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64" r:id="rId2"/>
    <p:sldId id="270" r:id="rId3"/>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D3F"/>
    <a:srgbClr val="175270"/>
    <a:srgbClr val="156082"/>
    <a:srgbClr val="002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581" autoAdjust="0"/>
  </p:normalViewPr>
  <p:slideViewPr>
    <p:cSldViewPr snapToGrid="0">
      <p:cViewPr varScale="1">
        <p:scale>
          <a:sx n="13" d="100"/>
          <a:sy n="13" d="100"/>
        </p:scale>
        <p:origin x="2418" y="186"/>
      </p:cViewPr>
      <p:guideLst/>
    </p:cSldViewPr>
  </p:slideViewPr>
  <p:notesTextViewPr>
    <p:cViewPr>
      <p:scale>
        <a:sx n="1" d="1"/>
        <a:sy n="1" d="1"/>
      </p:scale>
      <p:origin x="0" y="0"/>
    </p:cViewPr>
  </p:notesTextViewPr>
  <p:notesViewPr>
    <p:cSldViewPr snapToGrid="0">
      <p:cViewPr varScale="1">
        <p:scale>
          <a:sx n="68" d="100"/>
          <a:sy n="68" d="100"/>
        </p:scale>
        <p:origin x="5126" y="7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8D0F292-4F53-E3EB-48B0-2C7AE983E8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C27CB6-6C65-B180-0472-BEA0AA979E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463537-5B57-4068-97A7-22F8D9A6B087}" type="datetimeFigureOut">
              <a:rPr lang="es-ES" smtClean="0"/>
              <a:t>15/01/2025</a:t>
            </a:fld>
            <a:endParaRPr lang="es-ES"/>
          </a:p>
        </p:txBody>
      </p:sp>
      <p:sp>
        <p:nvSpPr>
          <p:cNvPr id="4" name="Marcador de pie de página 3">
            <a:extLst>
              <a:ext uri="{FF2B5EF4-FFF2-40B4-BE49-F238E27FC236}">
                <a16:creationId xmlns:a16="http://schemas.microsoft.com/office/drawing/2014/main" id="{D6042B62-1C9D-4339-B09B-1D11F6B42D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6641795-EA67-A406-CC15-9DE8C822B3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2C9154-FE69-422D-8AE3-A74C96606B82}" type="slidenum">
              <a:rPr lang="es-ES" smtClean="0"/>
              <a:t>‹Nº›</a:t>
            </a:fld>
            <a:endParaRPr lang="es-ES"/>
          </a:p>
        </p:txBody>
      </p:sp>
    </p:spTree>
    <p:extLst>
      <p:ext uri="{BB962C8B-B14F-4D97-AF65-F5344CB8AC3E}">
        <p14:creationId xmlns:p14="http://schemas.microsoft.com/office/powerpoint/2010/main" val="305228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5E622-A7A5-4420-A685-399AB6B88A84}" type="datetimeFigureOut">
              <a:rPr lang="es-ES" smtClean="0"/>
              <a:t>15/01/2025</a:t>
            </a:fld>
            <a:endParaRPr lang="es-ES"/>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FB273-2818-446B-A1DF-9F6040A78387}" type="slidenum">
              <a:rPr lang="es-ES" smtClean="0"/>
              <a:t>‹Nº›</a:t>
            </a:fld>
            <a:endParaRPr lang="es-ES"/>
          </a:p>
        </p:txBody>
      </p:sp>
    </p:spTree>
    <p:extLst>
      <p:ext uri="{BB962C8B-B14F-4D97-AF65-F5344CB8AC3E}">
        <p14:creationId xmlns:p14="http://schemas.microsoft.com/office/powerpoint/2010/main" val="224317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s://www.youtube.com/@EclipseEUProject" TargetMode="External"/><Relationship Id="rId13" Type="http://schemas.openxmlformats.org/officeDocument/2006/relationships/image" Target="../media/image7.svg"/><Relationship Id="rId18" Type="http://schemas.openxmlformats.org/officeDocument/2006/relationships/image" Target="../media/image33.png"/><Relationship Id="rId3" Type="http://schemas.openxmlformats.org/officeDocument/2006/relationships/hyperlink" Target="https://eclipse-digital.eu/" TargetMode="External"/><Relationship Id="rId7" Type="http://schemas.openxmlformats.org/officeDocument/2006/relationships/image" Target="../media/image3.svg"/><Relationship Id="rId12" Type="http://schemas.openxmlformats.org/officeDocument/2006/relationships/image" Target="../media/image6.png"/><Relationship Id="rId17"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linkedin.com/company/eclipseproject" TargetMode="External"/><Relationship Id="rId5" Type="http://schemas.openxmlformats.org/officeDocument/2006/relationships/hyperlink" Target="https://twitter.com/Eclipse_Europe" TargetMode="External"/><Relationship Id="rId15" Type="http://schemas.openxmlformats.org/officeDocument/2006/relationships/image" Target="../media/image30.png"/><Relationship Id="rId10" Type="http://schemas.openxmlformats.org/officeDocument/2006/relationships/image" Target="../media/image5.svg"/><Relationship Id="rId4" Type="http://schemas.openxmlformats.org/officeDocument/2006/relationships/hyperlink" Target="mailto:info@eclipse-digital.eu" TargetMode="External"/><Relationship Id="rId9" Type="http://schemas.openxmlformats.org/officeDocument/2006/relationships/image" Target="../media/image4.png"/><Relationship Id="rId14"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EclipseEUProject" TargetMode="External"/><Relationship Id="rId13" Type="http://schemas.openxmlformats.org/officeDocument/2006/relationships/image" Target="../media/image7.svg"/><Relationship Id="rId18" Type="http://schemas.openxmlformats.org/officeDocument/2006/relationships/image" Target="../media/image33.png"/><Relationship Id="rId3" Type="http://schemas.openxmlformats.org/officeDocument/2006/relationships/hyperlink" Target="https://eclipse-digital.eu/" TargetMode="External"/><Relationship Id="rId7" Type="http://schemas.openxmlformats.org/officeDocument/2006/relationships/image" Target="../media/image3.svg"/><Relationship Id="rId12" Type="http://schemas.openxmlformats.org/officeDocument/2006/relationships/image" Target="../media/image6.png"/><Relationship Id="rId17"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linkedin.com/company/eclipseproject" TargetMode="External"/><Relationship Id="rId5" Type="http://schemas.openxmlformats.org/officeDocument/2006/relationships/hyperlink" Target="https://twitter.com/Eclipse_Europe" TargetMode="External"/><Relationship Id="rId15" Type="http://schemas.openxmlformats.org/officeDocument/2006/relationships/image" Target="../media/image30.png"/><Relationship Id="rId10" Type="http://schemas.openxmlformats.org/officeDocument/2006/relationships/image" Target="../media/image5.svg"/><Relationship Id="rId4" Type="http://schemas.openxmlformats.org/officeDocument/2006/relationships/hyperlink" Target="mailto:info@eclipse-digital.eu" TargetMode="External"/><Relationship Id="rId9" Type="http://schemas.openxmlformats.org/officeDocument/2006/relationships/image" Target="../media/image4.png"/><Relationship Id="rId1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081421" y="39672756"/>
            <a:ext cx="6811923" cy="2278904"/>
          </a:xfrm>
          <a:prstGeom prst="rect">
            <a:avLst/>
          </a:prstGeom>
        </p:spPr>
        <p:txBody>
          <a:bodyPr/>
          <a:lstStyle/>
          <a:p>
            <a:fld id="{2F8E00FF-87D3-46A6-BCB1-77E2D6E525A8}" type="datetimeFigureOut">
              <a:rPr lang="es-ES" smtClean="0"/>
              <a:t>15/01/2025</a:t>
            </a:fld>
            <a:endParaRPr lang="es-ES"/>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s-ES"/>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D3A1F105-D376-4DB9-B4FE-C5628A6208A3}" type="slidenum">
              <a:rPr lang="es-ES" smtClean="0"/>
              <a:t>‹Nº›</a:t>
            </a:fld>
            <a:endParaRPr lang="es-ES"/>
          </a:p>
        </p:txBody>
      </p:sp>
      <p:sp>
        <p:nvSpPr>
          <p:cNvPr id="7" name="Rectángulo 6">
            <a:extLst>
              <a:ext uri="{FF2B5EF4-FFF2-40B4-BE49-F238E27FC236}">
                <a16:creationId xmlns:a16="http://schemas.microsoft.com/office/drawing/2014/main" id="{DF0E725D-F213-625A-970C-AEA4F768005B}"/>
              </a:ext>
            </a:extLst>
          </p:cNvPr>
          <p:cNvSpPr/>
          <p:nvPr userDrawn="1"/>
        </p:nvSpPr>
        <p:spPr>
          <a:xfrm>
            <a:off x="-1" y="39263701"/>
            <a:ext cx="30275213" cy="1532608"/>
          </a:xfrm>
          <a:prstGeom prst="rect">
            <a:avLst/>
          </a:prstGeom>
          <a:solidFill>
            <a:srgbClr val="A2B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6DACE0AE-C093-5447-8E3A-6BE57878F5E3}"/>
              </a:ext>
            </a:extLst>
          </p:cNvPr>
          <p:cNvSpPr/>
          <p:nvPr userDrawn="1"/>
        </p:nvSpPr>
        <p:spPr>
          <a:xfrm>
            <a:off x="0" y="40796308"/>
            <a:ext cx="30275213" cy="2007455"/>
          </a:xfrm>
          <a:prstGeom prst="rect">
            <a:avLst/>
          </a:prstGeom>
          <a:solidFill>
            <a:srgbClr val="1752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FA9C7969-E9C2-5508-D724-7A16218DD0F1}"/>
              </a:ext>
            </a:extLst>
          </p:cNvPr>
          <p:cNvSpPr txBox="1"/>
          <p:nvPr userDrawn="1"/>
        </p:nvSpPr>
        <p:spPr>
          <a:xfrm>
            <a:off x="2508738" y="41361817"/>
            <a:ext cx="27361663" cy="1123641"/>
          </a:xfrm>
          <a:prstGeom prst="rect">
            <a:avLst/>
          </a:prstGeom>
          <a:noFill/>
        </p:spPr>
        <p:txBody>
          <a:bodyPr wrap="square" rtlCol="0">
            <a:spAutoFit/>
          </a:bodyPr>
          <a:lstStyle/>
          <a:p>
            <a:pPr algn="just">
              <a:lnSpc>
                <a:spcPct val="125000"/>
              </a:lnSpc>
            </a:pPr>
            <a:r>
              <a:rPr lang="en-US" sz="2800" spc="-30" dirty="0">
                <a:solidFill>
                  <a:schemeClr val="bg1"/>
                </a:solidFill>
                <a:latin typeface="Montserrat" panose="00000500000000000000" pitchFamily="2" charset="0"/>
              </a:rPr>
              <a:t>Funded by the European Union. Views and opinions expressed are however those of the author(s) only and do not necessarily reflect those of the European Union. Neither the European Union nor the granting authority can be held responsible for them. DIGITAL EUROPE Grant agreement Nº 101158494. </a:t>
            </a:r>
            <a:endParaRPr lang="es-ES" sz="2800" spc="-30" dirty="0">
              <a:solidFill>
                <a:schemeClr val="bg1"/>
              </a:solidFill>
              <a:latin typeface="Montserrat" panose="00000500000000000000" pitchFamily="2" charset="0"/>
            </a:endParaRPr>
          </a:p>
        </p:txBody>
      </p:sp>
      <p:pic>
        <p:nvPicPr>
          <p:cNvPr id="10" name="Imagen 9" descr="Imagen que contiene Forma&#10;&#10;Descripción generada automáticamente">
            <a:extLst>
              <a:ext uri="{FF2B5EF4-FFF2-40B4-BE49-F238E27FC236}">
                <a16:creationId xmlns:a16="http://schemas.microsoft.com/office/drawing/2014/main" id="{B9F71CD0-A555-9E2C-DCBC-2A3075A5C2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486" y="41338371"/>
            <a:ext cx="1166440" cy="1110218"/>
          </a:xfrm>
          <a:prstGeom prst="rect">
            <a:avLst/>
          </a:prstGeom>
        </p:spPr>
      </p:pic>
      <p:sp>
        <p:nvSpPr>
          <p:cNvPr id="11" name="Google Shape;670;p56">
            <a:hlinkClick r:id="rId3"/>
            <a:extLst>
              <a:ext uri="{FF2B5EF4-FFF2-40B4-BE49-F238E27FC236}">
                <a16:creationId xmlns:a16="http://schemas.microsoft.com/office/drawing/2014/main" id="{086DC21F-0B84-9881-318D-425A4F4A43BD}"/>
              </a:ext>
            </a:extLst>
          </p:cNvPr>
          <p:cNvSpPr/>
          <p:nvPr userDrawn="1"/>
        </p:nvSpPr>
        <p:spPr>
          <a:xfrm>
            <a:off x="1934663" y="39828410"/>
            <a:ext cx="5086894"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70" dirty="0">
                <a:solidFill>
                  <a:schemeClr val="bg1"/>
                </a:solidFill>
                <a:latin typeface="Montserrat" panose="00000500000000000000" pitchFamily="2" charset="0"/>
                <a:ea typeface="DM Sans Medium"/>
                <a:cs typeface="DM Sans Medium"/>
                <a:sym typeface="DM Sans Medium"/>
              </a:rPr>
              <a:t>www.eclipse-digital.eu</a:t>
            </a:r>
            <a:endParaRPr sz="4400" spc="70" dirty="0">
              <a:solidFill>
                <a:schemeClr val="bg1"/>
              </a:solidFill>
              <a:latin typeface="Montserrat" panose="00000500000000000000" pitchFamily="2" charset="0"/>
            </a:endParaRPr>
          </a:p>
        </p:txBody>
      </p:sp>
      <p:sp>
        <p:nvSpPr>
          <p:cNvPr id="12" name="Google Shape;671;p56">
            <a:extLst>
              <a:ext uri="{FF2B5EF4-FFF2-40B4-BE49-F238E27FC236}">
                <a16:creationId xmlns:a16="http://schemas.microsoft.com/office/drawing/2014/main" id="{6F735CB2-B18E-F76B-B25E-C9C114E12D28}"/>
              </a:ext>
            </a:extLst>
          </p:cNvPr>
          <p:cNvSpPr/>
          <p:nvPr userDrawn="1"/>
        </p:nvSpPr>
        <p:spPr>
          <a:xfrm>
            <a:off x="1314132" y="39820419"/>
            <a:ext cx="547168" cy="547168"/>
          </a:xfrm>
          <a:custGeom>
            <a:avLst/>
            <a:gdLst/>
            <a:ahLst/>
            <a:cxnLst/>
            <a:rect l="l" t="t" r="r" b="b"/>
            <a:pathLst>
              <a:path w="160" h="160" extrusionOk="0">
                <a:moveTo>
                  <a:pt x="0" y="84"/>
                </a:moveTo>
                <a:cubicBezTo>
                  <a:pt x="3" y="127"/>
                  <a:pt x="38" y="160"/>
                  <a:pt x="80" y="160"/>
                </a:cubicBezTo>
                <a:cubicBezTo>
                  <a:pt x="123" y="160"/>
                  <a:pt x="158" y="127"/>
                  <a:pt x="160" y="84"/>
                </a:cubicBezTo>
                <a:cubicBezTo>
                  <a:pt x="160" y="83"/>
                  <a:pt x="160" y="83"/>
                  <a:pt x="160" y="83"/>
                </a:cubicBezTo>
                <a:cubicBezTo>
                  <a:pt x="160" y="83"/>
                  <a:pt x="160" y="83"/>
                  <a:pt x="160" y="83"/>
                </a:cubicBezTo>
                <a:cubicBezTo>
                  <a:pt x="160" y="82"/>
                  <a:pt x="160" y="82"/>
                  <a:pt x="160" y="80"/>
                </a:cubicBezTo>
                <a:cubicBezTo>
                  <a:pt x="160" y="37"/>
                  <a:pt x="124" y="0"/>
                  <a:pt x="80" y="0"/>
                </a:cubicBezTo>
                <a:cubicBezTo>
                  <a:pt x="36" y="0"/>
                  <a:pt x="0" y="37"/>
                  <a:pt x="0" y="80"/>
                </a:cubicBezTo>
                <a:cubicBezTo>
                  <a:pt x="0" y="82"/>
                  <a:pt x="0" y="82"/>
                  <a:pt x="0" y="83"/>
                </a:cubicBezTo>
                <a:cubicBezTo>
                  <a:pt x="0" y="83"/>
                  <a:pt x="0" y="83"/>
                  <a:pt x="0" y="83"/>
                </a:cubicBezTo>
                <a:cubicBezTo>
                  <a:pt x="0" y="83"/>
                  <a:pt x="0" y="83"/>
                  <a:pt x="0" y="84"/>
                </a:cubicBezTo>
                <a:close/>
                <a:moveTo>
                  <a:pt x="125" y="114"/>
                </a:moveTo>
                <a:cubicBezTo>
                  <a:pt x="118" y="112"/>
                  <a:pt x="111" y="109"/>
                  <a:pt x="104" y="108"/>
                </a:cubicBezTo>
                <a:cubicBezTo>
                  <a:pt x="104" y="100"/>
                  <a:pt x="105" y="93"/>
                  <a:pt x="105" y="85"/>
                </a:cubicBezTo>
                <a:cubicBezTo>
                  <a:pt x="130" y="85"/>
                  <a:pt x="130" y="85"/>
                  <a:pt x="130" y="85"/>
                </a:cubicBezTo>
                <a:cubicBezTo>
                  <a:pt x="130" y="95"/>
                  <a:pt x="128" y="105"/>
                  <a:pt x="125" y="114"/>
                </a:cubicBezTo>
                <a:close/>
                <a:moveTo>
                  <a:pt x="135" y="85"/>
                </a:moveTo>
                <a:cubicBezTo>
                  <a:pt x="155" y="85"/>
                  <a:pt x="155" y="85"/>
                  <a:pt x="155" y="85"/>
                </a:cubicBezTo>
                <a:cubicBezTo>
                  <a:pt x="154" y="99"/>
                  <a:pt x="149" y="113"/>
                  <a:pt x="141" y="123"/>
                </a:cubicBezTo>
                <a:cubicBezTo>
                  <a:pt x="138" y="120"/>
                  <a:pt x="134" y="118"/>
                  <a:pt x="129" y="117"/>
                </a:cubicBezTo>
                <a:cubicBezTo>
                  <a:pt x="133" y="107"/>
                  <a:pt x="134" y="97"/>
                  <a:pt x="135" y="85"/>
                </a:cubicBezTo>
                <a:close/>
                <a:moveTo>
                  <a:pt x="63" y="112"/>
                </a:moveTo>
                <a:cubicBezTo>
                  <a:pt x="68" y="110"/>
                  <a:pt x="74" y="110"/>
                  <a:pt x="80" y="110"/>
                </a:cubicBezTo>
                <a:cubicBezTo>
                  <a:pt x="86" y="110"/>
                  <a:pt x="93" y="110"/>
                  <a:pt x="98" y="112"/>
                </a:cubicBezTo>
                <a:cubicBezTo>
                  <a:pt x="95" y="138"/>
                  <a:pt x="88" y="155"/>
                  <a:pt x="80" y="155"/>
                </a:cubicBezTo>
                <a:cubicBezTo>
                  <a:pt x="73" y="155"/>
                  <a:pt x="65" y="138"/>
                  <a:pt x="63" y="112"/>
                </a:cubicBezTo>
                <a:close/>
                <a:moveTo>
                  <a:pt x="70" y="154"/>
                </a:moveTo>
                <a:cubicBezTo>
                  <a:pt x="56" y="149"/>
                  <a:pt x="44" y="137"/>
                  <a:pt x="38" y="119"/>
                </a:cubicBezTo>
                <a:cubicBezTo>
                  <a:pt x="44" y="117"/>
                  <a:pt x="50" y="114"/>
                  <a:pt x="58" y="113"/>
                </a:cubicBezTo>
                <a:cubicBezTo>
                  <a:pt x="60" y="130"/>
                  <a:pt x="64" y="145"/>
                  <a:pt x="70" y="154"/>
                </a:cubicBezTo>
                <a:close/>
                <a:moveTo>
                  <a:pt x="61" y="54"/>
                </a:moveTo>
                <a:cubicBezTo>
                  <a:pt x="68" y="55"/>
                  <a:pt x="74" y="55"/>
                  <a:pt x="80" y="55"/>
                </a:cubicBezTo>
                <a:cubicBezTo>
                  <a:pt x="86" y="55"/>
                  <a:pt x="93" y="55"/>
                  <a:pt x="99" y="54"/>
                </a:cubicBezTo>
                <a:cubicBezTo>
                  <a:pt x="100" y="62"/>
                  <a:pt x="100" y="70"/>
                  <a:pt x="100" y="80"/>
                </a:cubicBezTo>
                <a:cubicBezTo>
                  <a:pt x="60" y="80"/>
                  <a:pt x="60" y="80"/>
                  <a:pt x="60" y="80"/>
                </a:cubicBezTo>
                <a:cubicBezTo>
                  <a:pt x="60" y="70"/>
                  <a:pt x="60" y="62"/>
                  <a:pt x="61" y="54"/>
                </a:cubicBezTo>
                <a:close/>
                <a:moveTo>
                  <a:pt x="100" y="85"/>
                </a:moveTo>
                <a:cubicBezTo>
                  <a:pt x="100" y="93"/>
                  <a:pt x="99" y="100"/>
                  <a:pt x="99" y="107"/>
                </a:cubicBezTo>
                <a:cubicBezTo>
                  <a:pt x="93" y="105"/>
                  <a:pt x="86" y="105"/>
                  <a:pt x="80" y="105"/>
                </a:cubicBezTo>
                <a:cubicBezTo>
                  <a:pt x="74" y="105"/>
                  <a:pt x="68" y="105"/>
                  <a:pt x="61" y="107"/>
                </a:cubicBezTo>
                <a:cubicBezTo>
                  <a:pt x="61" y="100"/>
                  <a:pt x="60" y="93"/>
                  <a:pt x="60" y="85"/>
                </a:cubicBezTo>
                <a:cubicBezTo>
                  <a:pt x="100" y="85"/>
                  <a:pt x="100" y="85"/>
                  <a:pt x="100" y="85"/>
                </a:cubicBezTo>
                <a:cubicBezTo>
                  <a:pt x="100" y="85"/>
                  <a:pt x="100" y="85"/>
                  <a:pt x="100" y="85"/>
                </a:cubicBezTo>
                <a:close/>
                <a:moveTo>
                  <a:pt x="103" y="113"/>
                </a:moveTo>
                <a:cubicBezTo>
                  <a:pt x="110" y="114"/>
                  <a:pt x="116" y="117"/>
                  <a:pt x="123" y="119"/>
                </a:cubicBezTo>
                <a:cubicBezTo>
                  <a:pt x="116" y="137"/>
                  <a:pt x="104" y="149"/>
                  <a:pt x="90" y="154"/>
                </a:cubicBezTo>
                <a:cubicBezTo>
                  <a:pt x="96" y="145"/>
                  <a:pt x="100" y="130"/>
                  <a:pt x="103" y="113"/>
                </a:cubicBezTo>
                <a:close/>
                <a:moveTo>
                  <a:pt x="105" y="80"/>
                </a:moveTo>
                <a:cubicBezTo>
                  <a:pt x="105" y="72"/>
                  <a:pt x="105" y="62"/>
                  <a:pt x="104" y="53"/>
                </a:cubicBezTo>
                <a:cubicBezTo>
                  <a:pt x="111" y="52"/>
                  <a:pt x="118" y="49"/>
                  <a:pt x="125" y="47"/>
                </a:cubicBezTo>
                <a:cubicBezTo>
                  <a:pt x="128" y="57"/>
                  <a:pt x="130" y="68"/>
                  <a:pt x="130" y="80"/>
                </a:cubicBezTo>
                <a:cubicBezTo>
                  <a:pt x="105" y="80"/>
                  <a:pt x="105" y="80"/>
                  <a:pt x="105" y="80"/>
                </a:cubicBezTo>
                <a:cubicBezTo>
                  <a:pt x="105" y="80"/>
                  <a:pt x="105" y="80"/>
                  <a:pt x="105" y="80"/>
                </a:cubicBezTo>
                <a:close/>
                <a:moveTo>
                  <a:pt x="103" y="48"/>
                </a:moveTo>
                <a:cubicBezTo>
                  <a:pt x="100" y="30"/>
                  <a:pt x="96" y="15"/>
                  <a:pt x="90" y="7"/>
                </a:cubicBezTo>
                <a:cubicBezTo>
                  <a:pt x="104" y="12"/>
                  <a:pt x="116" y="24"/>
                  <a:pt x="123" y="42"/>
                </a:cubicBezTo>
                <a:cubicBezTo>
                  <a:pt x="116" y="44"/>
                  <a:pt x="110" y="47"/>
                  <a:pt x="103" y="48"/>
                </a:cubicBezTo>
                <a:close/>
                <a:moveTo>
                  <a:pt x="98" y="49"/>
                </a:moveTo>
                <a:cubicBezTo>
                  <a:pt x="93" y="50"/>
                  <a:pt x="86" y="50"/>
                  <a:pt x="80" y="50"/>
                </a:cubicBezTo>
                <a:cubicBezTo>
                  <a:pt x="74" y="50"/>
                  <a:pt x="68" y="50"/>
                  <a:pt x="63" y="49"/>
                </a:cubicBezTo>
                <a:cubicBezTo>
                  <a:pt x="65" y="23"/>
                  <a:pt x="73" y="5"/>
                  <a:pt x="80" y="5"/>
                </a:cubicBezTo>
                <a:cubicBezTo>
                  <a:pt x="88" y="5"/>
                  <a:pt x="95" y="23"/>
                  <a:pt x="98" y="49"/>
                </a:cubicBezTo>
                <a:close/>
                <a:moveTo>
                  <a:pt x="58" y="48"/>
                </a:moveTo>
                <a:cubicBezTo>
                  <a:pt x="50" y="47"/>
                  <a:pt x="44" y="44"/>
                  <a:pt x="38" y="42"/>
                </a:cubicBezTo>
                <a:cubicBezTo>
                  <a:pt x="44" y="24"/>
                  <a:pt x="56" y="12"/>
                  <a:pt x="70" y="7"/>
                </a:cubicBezTo>
                <a:cubicBezTo>
                  <a:pt x="64" y="15"/>
                  <a:pt x="60" y="30"/>
                  <a:pt x="58" y="48"/>
                </a:cubicBezTo>
                <a:close/>
                <a:moveTo>
                  <a:pt x="56" y="53"/>
                </a:moveTo>
                <a:cubicBezTo>
                  <a:pt x="55" y="62"/>
                  <a:pt x="55" y="72"/>
                  <a:pt x="55" y="80"/>
                </a:cubicBezTo>
                <a:cubicBezTo>
                  <a:pt x="30" y="80"/>
                  <a:pt x="30" y="80"/>
                  <a:pt x="30" y="80"/>
                </a:cubicBezTo>
                <a:cubicBezTo>
                  <a:pt x="30" y="68"/>
                  <a:pt x="33" y="57"/>
                  <a:pt x="35" y="47"/>
                </a:cubicBezTo>
                <a:cubicBezTo>
                  <a:pt x="43" y="49"/>
                  <a:pt x="49" y="52"/>
                  <a:pt x="56" y="53"/>
                </a:cubicBezTo>
                <a:close/>
                <a:moveTo>
                  <a:pt x="55" y="85"/>
                </a:moveTo>
                <a:cubicBezTo>
                  <a:pt x="55" y="93"/>
                  <a:pt x="56" y="100"/>
                  <a:pt x="56" y="108"/>
                </a:cubicBezTo>
                <a:cubicBezTo>
                  <a:pt x="49" y="109"/>
                  <a:pt x="43" y="112"/>
                  <a:pt x="35" y="114"/>
                </a:cubicBezTo>
                <a:cubicBezTo>
                  <a:pt x="33" y="105"/>
                  <a:pt x="31" y="95"/>
                  <a:pt x="30" y="85"/>
                </a:cubicBezTo>
                <a:cubicBezTo>
                  <a:pt x="55" y="85"/>
                  <a:pt x="55" y="85"/>
                  <a:pt x="55" y="85"/>
                </a:cubicBezTo>
                <a:cubicBezTo>
                  <a:pt x="55" y="85"/>
                  <a:pt x="55" y="85"/>
                  <a:pt x="55" y="85"/>
                </a:cubicBezTo>
                <a:close/>
                <a:moveTo>
                  <a:pt x="31" y="117"/>
                </a:moveTo>
                <a:cubicBezTo>
                  <a:pt x="26" y="118"/>
                  <a:pt x="23" y="120"/>
                  <a:pt x="19" y="123"/>
                </a:cubicBezTo>
                <a:cubicBezTo>
                  <a:pt x="11" y="113"/>
                  <a:pt x="6" y="99"/>
                  <a:pt x="5" y="85"/>
                </a:cubicBezTo>
                <a:cubicBezTo>
                  <a:pt x="25" y="85"/>
                  <a:pt x="25" y="85"/>
                  <a:pt x="25" y="85"/>
                </a:cubicBezTo>
                <a:cubicBezTo>
                  <a:pt x="26" y="97"/>
                  <a:pt x="28" y="107"/>
                  <a:pt x="31" y="117"/>
                </a:cubicBezTo>
                <a:close/>
                <a:moveTo>
                  <a:pt x="21" y="128"/>
                </a:moveTo>
                <a:cubicBezTo>
                  <a:pt x="25" y="125"/>
                  <a:pt x="29" y="123"/>
                  <a:pt x="33" y="120"/>
                </a:cubicBezTo>
                <a:cubicBezTo>
                  <a:pt x="38" y="133"/>
                  <a:pt x="45" y="143"/>
                  <a:pt x="54" y="150"/>
                </a:cubicBezTo>
                <a:cubicBezTo>
                  <a:pt x="41" y="145"/>
                  <a:pt x="30" y="138"/>
                  <a:pt x="21" y="128"/>
                </a:cubicBezTo>
                <a:close/>
                <a:moveTo>
                  <a:pt x="106" y="150"/>
                </a:moveTo>
                <a:cubicBezTo>
                  <a:pt x="115" y="143"/>
                  <a:pt x="123" y="133"/>
                  <a:pt x="128" y="120"/>
                </a:cubicBezTo>
                <a:cubicBezTo>
                  <a:pt x="131" y="123"/>
                  <a:pt x="135" y="125"/>
                  <a:pt x="139" y="128"/>
                </a:cubicBezTo>
                <a:cubicBezTo>
                  <a:pt x="130" y="138"/>
                  <a:pt x="119" y="145"/>
                  <a:pt x="106" y="150"/>
                </a:cubicBezTo>
                <a:close/>
                <a:moveTo>
                  <a:pt x="135" y="80"/>
                </a:moveTo>
                <a:cubicBezTo>
                  <a:pt x="135" y="68"/>
                  <a:pt x="133" y="55"/>
                  <a:pt x="129" y="44"/>
                </a:cubicBezTo>
                <a:cubicBezTo>
                  <a:pt x="134" y="43"/>
                  <a:pt x="138" y="40"/>
                  <a:pt x="141" y="38"/>
                </a:cubicBezTo>
                <a:cubicBezTo>
                  <a:pt x="150" y="49"/>
                  <a:pt x="155" y="64"/>
                  <a:pt x="155" y="80"/>
                </a:cubicBezTo>
                <a:cubicBezTo>
                  <a:pt x="135" y="80"/>
                  <a:pt x="135" y="80"/>
                  <a:pt x="135" y="80"/>
                </a:cubicBezTo>
                <a:cubicBezTo>
                  <a:pt x="135" y="80"/>
                  <a:pt x="135" y="80"/>
                  <a:pt x="135" y="80"/>
                </a:cubicBezTo>
                <a:close/>
                <a:moveTo>
                  <a:pt x="139" y="33"/>
                </a:moveTo>
                <a:cubicBezTo>
                  <a:pt x="135" y="35"/>
                  <a:pt x="131" y="38"/>
                  <a:pt x="128" y="40"/>
                </a:cubicBezTo>
                <a:cubicBezTo>
                  <a:pt x="123" y="28"/>
                  <a:pt x="115" y="18"/>
                  <a:pt x="106" y="10"/>
                </a:cubicBezTo>
                <a:cubicBezTo>
                  <a:pt x="119" y="15"/>
                  <a:pt x="130" y="23"/>
                  <a:pt x="139" y="33"/>
                </a:cubicBezTo>
                <a:close/>
                <a:moveTo>
                  <a:pt x="54" y="10"/>
                </a:moveTo>
                <a:cubicBezTo>
                  <a:pt x="45" y="18"/>
                  <a:pt x="38" y="28"/>
                  <a:pt x="33" y="40"/>
                </a:cubicBezTo>
                <a:cubicBezTo>
                  <a:pt x="29" y="38"/>
                  <a:pt x="25" y="35"/>
                  <a:pt x="21" y="33"/>
                </a:cubicBezTo>
                <a:cubicBezTo>
                  <a:pt x="30" y="23"/>
                  <a:pt x="41" y="15"/>
                  <a:pt x="54" y="10"/>
                </a:cubicBezTo>
                <a:close/>
                <a:moveTo>
                  <a:pt x="19" y="38"/>
                </a:moveTo>
                <a:cubicBezTo>
                  <a:pt x="23" y="40"/>
                  <a:pt x="26" y="43"/>
                  <a:pt x="31" y="44"/>
                </a:cubicBezTo>
                <a:cubicBezTo>
                  <a:pt x="28" y="55"/>
                  <a:pt x="25" y="68"/>
                  <a:pt x="25" y="80"/>
                </a:cubicBezTo>
                <a:cubicBezTo>
                  <a:pt x="5" y="80"/>
                  <a:pt x="5" y="80"/>
                  <a:pt x="5" y="80"/>
                </a:cubicBezTo>
                <a:cubicBezTo>
                  <a:pt x="5" y="64"/>
                  <a:pt x="10" y="49"/>
                  <a:pt x="19" y="38"/>
                </a:cubicBezTo>
                <a:close/>
              </a:path>
            </a:pathLst>
          </a:custGeom>
          <a:solidFill>
            <a:schemeClr val="bg1"/>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3" name="Google Shape;667;p56">
            <a:extLst>
              <a:ext uri="{FF2B5EF4-FFF2-40B4-BE49-F238E27FC236}">
                <a16:creationId xmlns:a16="http://schemas.microsoft.com/office/drawing/2014/main" id="{C70C9869-9D47-BA5F-BD6F-FC442EBC5CC3}"/>
              </a:ext>
            </a:extLst>
          </p:cNvPr>
          <p:cNvSpPr/>
          <p:nvPr userDrawn="1"/>
        </p:nvSpPr>
        <p:spPr>
          <a:xfrm>
            <a:off x="7500504" y="39917670"/>
            <a:ext cx="752346" cy="418192"/>
          </a:xfrm>
          <a:custGeom>
            <a:avLst/>
            <a:gdLst/>
            <a:ahLst/>
            <a:cxnLst/>
            <a:rect l="l" t="t" r="r" b="b"/>
            <a:pathLst>
              <a:path w="160" h="103" extrusionOk="0">
                <a:moveTo>
                  <a:pt x="152" y="0"/>
                </a:moveTo>
                <a:cubicBezTo>
                  <a:pt x="46" y="0"/>
                  <a:pt x="46" y="0"/>
                  <a:pt x="46" y="0"/>
                </a:cubicBezTo>
                <a:cubicBezTo>
                  <a:pt x="41" y="0"/>
                  <a:pt x="38" y="4"/>
                  <a:pt x="38" y="9"/>
                </a:cubicBezTo>
                <a:cubicBezTo>
                  <a:pt x="38" y="95"/>
                  <a:pt x="38" y="95"/>
                  <a:pt x="38" y="95"/>
                </a:cubicBezTo>
                <a:cubicBezTo>
                  <a:pt x="38" y="100"/>
                  <a:pt x="41" y="103"/>
                  <a:pt x="46" y="103"/>
                </a:cubicBezTo>
                <a:cubicBezTo>
                  <a:pt x="152" y="103"/>
                  <a:pt x="152" y="103"/>
                  <a:pt x="152" y="103"/>
                </a:cubicBezTo>
                <a:cubicBezTo>
                  <a:pt x="156" y="103"/>
                  <a:pt x="160" y="100"/>
                  <a:pt x="160" y="95"/>
                </a:cubicBezTo>
                <a:cubicBezTo>
                  <a:pt x="160" y="9"/>
                  <a:pt x="160" y="9"/>
                  <a:pt x="160" y="9"/>
                </a:cubicBezTo>
                <a:cubicBezTo>
                  <a:pt x="160" y="4"/>
                  <a:pt x="156" y="0"/>
                  <a:pt x="152" y="0"/>
                </a:cubicBezTo>
                <a:moveTo>
                  <a:pt x="46" y="7"/>
                </a:moveTo>
                <a:cubicBezTo>
                  <a:pt x="152" y="7"/>
                  <a:pt x="152" y="7"/>
                  <a:pt x="152" y="7"/>
                </a:cubicBezTo>
                <a:cubicBezTo>
                  <a:pt x="153" y="7"/>
                  <a:pt x="153" y="7"/>
                  <a:pt x="153" y="9"/>
                </a:cubicBezTo>
                <a:cubicBezTo>
                  <a:pt x="99" y="60"/>
                  <a:pt x="99" y="60"/>
                  <a:pt x="99" y="60"/>
                </a:cubicBezTo>
                <a:cubicBezTo>
                  <a:pt x="44" y="9"/>
                  <a:pt x="44" y="9"/>
                  <a:pt x="44" y="9"/>
                </a:cubicBezTo>
                <a:cubicBezTo>
                  <a:pt x="44" y="9"/>
                  <a:pt x="44" y="7"/>
                  <a:pt x="46" y="7"/>
                </a:cubicBezTo>
                <a:cubicBezTo>
                  <a:pt x="46" y="7"/>
                  <a:pt x="46" y="7"/>
                  <a:pt x="46" y="7"/>
                </a:cubicBezTo>
                <a:moveTo>
                  <a:pt x="152" y="97"/>
                </a:moveTo>
                <a:cubicBezTo>
                  <a:pt x="46" y="97"/>
                  <a:pt x="46" y="97"/>
                  <a:pt x="46" y="97"/>
                </a:cubicBezTo>
                <a:cubicBezTo>
                  <a:pt x="44" y="97"/>
                  <a:pt x="44" y="97"/>
                  <a:pt x="44" y="95"/>
                </a:cubicBezTo>
                <a:cubicBezTo>
                  <a:pt x="44" y="18"/>
                  <a:pt x="44" y="18"/>
                  <a:pt x="44" y="18"/>
                </a:cubicBezTo>
                <a:cubicBezTo>
                  <a:pt x="97" y="66"/>
                  <a:pt x="97" y="66"/>
                  <a:pt x="97" y="66"/>
                </a:cubicBezTo>
                <a:cubicBezTo>
                  <a:pt x="97" y="68"/>
                  <a:pt x="100" y="68"/>
                  <a:pt x="100" y="66"/>
                </a:cubicBezTo>
                <a:cubicBezTo>
                  <a:pt x="153" y="18"/>
                  <a:pt x="153" y="18"/>
                  <a:pt x="153" y="18"/>
                </a:cubicBezTo>
                <a:cubicBezTo>
                  <a:pt x="153" y="95"/>
                  <a:pt x="153" y="95"/>
                  <a:pt x="153" y="95"/>
                </a:cubicBezTo>
                <a:cubicBezTo>
                  <a:pt x="153" y="97"/>
                  <a:pt x="153" y="97"/>
                  <a:pt x="152" y="97"/>
                </a:cubicBezTo>
                <a:moveTo>
                  <a:pt x="32" y="39"/>
                </a:moveTo>
                <a:cubicBezTo>
                  <a:pt x="0" y="39"/>
                  <a:pt x="0" y="39"/>
                  <a:pt x="0" y="39"/>
                </a:cubicBezTo>
                <a:cubicBezTo>
                  <a:pt x="0" y="33"/>
                  <a:pt x="0" y="33"/>
                  <a:pt x="0" y="33"/>
                </a:cubicBezTo>
                <a:cubicBezTo>
                  <a:pt x="32" y="33"/>
                  <a:pt x="32" y="33"/>
                  <a:pt x="32" y="33"/>
                </a:cubicBezTo>
                <a:cubicBezTo>
                  <a:pt x="32" y="39"/>
                  <a:pt x="32" y="39"/>
                  <a:pt x="32" y="39"/>
                </a:cubicBezTo>
                <a:cubicBezTo>
                  <a:pt x="32" y="39"/>
                  <a:pt x="32" y="39"/>
                  <a:pt x="32" y="39"/>
                </a:cubicBezTo>
                <a:close/>
                <a:moveTo>
                  <a:pt x="32" y="58"/>
                </a:moveTo>
                <a:cubicBezTo>
                  <a:pt x="6" y="58"/>
                  <a:pt x="6" y="58"/>
                  <a:pt x="6" y="58"/>
                </a:cubicBezTo>
                <a:cubicBezTo>
                  <a:pt x="6" y="52"/>
                  <a:pt x="6" y="52"/>
                  <a:pt x="6" y="52"/>
                </a:cubicBezTo>
                <a:cubicBezTo>
                  <a:pt x="32" y="52"/>
                  <a:pt x="32" y="52"/>
                  <a:pt x="32" y="52"/>
                </a:cubicBezTo>
                <a:cubicBezTo>
                  <a:pt x="32" y="58"/>
                  <a:pt x="32" y="58"/>
                  <a:pt x="32" y="58"/>
                </a:cubicBezTo>
                <a:cubicBezTo>
                  <a:pt x="32" y="58"/>
                  <a:pt x="32" y="58"/>
                  <a:pt x="32" y="58"/>
                </a:cubicBezTo>
                <a:close/>
                <a:moveTo>
                  <a:pt x="32" y="78"/>
                </a:moveTo>
                <a:cubicBezTo>
                  <a:pt x="12" y="78"/>
                  <a:pt x="12" y="78"/>
                  <a:pt x="12" y="78"/>
                </a:cubicBezTo>
                <a:cubicBezTo>
                  <a:pt x="12" y="71"/>
                  <a:pt x="12" y="71"/>
                  <a:pt x="12" y="71"/>
                </a:cubicBezTo>
                <a:cubicBezTo>
                  <a:pt x="32" y="71"/>
                  <a:pt x="32" y="71"/>
                  <a:pt x="32" y="71"/>
                </a:cubicBezTo>
                <a:cubicBezTo>
                  <a:pt x="32" y="78"/>
                  <a:pt x="32" y="78"/>
                  <a:pt x="32" y="78"/>
                </a:cubicBezTo>
                <a:cubicBezTo>
                  <a:pt x="32" y="78"/>
                  <a:pt x="32" y="78"/>
                  <a:pt x="32" y="7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4" name="Google Shape;670;p56">
            <a:hlinkClick r:id="rId4"/>
            <a:extLst>
              <a:ext uri="{FF2B5EF4-FFF2-40B4-BE49-F238E27FC236}">
                <a16:creationId xmlns:a16="http://schemas.microsoft.com/office/drawing/2014/main" id="{0080A12E-8206-15D4-7822-1D17AABC0877}"/>
              </a:ext>
            </a:extLst>
          </p:cNvPr>
          <p:cNvSpPr/>
          <p:nvPr userDrawn="1"/>
        </p:nvSpPr>
        <p:spPr>
          <a:xfrm>
            <a:off x="8362668" y="39828005"/>
            <a:ext cx="5274202"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90" dirty="0">
                <a:solidFill>
                  <a:schemeClr val="bg1"/>
                </a:solidFill>
                <a:latin typeface="Montserrat" panose="00000500000000000000" pitchFamily="2" charset="0"/>
                <a:ea typeface="DM Sans Medium"/>
                <a:cs typeface="DM Sans Medium"/>
                <a:sym typeface="DM Sans Medium"/>
              </a:rPr>
              <a:t>info@eclipse-digital.eu</a:t>
            </a:r>
            <a:endParaRPr sz="4400" spc="90" dirty="0">
              <a:solidFill>
                <a:schemeClr val="bg1"/>
              </a:solidFill>
              <a:latin typeface="Montserrat" panose="00000500000000000000" pitchFamily="2" charset="0"/>
            </a:endParaRPr>
          </a:p>
        </p:txBody>
      </p:sp>
      <p:pic>
        <p:nvPicPr>
          <p:cNvPr id="15" name="Gráfico 8">
            <a:hlinkClick r:id="rId5"/>
            <a:extLst>
              <a:ext uri="{FF2B5EF4-FFF2-40B4-BE49-F238E27FC236}">
                <a16:creationId xmlns:a16="http://schemas.microsoft.com/office/drawing/2014/main" id="{858CC643-3781-9DD8-AB5B-D91E6C00F79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80670" y="39799574"/>
            <a:ext cx="800923" cy="596712"/>
          </a:xfrm>
          <a:prstGeom prst="rect">
            <a:avLst/>
          </a:prstGeom>
        </p:spPr>
      </p:pic>
      <p:pic>
        <p:nvPicPr>
          <p:cNvPr id="16" name="Gráfico 12">
            <a:hlinkClick r:id="rId8"/>
            <a:extLst>
              <a:ext uri="{FF2B5EF4-FFF2-40B4-BE49-F238E27FC236}">
                <a16:creationId xmlns:a16="http://schemas.microsoft.com/office/drawing/2014/main" id="{5C7905C1-8AD1-67C7-2DFB-9368CADE0A1A}"/>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218631" y="39828005"/>
            <a:ext cx="640290" cy="649999"/>
          </a:xfrm>
          <a:prstGeom prst="rect">
            <a:avLst/>
          </a:prstGeom>
        </p:spPr>
      </p:pic>
      <p:pic>
        <p:nvPicPr>
          <p:cNvPr id="17" name="Gráfico 11">
            <a:hlinkClick r:id="rId11"/>
            <a:extLst>
              <a:ext uri="{FF2B5EF4-FFF2-40B4-BE49-F238E27FC236}">
                <a16:creationId xmlns:a16="http://schemas.microsoft.com/office/drawing/2014/main" id="{E27D04BF-DB7A-E313-0FBA-811ECA715998}"/>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252019" y="39817194"/>
            <a:ext cx="496186" cy="527084"/>
          </a:xfrm>
          <a:prstGeom prst="rect">
            <a:avLst/>
          </a:prstGeom>
        </p:spPr>
      </p:pic>
      <p:sp>
        <p:nvSpPr>
          <p:cNvPr id="18" name="Google Shape;670;p56">
            <a:hlinkClick r:id="rId5"/>
            <a:extLst>
              <a:ext uri="{FF2B5EF4-FFF2-40B4-BE49-F238E27FC236}">
                <a16:creationId xmlns:a16="http://schemas.microsoft.com/office/drawing/2014/main" id="{EEB397CF-2D67-1F69-6544-0AE21FB68D3E}"/>
              </a:ext>
            </a:extLst>
          </p:cNvPr>
          <p:cNvSpPr/>
          <p:nvPr userDrawn="1"/>
        </p:nvSpPr>
        <p:spPr>
          <a:xfrm>
            <a:off x="14628015" y="39806662"/>
            <a:ext cx="3993990"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90" dirty="0">
                <a:solidFill>
                  <a:schemeClr val="bg1"/>
                </a:solidFill>
                <a:latin typeface="Montserrat" panose="00000500000000000000" pitchFamily="2" charset="0"/>
                <a:ea typeface="DM Sans Medium"/>
                <a:cs typeface="DM Sans Medium"/>
                <a:sym typeface="DM Sans Medium"/>
              </a:rPr>
              <a:t>@Eclipse_Europe</a:t>
            </a:r>
            <a:endParaRPr sz="4400" spc="90" dirty="0">
              <a:solidFill>
                <a:schemeClr val="bg1"/>
              </a:solidFill>
              <a:latin typeface="Montserrat" panose="00000500000000000000" pitchFamily="2" charset="0"/>
            </a:endParaRPr>
          </a:p>
        </p:txBody>
      </p:sp>
      <p:sp>
        <p:nvSpPr>
          <p:cNvPr id="19" name="Google Shape;670;p56">
            <a:hlinkClick r:id="rId11"/>
            <a:extLst>
              <a:ext uri="{FF2B5EF4-FFF2-40B4-BE49-F238E27FC236}">
                <a16:creationId xmlns:a16="http://schemas.microsoft.com/office/drawing/2014/main" id="{CE4192FD-BC31-53CF-4264-524B32A512D9}"/>
              </a:ext>
            </a:extLst>
          </p:cNvPr>
          <p:cNvSpPr/>
          <p:nvPr userDrawn="1"/>
        </p:nvSpPr>
        <p:spPr>
          <a:xfrm>
            <a:off x="19866936" y="39833269"/>
            <a:ext cx="3872748"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100" dirty="0">
                <a:solidFill>
                  <a:schemeClr val="bg1"/>
                </a:solidFill>
                <a:latin typeface="Montserrat" panose="00000500000000000000" pitchFamily="2" charset="0"/>
                <a:ea typeface="DM Sans Medium"/>
                <a:cs typeface="DM Sans Medium"/>
                <a:sym typeface="DM Sans Medium"/>
              </a:rPr>
              <a:t>@eclipseproject</a:t>
            </a:r>
            <a:endParaRPr sz="4400" spc="100" dirty="0">
              <a:solidFill>
                <a:schemeClr val="bg1"/>
              </a:solidFill>
              <a:latin typeface="Montserrat" panose="00000500000000000000" pitchFamily="2" charset="0"/>
            </a:endParaRPr>
          </a:p>
        </p:txBody>
      </p:sp>
      <p:pic>
        <p:nvPicPr>
          <p:cNvPr id="24" name="Imagen 23">
            <a:extLst>
              <a:ext uri="{FF2B5EF4-FFF2-40B4-BE49-F238E27FC236}">
                <a16:creationId xmlns:a16="http://schemas.microsoft.com/office/drawing/2014/main" id="{730056FC-3A68-FAF8-72A5-A5B9E6892C79}"/>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668044" y="10258161"/>
            <a:ext cx="28510524" cy="55277"/>
          </a:xfrm>
          <a:prstGeom prst="rect">
            <a:avLst/>
          </a:prstGeom>
        </p:spPr>
      </p:pic>
      <p:sp>
        <p:nvSpPr>
          <p:cNvPr id="20" name="Google Shape;670;p56">
            <a:hlinkClick r:id="rId8"/>
            <a:extLst>
              <a:ext uri="{FF2B5EF4-FFF2-40B4-BE49-F238E27FC236}">
                <a16:creationId xmlns:a16="http://schemas.microsoft.com/office/drawing/2014/main" id="{21D6F27F-66C8-2C16-64B1-D36781370EAA}"/>
              </a:ext>
            </a:extLst>
          </p:cNvPr>
          <p:cNvSpPr/>
          <p:nvPr userDrawn="1"/>
        </p:nvSpPr>
        <p:spPr>
          <a:xfrm>
            <a:off x="24959367" y="39833334"/>
            <a:ext cx="4362892"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100" dirty="0">
                <a:solidFill>
                  <a:schemeClr val="bg1"/>
                </a:solidFill>
                <a:latin typeface="Montserrat" panose="00000500000000000000" pitchFamily="2" charset="0"/>
                <a:ea typeface="DM Sans Medium"/>
                <a:cs typeface="DM Sans Medium"/>
                <a:sym typeface="DM Sans Medium"/>
              </a:rPr>
              <a:t>@EclipseEUProject</a:t>
            </a:r>
            <a:endParaRPr sz="4400" spc="100" dirty="0">
              <a:solidFill>
                <a:schemeClr val="bg1"/>
              </a:solidFill>
              <a:latin typeface="Montserrat" panose="00000500000000000000" pitchFamily="2" charset="0"/>
            </a:endParaRPr>
          </a:p>
        </p:txBody>
      </p:sp>
      <p:pic>
        <p:nvPicPr>
          <p:cNvPr id="22" name="Imagen 21" descr="Gráfico&#10;&#10;Descripción generada automáticamente con confianza media">
            <a:extLst>
              <a:ext uri="{FF2B5EF4-FFF2-40B4-BE49-F238E27FC236}">
                <a16:creationId xmlns:a16="http://schemas.microsoft.com/office/drawing/2014/main" id="{6C0EBE14-58B9-A37D-1C56-D9A0C9BFB8AA}"/>
              </a:ext>
            </a:extLst>
          </p:cNvPr>
          <p:cNvPicPr>
            <a:picLocks noChangeAspect="1"/>
          </p:cNvPicPr>
          <p:nvPr userDrawn="1"/>
        </p:nvPicPr>
        <p:blipFill>
          <a:blip r:embed="rId15">
            <a:extLst>
              <a:ext uri="{28A0092B-C50C-407E-A947-70E740481C1C}">
                <a14:useLocalDpi xmlns:a14="http://schemas.microsoft.com/office/drawing/2010/main" val="0"/>
              </a:ext>
            </a:extLst>
          </a:blip>
          <a:srcRect t="31615"/>
          <a:stretch/>
        </p:blipFill>
        <p:spPr>
          <a:xfrm>
            <a:off x="2732370" y="3244981"/>
            <a:ext cx="25461422" cy="6435554"/>
          </a:xfrm>
          <a:prstGeom prst="rect">
            <a:avLst/>
          </a:prstGeom>
        </p:spPr>
      </p:pic>
      <p:pic>
        <p:nvPicPr>
          <p:cNvPr id="23" name="Imagen 22" descr="Icono&#10;&#10;Descripción generada automáticamente">
            <a:extLst>
              <a:ext uri="{FF2B5EF4-FFF2-40B4-BE49-F238E27FC236}">
                <a16:creationId xmlns:a16="http://schemas.microsoft.com/office/drawing/2014/main" id="{D6F7E7EF-1CBE-312F-1F60-FC14B3E3C71A}"/>
              </a:ext>
            </a:extLst>
          </p:cNvPr>
          <p:cNvPicPr>
            <a:picLocks noChangeAspect="1"/>
          </p:cNvPicPr>
          <p:nvPr userDrawn="1"/>
        </p:nvPicPr>
        <p:blipFill>
          <a:blip r:embed="rId16">
            <a:extLst>
              <a:ext uri="{28A0092B-C50C-407E-A947-70E740481C1C}">
                <a14:useLocalDpi xmlns:a14="http://schemas.microsoft.com/office/drawing/2010/main" val="0"/>
              </a:ext>
            </a:extLst>
          </a:blip>
          <a:srcRect b="88016"/>
          <a:stretch/>
        </p:blipFill>
        <p:spPr>
          <a:xfrm>
            <a:off x="-6230" y="9647549"/>
            <a:ext cx="30281443" cy="3085351"/>
          </a:xfrm>
          <a:prstGeom prst="rect">
            <a:avLst/>
          </a:prstGeom>
        </p:spPr>
      </p:pic>
      <p:pic>
        <p:nvPicPr>
          <p:cNvPr id="27" name="Imagen 26" descr="Icono&#10;&#10;Descripción generada automáticamente">
            <a:extLst>
              <a:ext uri="{FF2B5EF4-FFF2-40B4-BE49-F238E27FC236}">
                <a16:creationId xmlns:a16="http://schemas.microsoft.com/office/drawing/2014/main" id="{A0747E66-BEEA-8C4C-D0CA-2E73CA679CCF}"/>
              </a:ext>
            </a:extLst>
          </p:cNvPr>
          <p:cNvPicPr>
            <a:picLocks noChangeAspect="1"/>
          </p:cNvPicPr>
          <p:nvPr userDrawn="1"/>
        </p:nvPicPr>
        <p:blipFill>
          <a:blip r:embed="rId16">
            <a:extLst>
              <a:ext uri="{28A0092B-C50C-407E-A947-70E740481C1C}">
                <a14:useLocalDpi xmlns:a14="http://schemas.microsoft.com/office/drawing/2010/main" val="0"/>
              </a:ext>
            </a:extLst>
          </a:blip>
          <a:srcRect b="88016"/>
          <a:stretch/>
        </p:blipFill>
        <p:spPr>
          <a:xfrm flipV="1">
            <a:off x="-6231" y="12656860"/>
            <a:ext cx="30281443" cy="2953234"/>
          </a:xfrm>
          <a:prstGeom prst="rect">
            <a:avLst/>
          </a:prstGeom>
        </p:spPr>
      </p:pic>
      <p:pic>
        <p:nvPicPr>
          <p:cNvPr id="25" name="Imagen 24">
            <a:extLst>
              <a:ext uri="{FF2B5EF4-FFF2-40B4-BE49-F238E27FC236}">
                <a16:creationId xmlns:a16="http://schemas.microsoft.com/office/drawing/2014/main" id="{6D7D6BB5-6971-7146-1C8A-2D87B275E276}"/>
              </a:ext>
            </a:extLst>
          </p:cNvPr>
          <p:cNvPicPr>
            <a:picLocks noChangeAspect="1"/>
          </p:cNvPicPr>
          <p:nvPr userDrawn="1"/>
        </p:nvPicPr>
        <p:blipFill>
          <a:blip r:embed="rId17"/>
          <a:srcRect t="1" b="68768"/>
          <a:stretch/>
        </p:blipFill>
        <p:spPr>
          <a:xfrm>
            <a:off x="3332480" y="1460751"/>
            <a:ext cx="25464480" cy="2972883"/>
          </a:xfrm>
          <a:prstGeom prst="rect">
            <a:avLst/>
          </a:prstGeom>
        </p:spPr>
      </p:pic>
      <p:pic>
        <p:nvPicPr>
          <p:cNvPr id="26" name="Imagen 25" descr="Logotipo, Icono&#10;&#10;Descripción generada automáticamente">
            <a:extLst>
              <a:ext uri="{FF2B5EF4-FFF2-40B4-BE49-F238E27FC236}">
                <a16:creationId xmlns:a16="http://schemas.microsoft.com/office/drawing/2014/main" id="{5930F8A5-9B4A-AB33-BF5D-75263303C34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412635" y="379080"/>
            <a:ext cx="8475565" cy="4522562"/>
          </a:xfrm>
          <a:prstGeom prst="rect">
            <a:avLst/>
          </a:prstGeom>
        </p:spPr>
      </p:pic>
      <p:pic>
        <p:nvPicPr>
          <p:cNvPr id="3" name="Imagen 2" descr="Gráfico&#10;&#10;Descripción generada automáticamente con confianza media">
            <a:extLst>
              <a:ext uri="{FF2B5EF4-FFF2-40B4-BE49-F238E27FC236}">
                <a16:creationId xmlns:a16="http://schemas.microsoft.com/office/drawing/2014/main" id="{3E167207-ECD0-7A4E-66F3-E07F10692F25}"/>
              </a:ext>
            </a:extLst>
          </p:cNvPr>
          <p:cNvPicPr>
            <a:picLocks noChangeAspect="1"/>
          </p:cNvPicPr>
          <p:nvPr userDrawn="1"/>
        </p:nvPicPr>
        <p:blipFill>
          <a:blip r:embed="rId15">
            <a:alphaModFix amt="3000"/>
            <a:extLst>
              <a:ext uri="{28A0092B-C50C-407E-A947-70E740481C1C}">
                <a14:useLocalDpi xmlns:a14="http://schemas.microsoft.com/office/drawing/2010/main" val="0"/>
              </a:ext>
            </a:extLst>
          </a:blip>
          <a:srcRect l="10808" t="31615" r="52484"/>
          <a:stretch/>
        </p:blipFill>
        <p:spPr>
          <a:xfrm>
            <a:off x="-6230" y="16957964"/>
            <a:ext cx="30292996" cy="18590924"/>
          </a:xfrm>
          <a:prstGeom prst="rect">
            <a:avLst/>
          </a:prstGeom>
        </p:spPr>
      </p:pic>
    </p:spTree>
    <p:extLst>
      <p:ext uri="{BB962C8B-B14F-4D97-AF65-F5344CB8AC3E}">
        <p14:creationId xmlns:p14="http://schemas.microsoft.com/office/powerpoint/2010/main" val="225550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081421" y="39672756"/>
            <a:ext cx="6811923" cy="2278904"/>
          </a:xfrm>
          <a:prstGeom prst="rect">
            <a:avLst/>
          </a:prstGeom>
        </p:spPr>
        <p:txBody>
          <a:bodyPr/>
          <a:lstStyle/>
          <a:p>
            <a:fld id="{2F8E00FF-87D3-46A6-BCB1-77E2D6E525A8}" type="datetimeFigureOut">
              <a:rPr lang="es-ES" smtClean="0"/>
              <a:t>15/01/2025</a:t>
            </a:fld>
            <a:endParaRPr lang="es-ES"/>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s-ES"/>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D3A1F105-D376-4DB9-B4FE-C5628A6208A3}" type="slidenum">
              <a:rPr lang="es-ES" smtClean="0"/>
              <a:t>‹Nº›</a:t>
            </a:fld>
            <a:endParaRPr lang="es-ES"/>
          </a:p>
        </p:txBody>
      </p:sp>
      <p:sp>
        <p:nvSpPr>
          <p:cNvPr id="7" name="Rectángulo 6">
            <a:extLst>
              <a:ext uri="{FF2B5EF4-FFF2-40B4-BE49-F238E27FC236}">
                <a16:creationId xmlns:a16="http://schemas.microsoft.com/office/drawing/2014/main" id="{DF0E725D-F213-625A-970C-AEA4F768005B}"/>
              </a:ext>
            </a:extLst>
          </p:cNvPr>
          <p:cNvSpPr/>
          <p:nvPr userDrawn="1"/>
        </p:nvSpPr>
        <p:spPr>
          <a:xfrm>
            <a:off x="-1" y="39263701"/>
            <a:ext cx="30275213" cy="1532608"/>
          </a:xfrm>
          <a:prstGeom prst="rect">
            <a:avLst/>
          </a:prstGeom>
          <a:solidFill>
            <a:srgbClr val="A2B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6DACE0AE-C093-5447-8E3A-6BE57878F5E3}"/>
              </a:ext>
            </a:extLst>
          </p:cNvPr>
          <p:cNvSpPr/>
          <p:nvPr userDrawn="1"/>
        </p:nvSpPr>
        <p:spPr>
          <a:xfrm>
            <a:off x="0" y="40796308"/>
            <a:ext cx="30275213" cy="2007455"/>
          </a:xfrm>
          <a:prstGeom prst="rect">
            <a:avLst/>
          </a:prstGeom>
          <a:solidFill>
            <a:srgbClr val="1752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FA9C7969-E9C2-5508-D724-7A16218DD0F1}"/>
              </a:ext>
            </a:extLst>
          </p:cNvPr>
          <p:cNvSpPr txBox="1"/>
          <p:nvPr userDrawn="1"/>
        </p:nvSpPr>
        <p:spPr>
          <a:xfrm>
            <a:off x="2508738" y="41361817"/>
            <a:ext cx="27361663" cy="1123641"/>
          </a:xfrm>
          <a:prstGeom prst="rect">
            <a:avLst/>
          </a:prstGeom>
          <a:noFill/>
        </p:spPr>
        <p:txBody>
          <a:bodyPr wrap="square" rtlCol="0">
            <a:spAutoFit/>
          </a:bodyPr>
          <a:lstStyle/>
          <a:p>
            <a:pPr algn="just">
              <a:lnSpc>
                <a:spcPct val="125000"/>
              </a:lnSpc>
            </a:pPr>
            <a:r>
              <a:rPr lang="en-US" sz="2800" spc="-30" dirty="0">
                <a:solidFill>
                  <a:schemeClr val="bg1"/>
                </a:solidFill>
                <a:latin typeface="Montserrat" panose="00000500000000000000" pitchFamily="2" charset="0"/>
              </a:rPr>
              <a:t>Funded by the European Union. Views and opinions expressed are however those of the author(s) only and do not necessarily reflect those of the European Union. Neither the European Union nor the granting authority can be held responsible for them. DIGITAL EUROPE Grant agreement Nº 101158494. </a:t>
            </a:r>
            <a:endParaRPr lang="es-ES" sz="2800" spc="-30" dirty="0">
              <a:solidFill>
                <a:schemeClr val="bg1"/>
              </a:solidFill>
              <a:latin typeface="Montserrat" panose="00000500000000000000" pitchFamily="2" charset="0"/>
            </a:endParaRPr>
          </a:p>
        </p:txBody>
      </p:sp>
      <p:pic>
        <p:nvPicPr>
          <p:cNvPr id="10" name="Imagen 9" descr="Imagen que contiene Forma&#10;&#10;Descripción generada automáticamente">
            <a:extLst>
              <a:ext uri="{FF2B5EF4-FFF2-40B4-BE49-F238E27FC236}">
                <a16:creationId xmlns:a16="http://schemas.microsoft.com/office/drawing/2014/main" id="{B9F71CD0-A555-9E2C-DCBC-2A3075A5C2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486" y="41338371"/>
            <a:ext cx="1166440" cy="1110218"/>
          </a:xfrm>
          <a:prstGeom prst="rect">
            <a:avLst/>
          </a:prstGeom>
        </p:spPr>
      </p:pic>
      <p:sp>
        <p:nvSpPr>
          <p:cNvPr id="11" name="Google Shape;670;p56">
            <a:hlinkClick r:id="rId3"/>
            <a:extLst>
              <a:ext uri="{FF2B5EF4-FFF2-40B4-BE49-F238E27FC236}">
                <a16:creationId xmlns:a16="http://schemas.microsoft.com/office/drawing/2014/main" id="{086DC21F-0B84-9881-318D-425A4F4A43BD}"/>
              </a:ext>
            </a:extLst>
          </p:cNvPr>
          <p:cNvSpPr/>
          <p:nvPr userDrawn="1"/>
        </p:nvSpPr>
        <p:spPr>
          <a:xfrm>
            <a:off x="1934663" y="39828410"/>
            <a:ext cx="5086894"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70" dirty="0">
                <a:solidFill>
                  <a:schemeClr val="bg1"/>
                </a:solidFill>
                <a:latin typeface="Montserrat" panose="00000500000000000000" pitchFamily="2" charset="0"/>
                <a:ea typeface="DM Sans Medium"/>
                <a:cs typeface="DM Sans Medium"/>
                <a:sym typeface="DM Sans Medium"/>
              </a:rPr>
              <a:t>www.eclipse-digital.eu</a:t>
            </a:r>
            <a:endParaRPr sz="4400" spc="70" dirty="0">
              <a:solidFill>
                <a:schemeClr val="bg1"/>
              </a:solidFill>
              <a:latin typeface="Montserrat" panose="00000500000000000000" pitchFamily="2" charset="0"/>
            </a:endParaRPr>
          </a:p>
        </p:txBody>
      </p:sp>
      <p:sp>
        <p:nvSpPr>
          <p:cNvPr id="12" name="Google Shape;671;p56">
            <a:extLst>
              <a:ext uri="{FF2B5EF4-FFF2-40B4-BE49-F238E27FC236}">
                <a16:creationId xmlns:a16="http://schemas.microsoft.com/office/drawing/2014/main" id="{6F735CB2-B18E-F76B-B25E-C9C114E12D28}"/>
              </a:ext>
            </a:extLst>
          </p:cNvPr>
          <p:cNvSpPr/>
          <p:nvPr userDrawn="1"/>
        </p:nvSpPr>
        <p:spPr>
          <a:xfrm>
            <a:off x="1314132" y="39820419"/>
            <a:ext cx="547168" cy="547168"/>
          </a:xfrm>
          <a:custGeom>
            <a:avLst/>
            <a:gdLst/>
            <a:ahLst/>
            <a:cxnLst/>
            <a:rect l="l" t="t" r="r" b="b"/>
            <a:pathLst>
              <a:path w="160" h="160" extrusionOk="0">
                <a:moveTo>
                  <a:pt x="0" y="84"/>
                </a:moveTo>
                <a:cubicBezTo>
                  <a:pt x="3" y="127"/>
                  <a:pt x="38" y="160"/>
                  <a:pt x="80" y="160"/>
                </a:cubicBezTo>
                <a:cubicBezTo>
                  <a:pt x="123" y="160"/>
                  <a:pt x="158" y="127"/>
                  <a:pt x="160" y="84"/>
                </a:cubicBezTo>
                <a:cubicBezTo>
                  <a:pt x="160" y="83"/>
                  <a:pt x="160" y="83"/>
                  <a:pt x="160" y="83"/>
                </a:cubicBezTo>
                <a:cubicBezTo>
                  <a:pt x="160" y="83"/>
                  <a:pt x="160" y="83"/>
                  <a:pt x="160" y="83"/>
                </a:cubicBezTo>
                <a:cubicBezTo>
                  <a:pt x="160" y="82"/>
                  <a:pt x="160" y="82"/>
                  <a:pt x="160" y="80"/>
                </a:cubicBezTo>
                <a:cubicBezTo>
                  <a:pt x="160" y="37"/>
                  <a:pt x="124" y="0"/>
                  <a:pt x="80" y="0"/>
                </a:cubicBezTo>
                <a:cubicBezTo>
                  <a:pt x="36" y="0"/>
                  <a:pt x="0" y="37"/>
                  <a:pt x="0" y="80"/>
                </a:cubicBezTo>
                <a:cubicBezTo>
                  <a:pt x="0" y="82"/>
                  <a:pt x="0" y="82"/>
                  <a:pt x="0" y="83"/>
                </a:cubicBezTo>
                <a:cubicBezTo>
                  <a:pt x="0" y="83"/>
                  <a:pt x="0" y="83"/>
                  <a:pt x="0" y="83"/>
                </a:cubicBezTo>
                <a:cubicBezTo>
                  <a:pt x="0" y="83"/>
                  <a:pt x="0" y="83"/>
                  <a:pt x="0" y="84"/>
                </a:cubicBezTo>
                <a:close/>
                <a:moveTo>
                  <a:pt x="125" y="114"/>
                </a:moveTo>
                <a:cubicBezTo>
                  <a:pt x="118" y="112"/>
                  <a:pt x="111" y="109"/>
                  <a:pt x="104" y="108"/>
                </a:cubicBezTo>
                <a:cubicBezTo>
                  <a:pt x="104" y="100"/>
                  <a:pt x="105" y="93"/>
                  <a:pt x="105" y="85"/>
                </a:cubicBezTo>
                <a:cubicBezTo>
                  <a:pt x="130" y="85"/>
                  <a:pt x="130" y="85"/>
                  <a:pt x="130" y="85"/>
                </a:cubicBezTo>
                <a:cubicBezTo>
                  <a:pt x="130" y="95"/>
                  <a:pt x="128" y="105"/>
                  <a:pt x="125" y="114"/>
                </a:cubicBezTo>
                <a:close/>
                <a:moveTo>
                  <a:pt x="135" y="85"/>
                </a:moveTo>
                <a:cubicBezTo>
                  <a:pt x="155" y="85"/>
                  <a:pt x="155" y="85"/>
                  <a:pt x="155" y="85"/>
                </a:cubicBezTo>
                <a:cubicBezTo>
                  <a:pt x="154" y="99"/>
                  <a:pt x="149" y="113"/>
                  <a:pt x="141" y="123"/>
                </a:cubicBezTo>
                <a:cubicBezTo>
                  <a:pt x="138" y="120"/>
                  <a:pt x="134" y="118"/>
                  <a:pt x="129" y="117"/>
                </a:cubicBezTo>
                <a:cubicBezTo>
                  <a:pt x="133" y="107"/>
                  <a:pt x="134" y="97"/>
                  <a:pt x="135" y="85"/>
                </a:cubicBezTo>
                <a:close/>
                <a:moveTo>
                  <a:pt x="63" y="112"/>
                </a:moveTo>
                <a:cubicBezTo>
                  <a:pt x="68" y="110"/>
                  <a:pt x="74" y="110"/>
                  <a:pt x="80" y="110"/>
                </a:cubicBezTo>
                <a:cubicBezTo>
                  <a:pt x="86" y="110"/>
                  <a:pt x="93" y="110"/>
                  <a:pt x="98" y="112"/>
                </a:cubicBezTo>
                <a:cubicBezTo>
                  <a:pt x="95" y="138"/>
                  <a:pt x="88" y="155"/>
                  <a:pt x="80" y="155"/>
                </a:cubicBezTo>
                <a:cubicBezTo>
                  <a:pt x="73" y="155"/>
                  <a:pt x="65" y="138"/>
                  <a:pt x="63" y="112"/>
                </a:cubicBezTo>
                <a:close/>
                <a:moveTo>
                  <a:pt x="70" y="154"/>
                </a:moveTo>
                <a:cubicBezTo>
                  <a:pt x="56" y="149"/>
                  <a:pt x="44" y="137"/>
                  <a:pt x="38" y="119"/>
                </a:cubicBezTo>
                <a:cubicBezTo>
                  <a:pt x="44" y="117"/>
                  <a:pt x="50" y="114"/>
                  <a:pt x="58" y="113"/>
                </a:cubicBezTo>
                <a:cubicBezTo>
                  <a:pt x="60" y="130"/>
                  <a:pt x="64" y="145"/>
                  <a:pt x="70" y="154"/>
                </a:cubicBezTo>
                <a:close/>
                <a:moveTo>
                  <a:pt x="61" y="54"/>
                </a:moveTo>
                <a:cubicBezTo>
                  <a:pt x="68" y="55"/>
                  <a:pt x="74" y="55"/>
                  <a:pt x="80" y="55"/>
                </a:cubicBezTo>
                <a:cubicBezTo>
                  <a:pt x="86" y="55"/>
                  <a:pt x="93" y="55"/>
                  <a:pt x="99" y="54"/>
                </a:cubicBezTo>
                <a:cubicBezTo>
                  <a:pt x="100" y="62"/>
                  <a:pt x="100" y="70"/>
                  <a:pt x="100" y="80"/>
                </a:cubicBezTo>
                <a:cubicBezTo>
                  <a:pt x="60" y="80"/>
                  <a:pt x="60" y="80"/>
                  <a:pt x="60" y="80"/>
                </a:cubicBezTo>
                <a:cubicBezTo>
                  <a:pt x="60" y="70"/>
                  <a:pt x="60" y="62"/>
                  <a:pt x="61" y="54"/>
                </a:cubicBezTo>
                <a:close/>
                <a:moveTo>
                  <a:pt x="100" y="85"/>
                </a:moveTo>
                <a:cubicBezTo>
                  <a:pt x="100" y="93"/>
                  <a:pt x="99" y="100"/>
                  <a:pt x="99" y="107"/>
                </a:cubicBezTo>
                <a:cubicBezTo>
                  <a:pt x="93" y="105"/>
                  <a:pt x="86" y="105"/>
                  <a:pt x="80" y="105"/>
                </a:cubicBezTo>
                <a:cubicBezTo>
                  <a:pt x="74" y="105"/>
                  <a:pt x="68" y="105"/>
                  <a:pt x="61" y="107"/>
                </a:cubicBezTo>
                <a:cubicBezTo>
                  <a:pt x="61" y="100"/>
                  <a:pt x="60" y="93"/>
                  <a:pt x="60" y="85"/>
                </a:cubicBezTo>
                <a:cubicBezTo>
                  <a:pt x="100" y="85"/>
                  <a:pt x="100" y="85"/>
                  <a:pt x="100" y="85"/>
                </a:cubicBezTo>
                <a:cubicBezTo>
                  <a:pt x="100" y="85"/>
                  <a:pt x="100" y="85"/>
                  <a:pt x="100" y="85"/>
                </a:cubicBezTo>
                <a:close/>
                <a:moveTo>
                  <a:pt x="103" y="113"/>
                </a:moveTo>
                <a:cubicBezTo>
                  <a:pt x="110" y="114"/>
                  <a:pt x="116" y="117"/>
                  <a:pt x="123" y="119"/>
                </a:cubicBezTo>
                <a:cubicBezTo>
                  <a:pt x="116" y="137"/>
                  <a:pt x="104" y="149"/>
                  <a:pt x="90" y="154"/>
                </a:cubicBezTo>
                <a:cubicBezTo>
                  <a:pt x="96" y="145"/>
                  <a:pt x="100" y="130"/>
                  <a:pt x="103" y="113"/>
                </a:cubicBezTo>
                <a:close/>
                <a:moveTo>
                  <a:pt x="105" y="80"/>
                </a:moveTo>
                <a:cubicBezTo>
                  <a:pt x="105" y="72"/>
                  <a:pt x="105" y="62"/>
                  <a:pt x="104" y="53"/>
                </a:cubicBezTo>
                <a:cubicBezTo>
                  <a:pt x="111" y="52"/>
                  <a:pt x="118" y="49"/>
                  <a:pt x="125" y="47"/>
                </a:cubicBezTo>
                <a:cubicBezTo>
                  <a:pt x="128" y="57"/>
                  <a:pt x="130" y="68"/>
                  <a:pt x="130" y="80"/>
                </a:cubicBezTo>
                <a:cubicBezTo>
                  <a:pt x="105" y="80"/>
                  <a:pt x="105" y="80"/>
                  <a:pt x="105" y="80"/>
                </a:cubicBezTo>
                <a:cubicBezTo>
                  <a:pt x="105" y="80"/>
                  <a:pt x="105" y="80"/>
                  <a:pt x="105" y="80"/>
                </a:cubicBezTo>
                <a:close/>
                <a:moveTo>
                  <a:pt x="103" y="48"/>
                </a:moveTo>
                <a:cubicBezTo>
                  <a:pt x="100" y="30"/>
                  <a:pt x="96" y="15"/>
                  <a:pt x="90" y="7"/>
                </a:cubicBezTo>
                <a:cubicBezTo>
                  <a:pt x="104" y="12"/>
                  <a:pt x="116" y="24"/>
                  <a:pt x="123" y="42"/>
                </a:cubicBezTo>
                <a:cubicBezTo>
                  <a:pt x="116" y="44"/>
                  <a:pt x="110" y="47"/>
                  <a:pt x="103" y="48"/>
                </a:cubicBezTo>
                <a:close/>
                <a:moveTo>
                  <a:pt x="98" y="49"/>
                </a:moveTo>
                <a:cubicBezTo>
                  <a:pt x="93" y="50"/>
                  <a:pt x="86" y="50"/>
                  <a:pt x="80" y="50"/>
                </a:cubicBezTo>
                <a:cubicBezTo>
                  <a:pt x="74" y="50"/>
                  <a:pt x="68" y="50"/>
                  <a:pt x="63" y="49"/>
                </a:cubicBezTo>
                <a:cubicBezTo>
                  <a:pt x="65" y="23"/>
                  <a:pt x="73" y="5"/>
                  <a:pt x="80" y="5"/>
                </a:cubicBezTo>
                <a:cubicBezTo>
                  <a:pt x="88" y="5"/>
                  <a:pt x="95" y="23"/>
                  <a:pt x="98" y="49"/>
                </a:cubicBezTo>
                <a:close/>
                <a:moveTo>
                  <a:pt x="58" y="48"/>
                </a:moveTo>
                <a:cubicBezTo>
                  <a:pt x="50" y="47"/>
                  <a:pt x="44" y="44"/>
                  <a:pt x="38" y="42"/>
                </a:cubicBezTo>
                <a:cubicBezTo>
                  <a:pt x="44" y="24"/>
                  <a:pt x="56" y="12"/>
                  <a:pt x="70" y="7"/>
                </a:cubicBezTo>
                <a:cubicBezTo>
                  <a:pt x="64" y="15"/>
                  <a:pt x="60" y="30"/>
                  <a:pt x="58" y="48"/>
                </a:cubicBezTo>
                <a:close/>
                <a:moveTo>
                  <a:pt x="56" y="53"/>
                </a:moveTo>
                <a:cubicBezTo>
                  <a:pt x="55" y="62"/>
                  <a:pt x="55" y="72"/>
                  <a:pt x="55" y="80"/>
                </a:cubicBezTo>
                <a:cubicBezTo>
                  <a:pt x="30" y="80"/>
                  <a:pt x="30" y="80"/>
                  <a:pt x="30" y="80"/>
                </a:cubicBezTo>
                <a:cubicBezTo>
                  <a:pt x="30" y="68"/>
                  <a:pt x="33" y="57"/>
                  <a:pt x="35" y="47"/>
                </a:cubicBezTo>
                <a:cubicBezTo>
                  <a:pt x="43" y="49"/>
                  <a:pt x="49" y="52"/>
                  <a:pt x="56" y="53"/>
                </a:cubicBezTo>
                <a:close/>
                <a:moveTo>
                  <a:pt x="55" y="85"/>
                </a:moveTo>
                <a:cubicBezTo>
                  <a:pt x="55" y="93"/>
                  <a:pt x="56" y="100"/>
                  <a:pt x="56" y="108"/>
                </a:cubicBezTo>
                <a:cubicBezTo>
                  <a:pt x="49" y="109"/>
                  <a:pt x="43" y="112"/>
                  <a:pt x="35" y="114"/>
                </a:cubicBezTo>
                <a:cubicBezTo>
                  <a:pt x="33" y="105"/>
                  <a:pt x="31" y="95"/>
                  <a:pt x="30" y="85"/>
                </a:cubicBezTo>
                <a:cubicBezTo>
                  <a:pt x="55" y="85"/>
                  <a:pt x="55" y="85"/>
                  <a:pt x="55" y="85"/>
                </a:cubicBezTo>
                <a:cubicBezTo>
                  <a:pt x="55" y="85"/>
                  <a:pt x="55" y="85"/>
                  <a:pt x="55" y="85"/>
                </a:cubicBezTo>
                <a:close/>
                <a:moveTo>
                  <a:pt x="31" y="117"/>
                </a:moveTo>
                <a:cubicBezTo>
                  <a:pt x="26" y="118"/>
                  <a:pt x="23" y="120"/>
                  <a:pt x="19" y="123"/>
                </a:cubicBezTo>
                <a:cubicBezTo>
                  <a:pt x="11" y="113"/>
                  <a:pt x="6" y="99"/>
                  <a:pt x="5" y="85"/>
                </a:cubicBezTo>
                <a:cubicBezTo>
                  <a:pt x="25" y="85"/>
                  <a:pt x="25" y="85"/>
                  <a:pt x="25" y="85"/>
                </a:cubicBezTo>
                <a:cubicBezTo>
                  <a:pt x="26" y="97"/>
                  <a:pt x="28" y="107"/>
                  <a:pt x="31" y="117"/>
                </a:cubicBezTo>
                <a:close/>
                <a:moveTo>
                  <a:pt x="21" y="128"/>
                </a:moveTo>
                <a:cubicBezTo>
                  <a:pt x="25" y="125"/>
                  <a:pt x="29" y="123"/>
                  <a:pt x="33" y="120"/>
                </a:cubicBezTo>
                <a:cubicBezTo>
                  <a:pt x="38" y="133"/>
                  <a:pt x="45" y="143"/>
                  <a:pt x="54" y="150"/>
                </a:cubicBezTo>
                <a:cubicBezTo>
                  <a:pt x="41" y="145"/>
                  <a:pt x="30" y="138"/>
                  <a:pt x="21" y="128"/>
                </a:cubicBezTo>
                <a:close/>
                <a:moveTo>
                  <a:pt x="106" y="150"/>
                </a:moveTo>
                <a:cubicBezTo>
                  <a:pt x="115" y="143"/>
                  <a:pt x="123" y="133"/>
                  <a:pt x="128" y="120"/>
                </a:cubicBezTo>
                <a:cubicBezTo>
                  <a:pt x="131" y="123"/>
                  <a:pt x="135" y="125"/>
                  <a:pt x="139" y="128"/>
                </a:cubicBezTo>
                <a:cubicBezTo>
                  <a:pt x="130" y="138"/>
                  <a:pt x="119" y="145"/>
                  <a:pt x="106" y="150"/>
                </a:cubicBezTo>
                <a:close/>
                <a:moveTo>
                  <a:pt x="135" y="80"/>
                </a:moveTo>
                <a:cubicBezTo>
                  <a:pt x="135" y="68"/>
                  <a:pt x="133" y="55"/>
                  <a:pt x="129" y="44"/>
                </a:cubicBezTo>
                <a:cubicBezTo>
                  <a:pt x="134" y="43"/>
                  <a:pt x="138" y="40"/>
                  <a:pt x="141" y="38"/>
                </a:cubicBezTo>
                <a:cubicBezTo>
                  <a:pt x="150" y="49"/>
                  <a:pt x="155" y="64"/>
                  <a:pt x="155" y="80"/>
                </a:cubicBezTo>
                <a:cubicBezTo>
                  <a:pt x="135" y="80"/>
                  <a:pt x="135" y="80"/>
                  <a:pt x="135" y="80"/>
                </a:cubicBezTo>
                <a:cubicBezTo>
                  <a:pt x="135" y="80"/>
                  <a:pt x="135" y="80"/>
                  <a:pt x="135" y="80"/>
                </a:cubicBezTo>
                <a:close/>
                <a:moveTo>
                  <a:pt x="139" y="33"/>
                </a:moveTo>
                <a:cubicBezTo>
                  <a:pt x="135" y="35"/>
                  <a:pt x="131" y="38"/>
                  <a:pt x="128" y="40"/>
                </a:cubicBezTo>
                <a:cubicBezTo>
                  <a:pt x="123" y="28"/>
                  <a:pt x="115" y="18"/>
                  <a:pt x="106" y="10"/>
                </a:cubicBezTo>
                <a:cubicBezTo>
                  <a:pt x="119" y="15"/>
                  <a:pt x="130" y="23"/>
                  <a:pt x="139" y="33"/>
                </a:cubicBezTo>
                <a:close/>
                <a:moveTo>
                  <a:pt x="54" y="10"/>
                </a:moveTo>
                <a:cubicBezTo>
                  <a:pt x="45" y="18"/>
                  <a:pt x="38" y="28"/>
                  <a:pt x="33" y="40"/>
                </a:cubicBezTo>
                <a:cubicBezTo>
                  <a:pt x="29" y="38"/>
                  <a:pt x="25" y="35"/>
                  <a:pt x="21" y="33"/>
                </a:cubicBezTo>
                <a:cubicBezTo>
                  <a:pt x="30" y="23"/>
                  <a:pt x="41" y="15"/>
                  <a:pt x="54" y="10"/>
                </a:cubicBezTo>
                <a:close/>
                <a:moveTo>
                  <a:pt x="19" y="38"/>
                </a:moveTo>
                <a:cubicBezTo>
                  <a:pt x="23" y="40"/>
                  <a:pt x="26" y="43"/>
                  <a:pt x="31" y="44"/>
                </a:cubicBezTo>
                <a:cubicBezTo>
                  <a:pt x="28" y="55"/>
                  <a:pt x="25" y="68"/>
                  <a:pt x="25" y="80"/>
                </a:cubicBezTo>
                <a:cubicBezTo>
                  <a:pt x="5" y="80"/>
                  <a:pt x="5" y="80"/>
                  <a:pt x="5" y="80"/>
                </a:cubicBezTo>
                <a:cubicBezTo>
                  <a:pt x="5" y="64"/>
                  <a:pt x="10" y="49"/>
                  <a:pt x="19" y="38"/>
                </a:cubicBezTo>
                <a:close/>
              </a:path>
            </a:pathLst>
          </a:custGeom>
          <a:solidFill>
            <a:schemeClr val="bg1"/>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3" name="Google Shape;667;p56">
            <a:extLst>
              <a:ext uri="{FF2B5EF4-FFF2-40B4-BE49-F238E27FC236}">
                <a16:creationId xmlns:a16="http://schemas.microsoft.com/office/drawing/2014/main" id="{C70C9869-9D47-BA5F-BD6F-FC442EBC5CC3}"/>
              </a:ext>
            </a:extLst>
          </p:cNvPr>
          <p:cNvSpPr/>
          <p:nvPr userDrawn="1"/>
        </p:nvSpPr>
        <p:spPr>
          <a:xfrm>
            <a:off x="7500504" y="39917670"/>
            <a:ext cx="752346" cy="418192"/>
          </a:xfrm>
          <a:custGeom>
            <a:avLst/>
            <a:gdLst/>
            <a:ahLst/>
            <a:cxnLst/>
            <a:rect l="l" t="t" r="r" b="b"/>
            <a:pathLst>
              <a:path w="160" h="103" extrusionOk="0">
                <a:moveTo>
                  <a:pt x="152" y="0"/>
                </a:moveTo>
                <a:cubicBezTo>
                  <a:pt x="46" y="0"/>
                  <a:pt x="46" y="0"/>
                  <a:pt x="46" y="0"/>
                </a:cubicBezTo>
                <a:cubicBezTo>
                  <a:pt x="41" y="0"/>
                  <a:pt x="38" y="4"/>
                  <a:pt x="38" y="9"/>
                </a:cubicBezTo>
                <a:cubicBezTo>
                  <a:pt x="38" y="95"/>
                  <a:pt x="38" y="95"/>
                  <a:pt x="38" y="95"/>
                </a:cubicBezTo>
                <a:cubicBezTo>
                  <a:pt x="38" y="100"/>
                  <a:pt x="41" y="103"/>
                  <a:pt x="46" y="103"/>
                </a:cubicBezTo>
                <a:cubicBezTo>
                  <a:pt x="152" y="103"/>
                  <a:pt x="152" y="103"/>
                  <a:pt x="152" y="103"/>
                </a:cubicBezTo>
                <a:cubicBezTo>
                  <a:pt x="156" y="103"/>
                  <a:pt x="160" y="100"/>
                  <a:pt x="160" y="95"/>
                </a:cubicBezTo>
                <a:cubicBezTo>
                  <a:pt x="160" y="9"/>
                  <a:pt x="160" y="9"/>
                  <a:pt x="160" y="9"/>
                </a:cubicBezTo>
                <a:cubicBezTo>
                  <a:pt x="160" y="4"/>
                  <a:pt x="156" y="0"/>
                  <a:pt x="152" y="0"/>
                </a:cubicBezTo>
                <a:moveTo>
                  <a:pt x="46" y="7"/>
                </a:moveTo>
                <a:cubicBezTo>
                  <a:pt x="152" y="7"/>
                  <a:pt x="152" y="7"/>
                  <a:pt x="152" y="7"/>
                </a:cubicBezTo>
                <a:cubicBezTo>
                  <a:pt x="153" y="7"/>
                  <a:pt x="153" y="7"/>
                  <a:pt x="153" y="9"/>
                </a:cubicBezTo>
                <a:cubicBezTo>
                  <a:pt x="99" y="60"/>
                  <a:pt x="99" y="60"/>
                  <a:pt x="99" y="60"/>
                </a:cubicBezTo>
                <a:cubicBezTo>
                  <a:pt x="44" y="9"/>
                  <a:pt x="44" y="9"/>
                  <a:pt x="44" y="9"/>
                </a:cubicBezTo>
                <a:cubicBezTo>
                  <a:pt x="44" y="9"/>
                  <a:pt x="44" y="7"/>
                  <a:pt x="46" y="7"/>
                </a:cubicBezTo>
                <a:cubicBezTo>
                  <a:pt x="46" y="7"/>
                  <a:pt x="46" y="7"/>
                  <a:pt x="46" y="7"/>
                </a:cubicBezTo>
                <a:moveTo>
                  <a:pt x="152" y="97"/>
                </a:moveTo>
                <a:cubicBezTo>
                  <a:pt x="46" y="97"/>
                  <a:pt x="46" y="97"/>
                  <a:pt x="46" y="97"/>
                </a:cubicBezTo>
                <a:cubicBezTo>
                  <a:pt x="44" y="97"/>
                  <a:pt x="44" y="97"/>
                  <a:pt x="44" y="95"/>
                </a:cubicBezTo>
                <a:cubicBezTo>
                  <a:pt x="44" y="18"/>
                  <a:pt x="44" y="18"/>
                  <a:pt x="44" y="18"/>
                </a:cubicBezTo>
                <a:cubicBezTo>
                  <a:pt x="97" y="66"/>
                  <a:pt x="97" y="66"/>
                  <a:pt x="97" y="66"/>
                </a:cubicBezTo>
                <a:cubicBezTo>
                  <a:pt x="97" y="68"/>
                  <a:pt x="100" y="68"/>
                  <a:pt x="100" y="66"/>
                </a:cubicBezTo>
                <a:cubicBezTo>
                  <a:pt x="153" y="18"/>
                  <a:pt x="153" y="18"/>
                  <a:pt x="153" y="18"/>
                </a:cubicBezTo>
                <a:cubicBezTo>
                  <a:pt x="153" y="95"/>
                  <a:pt x="153" y="95"/>
                  <a:pt x="153" y="95"/>
                </a:cubicBezTo>
                <a:cubicBezTo>
                  <a:pt x="153" y="97"/>
                  <a:pt x="153" y="97"/>
                  <a:pt x="152" y="97"/>
                </a:cubicBezTo>
                <a:moveTo>
                  <a:pt x="32" y="39"/>
                </a:moveTo>
                <a:cubicBezTo>
                  <a:pt x="0" y="39"/>
                  <a:pt x="0" y="39"/>
                  <a:pt x="0" y="39"/>
                </a:cubicBezTo>
                <a:cubicBezTo>
                  <a:pt x="0" y="33"/>
                  <a:pt x="0" y="33"/>
                  <a:pt x="0" y="33"/>
                </a:cubicBezTo>
                <a:cubicBezTo>
                  <a:pt x="32" y="33"/>
                  <a:pt x="32" y="33"/>
                  <a:pt x="32" y="33"/>
                </a:cubicBezTo>
                <a:cubicBezTo>
                  <a:pt x="32" y="39"/>
                  <a:pt x="32" y="39"/>
                  <a:pt x="32" y="39"/>
                </a:cubicBezTo>
                <a:cubicBezTo>
                  <a:pt x="32" y="39"/>
                  <a:pt x="32" y="39"/>
                  <a:pt x="32" y="39"/>
                </a:cubicBezTo>
                <a:close/>
                <a:moveTo>
                  <a:pt x="32" y="58"/>
                </a:moveTo>
                <a:cubicBezTo>
                  <a:pt x="6" y="58"/>
                  <a:pt x="6" y="58"/>
                  <a:pt x="6" y="58"/>
                </a:cubicBezTo>
                <a:cubicBezTo>
                  <a:pt x="6" y="52"/>
                  <a:pt x="6" y="52"/>
                  <a:pt x="6" y="52"/>
                </a:cubicBezTo>
                <a:cubicBezTo>
                  <a:pt x="32" y="52"/>
                  <a:pt x="32" y="52"/>
                  <a:pt x="32" y="52"/>
                </a:cubicBezTo>
                <a:cubicBezTo>
                  <a:pt x="32" y="58"/>
                  <a:pt x="32" y="58"/>
                  <a:pt x="32" y="58"/>
                </a:cubicBezTo>
                <a:cubicBezTo>
                  <a:pt x="32" y="58"/>
                  <a:pt x="32" y="58"/>
                  <a:pt x="32" y="58"/>
                </a:cubicBezTo>
                <a:close/>
                <a:moveTo>
                  <a:pt x="32" y="78"/>
                </a:moveTo>
                <a:cubicBezTo>
                  <a:pt x="12" y="78"/>
                  <a:pt x="12" y="78"/>
                  <a:pt x="12" y="78"/>
                </a:cubicBezTo>
                <a:cubicBezTo>
                  <a:pt x="12" y="71"/>
                  <a:pt x="12" y="71"/>
                  <a:pt x="12" y="71"/>
                </a:cubicBezTo>
                <a:cubicBezTo>
                  <a:pt x="32" y="71"/>
                  <a:pt x="32" y="71"/>
                  <a:pt x="32" y="71"/>
                </a:cubicBezTo>
                <a:cubicBezTo>
                  <a:pt x="32" y="78"/>
                  <a:pt x="32" y="78"/>
                  <a:pt x="32" y="78"/>
                </a:cubicBezTo>
                <a:cubicBezTo>
                  <a:pt x="32" y="78"/>
                  <a:pt x="32" y="78"/>
                  <a:pt x="32" y="7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4" name="Google Shape;670;p56">
            <a:hlinkClick r:id="rId4"/>
            <a:extLst>
              <a:ext uri="{FF2B5EF4-FFF2-40B4-BE49-F238E27FC236}">
                <a16:creationId xmlns:a16="http://schemas.microsoft.com/office/drawing/2014/main" id="{0080A12E-8206-15D4-7822-1D17AABC0877}"/>
              </a:ext>
            </a:extLst>
          </p:cNvPr>
          <p:cNvSpPr/>
          <p:nvPr userDrawn="1"/>
        </p:nvSpPr>
        <p:spPr>
          <a:xfrm>
            <a:off x="8362668" y="39828005"/>
            <a:ext cx="5274202"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90" dirty="0">
                <a:solidFill>
                  <a:schemeClr val="bg1"/>
                </a:solidFill>
                <a:latin typeface="Montserrat" panose="00000500000000000000" pitchFamily="2" charset="0"/>
                <a:ea typeface="DM Sans Medium"/>
                <a:cs typeface="DM Sans Medium"/>
                <a:sym typeface="DM Sans Medium"/>
              </a:rPr>
              <a:t>info@eclipse-digital.eu</a:t>
            </a:r>
            <a:endParaRPr sz="4400" spc="90" dirty="0">
              <a:solidFill>
                <a:schemeClr val="bg1"/>
              </a:solidFill>
              <a:latin typeface="Montserrat" panose="00000500000000000000" pitchFamily="2" charset="0"/>
            </a:endParaRPr>
          </a:p>
        </p:txBody>
      </p:sp>
      <p:pic>
        <p:nvPicPr>
          <p:cNvPr id="15" name="Gráfico 8">
            <a:hlinkClick r:id="rId5"/>
            <a:extLst>
              <a:ext uri="{FF2B5EF4-FFF2-40B4-BE49-F238E27FC236}">
                <a16:creationId xmlns:a16="http://schemas.microsoft.com/office/drawing/2014/main" id="{858CC643-3781-9DD8-AB5B-D91E6C00F79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80670" y="39799574"/>
            <a:ext cx="800923" cy="596712"/>
          </a:xfrm>
          <a:prstGeom prst="rect">
            <a:avLst/>
          </a:prstGeom>
        </p:spPr>
      </p:pic>
      <p:pic>
        <p:nvPicPr>
          <p:cNvPr id="16" name="Gráfico 12">
            <a:hlinkClick r:id="rId8"/>
            <a:extLst>
              <a:ext uri="{FF2B5EF4-FFF2-40B4-BE49-F238E27FC236}">
                <a16:creationId xmlns:a16="http://schemas.microsoft.com/office/drawing/2014/main" id="{5C7905C1-8AD1-67C7-2DFB-9368CADE0A1A}"/>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218631" y="39828005"/>
            <a:ext cx="640290" cy="649999"/>
          </a:xfrm>
          <a:prstGeom prst="rect">
            <a:avLst/>
          </a:prstGeom>
        </p:spPr>
      </p:pic>
      <p:pic>
        <p:nvPicPr>
          <p:cNvPr id="17" name="Gráfico 11">
            <a:hlinkClick r:id="rId11"/>
            <a:extLst>
              <a:ext uri="{FF2B5EF4-FFF2-40B4-BE49-F238E27FC236}">
                <a16:creationId xmlns:a16="http://schemas.microsoft.com/office/drawing/2014/main" id="{E27D04BF-DB7A-E313-0FBA-811ECA715998}"/>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252019" y="39817194"/>
            <a:ext cx="496186" cy="527084"/>
          </a:xfrm>
          <a:prstGeom prst="rect">
            <a:avLst/>
          </a:prstGeom>
        </p:spPr>
      </p:pic>
      <p:sp>
        <p:nvSpPr>
          <p:cNvPr id="18" name="Google Shape;670;p56">
            <a:hlinkClick r:id="rId5"/>
            <a:extLst>
              <a:ext uri="{FF2B5EF4-FFF2-40B4-BE49-F238E27FC236}">
                <a16:creationId xmlns:a16="http://schemas.microsoft.com/office/drawing/2014/main" id="{EEB397CF-2D67-1F69-6544-0AE21FB68D3E}"/>
              </a:ext>
            </a:extLst>
          </p:cNvPr>
          <p:cNvSpPr/>
          <p:nvPr userDrawn="1"/>
        </p:nvSpPr>
        <p:spPr>
          <a:xfrm>
            <a:off x="14628015" y="39806662"/>
            <a:ext cx="3993990"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90" dirty="0">
                <a:solidFill>
                  <a:schemeClr val="bg1"/>
                </a:solidFill>
                <a:latin typeface="Montserrat" panose="00000500000000000000" pitchFamily="2" charset="0"/>
                <a:ea typeface="DM Sans Medium"/>
                <a:cs typeface="DM Sans Medium"/>
                <a:sym typeface="DM Sans Medium"/>
              </a:rPr>
              <a:t>@Eclipse_Europe</a:t>
            </a:r>
            <a:endParaRPr sz="4400" spc="90" dirty="0">
              <a:solidFill>
                <a:schemeClr val="bg1"/>
              </a:solidFill>
              <a:latin typeface="Montserrat" panose="00000500000000000000" pitchFamily="2" charset="0"/>
            </a:endParaRPr>
          </a:p>
        </p:txBody>
      </p:sp>
      <p:sp>
        <p:nvSpPr>
          <p:cNvPr id="19" name="Google Shape;670;p56">
            <a:hlinkClick r:id="rId11"/>
            <a:extLst>
              <a:ext uri="{FF2B5EF4-FFF2-40B4-BE49-F238E27FC236}">
                <a16:creationId xmlns:a16="http://schemas.microsoft.com/office/drawing/2014/main" id="{CE4192FD-BC31-53CF-4264-524B32A512D9}"/>
              </a:ext>
            </a:extLst>
          </p:cNvPr>
          <p:cNvSpPr/>
          <p:nvPr userDrawn="1"/>
        </p:nvSpPr>
        <p:spPr>
          <a:xfrm>
            <a:off x="19866936" y="39833269"/>
            <a:ext cx="3872748"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100" dirty="0">
                <a:solidFill>
                  <a:schemeClr val="bg1"/>
                </a:solidFill>
                <a:latin typeface="Montserrat" panose="00000500000000000000" pitchFamily="2" charset="0"/>
                <a:ea typeface="DM Sans Medium"/>
                <a:cs typeface="DM Sans Medium"/>
                <a:sym typeface="DM Sans Medium"/>
              </a:rPr>
              <a:t>@eclipseproject</a:t>
            </a:r>
            <a:endParaRPr sz="4400" spc="100" dirty="0">
              <a:solidFill>
                <a:schemeClr val="bg1"/>
              </a:solidFill>
              <a:latin typeface="Montserrat" panose="00000500000000000000" pitchFamily="2" charset="0"/>
            </a:endParaRPr>
          </a:p>
        </p:txBody>
      </p:sp>
      <p:pic>
        <p:nvPicPr>
          <p:cNvPr id="24" name="Imagen 23">
            <a:extLst>
              <a:ext uri="{FF2B5EF4-FFF2-40B4-BE49-F238E27FC236}">
                <a16:creationId xmlns:a16="http://schemas.microsoft.com/office/drawing/2014/main" id="{730056FC-3A68-FAF8-72A5-A5B9E6892C79}"/>
              </a:ext>
            </a:extLst>
          </p:cNvPr>
          <p:cNvPicPr>
            <a:picLocks noChangeAspect="1"/>
          </p:cNvPicPr>
          <p:nvPr userDrawn="1"/>
        </p:nvPicPr>
        <p:blipFill>
          <a:blip r:embed="rId14">
            <a:alphaModFix amt="35000"/>
            <a:extLst>
              <a:ext uri="{28A0092B-C50C-407E-A947-70E740481C1C}">
                <a14:useLocalDpi xmlns:a14="http://schemas.microsoft.com/office/drawing/2010/main" val="0"/>
              </a:ext>
            </a:extLst>
          </a:blip>
          <a:stretch>
            <a:fillRect/>
          </a:stretch>
        </p:blipFill>
        <p:spPr>
          <a:xfrm>
            <a:off x="668044" y="10258161"/>
            <a:ext cx="28510524" cy="55277"/>
          </a:xfrm>
          <a:prstGeom prst="rect">
            <a:avLst/>
          </a:prstGeom>
        </p:spPr>
      </p:pic>
      <p:sp>
        <p:nvSpPr>
          <p:cNvPr id="20" name="Google Shape;670;p56">
            <a:hlinkClick r:id="rId8"/>
            <a:extLst>
              <a:ext uri="{FF2B5EF4-FFF2-40B4-BE49-F238E27FC236}">
                <a16:creationId xmlns:a16="http://schemas.microsoft.com/office/drawing/2014/main" id="{21D6F27F-66C8-2C16-64B1-D36781370EAA}"/>
              </a:ext>
            </a:extLst>
          </p:cNvPr>
          <p:cNvSpPr/>
          <p:nvPr userDrawn="1"/>
        </p:nvSpPr>
        <p:spPr>
          <a:xfrm>
            <a:off x="24959367" y="39833334"/>
            <a:ext cx="4362892"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100" dirty="0">
                <a:solidFill>
                  <a:schemeClr val="bg1"/>
                </a:solidFill>
                <a:latin typeface="Montserrat" panose="00000500000000000000" pitchFamily="2" charset="0"/>
                <a:ea typeface="DM Sans Medium"/>
                <a:cs typeface="DM Sans Medium"/>
                <a:sym typeface="DM Sans Medium"/>
              </a:rPr>
              <a:t>@EclipseEUProject</a:t>
            </a:r>
            <a:endParaRPr sz="4400" spc="100" dirty="0">
              <a:solidFill>
                <a:schemeClr val="bg1"/>
              </a:solidFill>
              <a:latin typeface="Montserrat" panose="00000500000000000000" pitchFamily="2" charset="0"/>
            </a:endParaRPr>
          </a:p>
        </p:txBody>
      </p:sp>
      <p:pic>
        <p:nvPicPr>
          <p:cNvPr id="22" name="Imagen 21" descr="Gráfico&#10;&#10;Descripción generada automáticamente con confianza media">
            <a:extLst>
              <a:ext uri="{FF2B5EF4-FFF2-40B4-BE49-F238E27FC236}">
                <a16:creationId xmlns:a16="http://schemas.microsoft.com/office/drawing/2014/main" id="{6C0EBE14-58B9-A37D-1C56-D9A0C9BFB8AA}"/>
              </a:ext>
            </a:extLst>
          </p:cNvPr>
          <p:cNvPicPr>
            <a:picLocks noChangeAspect="1"/>
          </p:cNvPicPr>
          <p:nvPr userDrawn="1"/>
        </p:nvPicPr>
        <p:blipFill>
          <a:blip r:embed="rId15">
            <a:extLst>
              <a:ext uri="{28A0092B-C50C-407E-A947-70E740481C1C}">
                <a14:useLocalDpi xmlns:a14="http://schemas.microsoft.com/office/drawing/2010/main" val="0"/>
              </a:ext>
            </a:extLst>
          </a:blip>
          <a:srcRect t="31615"/>
          <a:stretch/>
        </p:blipFill>
        <p:spPr>
          <a:xfrm>
            <a:off x="2732370" y="3244981"/>
            <a:ext cx="25461422" cy="6435554"/>
          </a:xfrm>
          <a:prstGeom prst="rect">
            <a:avLst/>
          </a:prstGeom>
        </p:spPr>
      </p:pic>
      <p:pic>
        <p:nvPicPr>
          <p:cNvPr id="23" name="Imagen 22" descr="Icono&#10;&#10;Descripción generada automáticamente">
            <a:extLst>
              <a:ext uri="{FF2B5EF4-FFF2-40B4-BE49-F238E27FC236}">
                <a16:creationId xmlns:a16="http://schemas.microsoft.com/office/drawing/2014/main" id="{D6F7E7EF-1CBE-312F-1F60-FC14B3E3C71A}"/>
              </a:ext>
            </a:extLst>
          </p:cNvPr>
          <p:cNvPicPr>
            <a:picLocks noChangeAspect="1"/>
          </p:cNvPicPr>
          <p:nvPr userDrawn="1"/>
        </p:nvPicPr>
        <p:blipFill>
          <a:blip r:embed="rId16">
            <a:extLst>
              <a:ext uri="{28A0092B-C50C-407E-A947-70E740481C1C}">
                <a14:useLocalDpi xmlns:a14="http://schemas.microsoft.com/office/drawing/2010/main" val="0"/>
              </a:ext>
            </a:extLst>
          </a:blip>
          <a:srcRect b="88016"/>
          <a:stretch/>
        </p:blipFill>
        <p:spPr>
          <a:xfrm>
            <a:off x="-6230" y="9647549"/>
            <a:ext cx="30281443" cy="3085351"/>
          </a:xfrm>
          <a:prstGeom prst="rect">
            <a:avLst/>
          </a:prstGeom>
        </p:spPr>
      </p:pic>
      <p:pic>
        <p:nvPicPr>
          <p:cNvPr id="27" name="Imagen 26" descr="Icono&#10;&#10;Descripción generada automáticamente">
            <a:extLst>
              <a:ext uri="{FF2B5EF4-FFF2-40B4-BE49-F238E27FC236}">
                <a16:creationId xmlns:a16="http://schemas.microsoft.com/office/drawing/2014/main" id="{A0747E66-BEEA-8C4C-D0CA-2E73CA679CCF}"/>
              </a:ext>
            </a:extLst>
          </p:cNvPr>
          <p:cNvPicPr>
            <a:picLocks noChangeAspect="1"/>
          </p:cNvPicPr>
          <p:nvPr userDrawn="1"/>
        </p:nvPicPr>
        <p:blipFill>
          <a:blip r:embed="rId16">
            <a:extLst>
              <a:ext uri="{28A0092B-C50C-407E-A947-70E740481C1C}">
                <a14:useLocalDpi xmlns:a14="http://schemas.microsoft.com/office/drawing/2010/main" val="0"/>
              </a:ext>
            </a:extLst>
          </a:blip>
          <a:srcRect b="88016"/>
          <a:stretch/>
        </p:blipFill>
        <p:spPr>
          <a:xfrm flipV="1">
            <a:off x="-6231" y="12656860"/>
            <a:ext cx="30281443" cy="2953234"/>
          </a:xfrm>
          <a:prstGeom prst="rect">
            <a:avLst/>
          </a:prstGeom>
        </p:spPr>
      </p:pic>
      <p:pic>
        <p:nvPicPr>
          <p:cNvPr id="25" name="Imagen 24">
            <a:extLst>
              <a:ext uri="{FF2B5EF4-FFF2-40B4-BE49-F238E27FC236}">
                <a16:creationId xmlns:a16="http://schemas.microsoft.com/office/drawing/2014/main" id="{6D7D6BB5-6971-7146-1C8A-2D87B275E276}"/>
              </a:ext>
            </a:extLst>
          </p:cNvPr>
          <p:cNvPicPr>
            <a:picLocks noChangeAspect="1"/>
          </p:cNvPicPr>
          <p:nvPr userDrawn="1"/>
        </p:nvPicPr>
        <p:blipFill>
          <a:blip r:embed="rId17"/>
          <a:srcRect t="1" b="68768"/>
          <a:stretch/>
        </p:blipFill>
        <p:spPr>
          <a:xfrm>
            <a:off x="3332480" y="1460751"/>
            <a:ext cx="25464480" cy="2972883"/>
          </a:xfrm>
          <a:prstGeom prst="rect">
            <a:avLst/>
          </a:prstGeom>
        </p:spPr>
      </p:pic>
      <p:pic>
        <p:nvPicPr>
          <p:cNvPr id="26" name="Imagen 25" descr="Logotipo, Icono&#10;&#10;Descripción generada automáticamente">
            <a:extLst>
              <a:ext uri="{FF2B5EF4-FFF2-40B4-BE49-F238E27FC236}">
                <a16:creationId xmlns:a16="http://schemas.microsoft.com/office/drawing/2014/main" id="{5930F8A5-9B4A-AB33-BF5D-75263303C34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412635" y="379080"/>
            <a:ext cx="8475565" cy="4522562"/>
          </a:xfrm>
          <a:prstGeom prst="rect">
            <a:avLst/>
          </a:prstGeom>
        </p:spPr>
      </p:pic>
      <p:pic>
        <p:nvPicPr>
          <p:cNvPr id="3" name="Imagen 2" descr="Gráfico&#10;&#10;Descripción generada automáticamente con confianza media">
            <a:extLst>
              <a:ext uri="{FF2B5EF4-FFF2-40B4-BE49-F238E27FC236}">
                <a16:creationId xmlns:a16="http://schemas.microsoft.com/office/drawing/2014/main" id="{CADA9940-BB9A-CFD7-3246-312EF4144228}"/>
              </a:ext>
            </a:extLst>
          </p:cNvPr>
          <p:cNvPicPr>
            <a:picLocks noChangeAspect="1"/>
          </p:cNvPicPr>
          <p:nvPr userDrawn="1"/>
        </p:nvPicPr>
        <p:blipFill>
          <a:blip r:embed="rId15">
            <a:alphaModFix amt="3000"/>
            <a:extLst>
              <a:ext uri="{28A0092B-C50C-407E-A947-70E740481C1C}">
                <a14:useLocalDpi xmlns:a14="http://schemas.microsoft.com/office/drawing/2010/main" val="0"/>
              </a:ext>
            </a:extLst>
          </a:blip>
          <a:srcRect l="10808" t="31615" r="52484"/>
          <a:stretch/>
        </p:blipFill>
        <p:spPr>
          <a:xfrm>
            <a:off x="-6230" y="16957964"/>
            <a:ext cx="30292996" cy="18590924"/>
          </a:xfrm>
          <a:prstGeom prst="rect">
            <a:avLst/>
          </a:prstGeom>
        </p:spPr>
      </p:pic>
    </p:spTree>
    <p:extLst>
      <p:ext uri="{BB962C8B-B14F-4D97-AF65-F5344CB8AC3E}">
        <p14:creationId xmlns:p14="http://schemas.microsoft.com/office/powerpoint/2010/main" val="33316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www.linkedin.com/company/eclipseproject" TargetMode="External"/><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theme" Target="../theme/theme1.xml"/><Relationship Id="rId21" Type="http://schemas.openxmlformats.org/officeDocument/2006/relationships/image" Target="../media/image13.png"/><Relationship Id="rId34" Type="http://schemas.openxmlformats.org/officeDocument/2006/relationships/image" Target="../media/image26.png"/><Relationship Id="rId7" Type="http://schemas.openxmlformats.org/officeDocument/2006/relationships/hyperlink" Target="https://twitter.com/Eclipse_Europe" TargetMode="External"/><Relationship Id="rId12" Type="http://schemas.openxmlformats.org/officeDocument/2006/relationships/image" Target="../media/image5.svg"/><Relationship Id="rId17" Type="http://schemas.openxmlformats.org/officeDocument/2006/relationships/image" Target="../media/image9.png"/><Relationship Id="rId25" Type="http://schemas.openxmlformats.org/officeDocument/2006/relationships/image" Target="../media/image17.png"/><Relationship Id="rId33"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8.png"/><Relationship Id="rId20" Type="http://schemas.openxmlformats.org/officeDocument/2006/relationships/image" Target="../media/image12.png"/><Relationship Id="rId29"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mailto:info@eclipse-digital.eu" TargetMode="External"/><Relationship Id="rId11" Type="http://schemas.openxmlformats.org/officeDocument/2006/relationships/image" Target="../media/image4.png"/><Relationship Id="rId24" Type="http://schemas.openxmlformats.org/officeDocument/2006/relationships/image" Target="../media/image16.png"/><Relationship Id="rId32" Type="http://schemas.openxmlformats.org/officeDocument/2006/relationships/image" Target="../media/image24.png"/><Relationship Id="rId5" Type="http://schemas.openxmlformats.org/officeDocument/2006/relationships/hyperlink" Target="https://eclipse-digital.eu/" TargetMode="External"/><Relationship Id="rId15" Type="http://schemas.openxmlformats.org/officeDocument/2006/relationships/image" Target="../media/image7.svg"/><Relationship Id="rId23" Type="http://schemas.openxmlformats.org/officeDocument/2006/relationships/image" Target="../media/image15.png"/><Relationship Id="rId28" Type="http://schemas.openxmlformats.org/officeDocument/2006/relationships/image" Target="../media/image20.png"/><Relationship Id="rId36" Type="http://schemas.openxmlformats.org/officeDocument/2006/relationships/image" Target="../media/image28.png"/><Relationship Id="rId10" Type="http://schemas.openxmlformats.org/officeDocument/2006/relationships/hyperlink" Target="https://www.youtube.com/@EclipseEUProject" TargetMode="External"/><Relationship Id="rId19" Type="http://schemas.openxmlformats.org/officeDocument/2006/relationships/image" Target="../media/image11.png"/><Relationship Id="rId31"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svg"/><Relationship Id="rId14" Type="http://schemas.openxmlformats.org/officeDocument/2006/relationships/image" Target="../media/image6.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2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2AEFF82-753E-6A65-6A74-EFACF5E76636}"/>
              </a:ext>
            </a:extLst>
          </p:cNvPr>
          <p:cNvSpPr/>
          <p:nvPr userDrawn="1"/>
        </p:nvSpPr>
        <p:spPr>
          <a:xfrm>
            <a:off x="-1" y="39263701"/>
            <a:ext cx="30275213" cy="1532608"/>
          </a:xfrm>
          <a:prstGeom prst="rect">
            <a:avLst/>
          </a:prstGeom>
          <a:solidFill>
            <a:srgbClr val="A2BD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18B8A28C-12D0-9999-B0CD-E28722739786}"/>
              </a:ext>
            </a:extLst>
          </p:cNvPr>
          <p:cNvSpPr/>
          <p:nvPr userDrawn="1"/>
        </p:nvSpPr>
        <p:spPr>
          <a:xfrm>
            <a:off x="0" y="40796308"/>
            <a:ext cx="30275213" cy="2007455"/>
          </a:xfrm>
          <a:prstGeom prst="rect">
            <a:avLst/>
          </a:prstGeom>
          <a:solidFill>
            <a:srgbClr val="002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77E07688-6C6F-8777-7AC6-A35C2EEFE648}"/>
              </a:ext>
            </a:extLst>
          </p:cNvPr>
          <p:cNvSpPr txBox="1"/>
          <p:nvPr userDrawn="1"/>
        </p:nvSpPr>
        <p:spPr>
          <a:xfrm>
            <a:off x="2508738" y="41361817"/>
            <a:ext cx="27361663" cy="1123641"/>
          </a:xfrm>
          <a:prstGeom prst="rect">
            <a:avLst/>
          </a:prstGeom>
          <a:noFill/>
        </p:spPr>
        <p:txBody>
          <a:bodyPr wrap="square" rtlCol="0">
            <a:spAutoFit/>
          </a:bodyPr>
          <a:lstStyle/>
          <a:p>
            <a:pPr algn="just">
              <a:lnSpc>
                <a:spcPct val="125000"/>
              </a:lnSpc>
            </a:pPr>
            <a:r>
              <a:rPr lang="en-US" sz="2800" spc="-30" dirty="0">
                <a:solidFill>
                  <a:schemeClr val="bg1"/>
                </a:solidFill>
                <a:latin typeface="Montserrat" panose="00000500000000000000" pitchFamily="2" charset="0"/>
              </a:rPr>
              <a:t>Funded by the European Union. Views and opinions expressed are however those of the author(s) only and do not necessarily reflect those of the European Union. Neither the European Union nor the granting authority can be held responsible for them. DIGITAL EUROPE Grant agreement Nº 101158494. </a:t>
            </a:r>
            <a:endParaRPr lang="es-ES" sz="2800" spc="-30" dirty="0">
              <a:solidFill>
                <a:schemeClr val="bg1"/>
              </a:solidFill>
              <a:latin typeface="Montserrat" panose="00000500000000000000" pitchFamily="2" charset="0"/>
            </a:endParaRPr>
          </a:p>
        </p:txBody>
      </p:sp>
      <p:pic>
        <p:nvPicPr>
          <p:cNvPr id="10" name="Imagen 9" descr="Imagen que contiene Forma&#10;&#10;Descripción generada automáticamente">
            <a:extLst>
              <a:ext uri="{FF2B5EF4-FFF2-40B4-BE49-F238E27FC236}">
                <a16:creationId xmlns:a16="http://schemas.microsoft.com/office/drawing/2014/main" id="{24C0EF53-0AC6-5FF9-EF3D-02257C41E5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1766" y="41338371"/>
            <a:ext cx="1166440" cy="1110218"/>
          </a:xfrm>
          <a:prstGeom prst="rect">
            <a:avLst/>
          </a:prstGeom>
        </p:spPr>
      </p:pic>
      <p:sp>
        <p:nvSpPr>
          <p:cNvPr id="11" name="Google Shape;670;p56">
            <a:hlinkClick r:id="rId5"/>
            <a:extLst>
              <a:ext uri="{FF2B5EF4-FFF2-40B4-BE49-F238E27FC236}">
                <a16:creationId xmlns:a16="http://schemas.microsoft.com/office/drawing/2014/main" id="{C13153E4-6562-3ABD-D9B2-53093E8F6EB2}"/>
              </a:ext>
            </a:extLst>
          </p:cNvPr>
          <p:cNvSpPr/>
          <p:nvPr userDrawn="1"/>
        </p:nvSpPr>
        <p:spPr>
          <a:xfrm>
            <a:off x="1599383" y="39828410"/>
            <a:ext cx="5086894"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70" dirty="0">
                <a:solidFill>
                  <a:schemeClr val="bg1"/>
                </a:solidFill>
                <a:latin typeface="Montserrat" panose="00000500000000000000" pitchFamily="2" charset="0"/>
                <a:ea typeface="DM Sans Medium"/>
                <a:cs typeface="DM Sans Medium"/>
                <a:sym typeface="DM Sans Medium"/>
              </a:rPr>
              <a:t>www.eclipse-digital.eu</a:t>
            </a:r>
            <a:endParaRPr sz="4400" spc="70" dirty="0">
              <a:solidFill>
                <a:schemeClr val="bg1"/>
              </a:solidFill>
              <a:latin typeface="Montserrat" panose="00000500000000000000" pitchFamily="2" charset="0"/>
            </a:endParaRPr>
          </a:p>
        </p:txBody>
      </p:sp>
      <p:sp>
        <p:nvSpPr>
          <p:cNvPr id="12" name="Google Shape;671;p56">
            <a:extLst>
              <a:ext uri="{FF2B5EF4-FFF2-40B4-BE49-F238E27FC236}">
                <a16:creationId xmlns:a16="http://schemas.microsoft.com/office/drawing/2014/main" id="{56E66A0C-230C-A79F-1F44-22CFFCF0DBA8}"/>
              </a:ext>
            </a:extLst>
          </p:cNvPr>
          <p:cNvSpPr/>
          <p:nvPr userDrawn="1"/>
        </p:nvSpPr>
        <p:spPr>
          <a:xfrm>
            <a:off x="978852" y="39820419"/>
            <a:ext cx="547168" cy="547168"/>
          </a:xfrm>
          <a:custGeom>
            <a:avLst/>
            <a:gdLst/>
            <a:ahLst/>
            <a:cxnLst/>
            <a:rect l="l" t="t" r="r" b="b"/>
            <a:pathLst>
              <a:path w="160" h="160" extrusionOk="0">
                <a:moveTo>
                  <a:pt x="0" y="84"/>
                </a:moveTo>
                <a:cubicBezTo>
                  <a:pt x="3" y="127"/>
                  <a:pt x="38" y="160"/>
                  <a:pt x="80" y="160"/>
                </a:cubicBezTo>
                <a:cubicBezTo>
                  <a:pt x="123" y="160"/>
                  <a:pt x="158" y="127"/>
                  <a:pt x="160" y="84"/>
                </a:cubicBezTo>
                <a:cubicBezTo>
                  <a:pt x="160" y="83"/>
                  <a:pt x="160" y="83"/>
                  <a:pt x="160" y="83"/>
                </a:cubicBezTo>
                <a:cubicBezTo>
                  <a:pt x="160" y="83"/>
                  <a:pt x="160" y="83"/>
                  <a:pt x="160" y="83"/>
                </a:cubicBezTo>
                <a:cubicBezTo>
                  <a:pt x="160" y="82"/>
                  <a:pt x="160" y="82"/>
                  <a:pt x="160" y="80"/>
                </a:cubicBezTo>
                <a:cubicBezTo>
                  <a:pt x="160" y="37"/>
                  <a:pt x="124" y="0"/>
                  <a:pt x="80" y="0"/>
                </a:cubicBezTo>
                <a:cubicBezTo>
                  <a:pt x="36" y="0"/>
                  <a:pt x="0" y="37"/>
                  <a:pt x="0" y="80"/>
                </a:cubicBezTo>
                <a:cubicBezTo>
                  <a:pt x="0" y="82"/>
                  <a:pt x="0" y="82"/>
                  <a:pt x="0" y="83"/>
                </a:cubicBezTo>
                <a:cubicBezTo>
                  <a:pt x="0" y="83"/>
                  <a:pt x="0" y="83"/>
                  <a:pt x="0" y="83"/>
                </a:cubicBezTo>
                <a:cubicBezTo>
                  <a:pt x="0" y="83"/>
                  <a:pt x="0" y="83"/>
                  <a:pt x="0" y="84"/>
                </a:cubicBezTo>
                <a:close/>
                <a:moveTo>
                  <a:pt x="125" y="114"/>
                </a:moveTo>
                <a:cubicBezTo>
                  <a:pt x="118" y="112"/>
                  <a:pt x="111" y="109"/>
                  <a:pt x="104" y="108"/>
                </a:cubicBezTo>
                <a:cubicBezTo>
                  <a:pt x="104" y="100"/>
                  <a:pt x="105" y="93"/>
                  <a:pt x="105" y="85"/>
                </a:cubicBezTo>
                <a:cubicBezTo>
                  <a:pt x="130" y="85"/>
                  <a:pt x="130" y="85"/>
                  <a:pt x="130" y="85"/>
                </a:cubicBezTo>
                <a:cubicBezTo>
                  <a:pt x="130" y="95"/>
                  <a:pt x="128" y="105"/>
                  <a:pt x="125" y="114"/>
                </a:cubicBezTo>
                <a:close/>
                <a:moveTo>
                  <a:pt x="135" y="85"/>
                </a:moveTo>
                <a:cubicBezTo>
                  <a:pt x="155" y="85"/>
                  <a:pt x="155" y="85"/>
                  <a:pt x="155" y="85"/>
                </a:cubicBezTo>
                <a:cubicBezTo>
                  <a:pt x="154" y="99"/>
                  <a:pt x="149" y="113"/>
                  <a:pt x="141" y="123"/>
                </a:cubicBezTo>
                <a:cubicBezTo>
                  <a:pt x="138" y="120"/>
                  <a:pt x="134" y="118"/>
                  <a:pt x="129" y="117"/>
                </a:cubicBezTo>
                <a:cubicBezTo>
                  <a:pt x="133" y="107"/>
                  <a:pt x="134" y="97"/>
                  <a:pt x="135" y="85"/>
                </a:cubicBezTo>
                <a:close/>
                <a:moveTo>
                  <a:pt x="63" y="112"/>
                </a:moveTo>
                <a:cubicBezTo>
                  <a:pt x="68" y="110"/>
                  <a:pt x="74" y="110"/>
                  <a:pt x="80" y="110"/>
                </a:cubicBezTo>
                <a:cubicBezTo>
                  <a:pt x="86" y="110"/>
                  <a:pt x="93" y="110"/>
                  <a:pt x="98" y="112"/>
                </a:cubicBezTo>
                <a:cubicBezTo>
                  <a:pt x="95" y="138"/>
                  <a:pt x="88" y="155"/>
                  <a:pt x="80" y="155"/>
                </a:cubicBezTo>
                <a:cubicBezTo>
                  <a:pt x="73" y="155"/>
                  <a:pt x="65" y="138"/>
                  <a:pt x="63" y="112"/>
                </a:cubicBezTo>
                <a:close/>
                <a:moveTo>
                  <a:pt x="70" y="154"/>
                </a:moveTo>
                <a:cubicBezTo>
                  <a:pt x="56" y="149"/>
                  <a:pt x="44" y="137"/>
                  <a:pt x="38" y="119"/>
                </a:cubicBezTo>
                <a:cubicBezTo>
                  <a:pt x="44" y="117"/>
                  <a:pt x="50" y="114"/>
                  <a:pt x="58" y="113"/>
                </a:cubicBezTo>
                <a:cubicBezTo>
                  <a:pt x="60" y="130"/>
                  <a:pt x="64" y="145"/>
                  <a:pt x="70" y="154"/>
                </a:cubicBezTo>
                <a:close/>
                <a:moveTo>
                  <a:pt x="61" y="54"/>
                </a:moveTo>
                <a:cubicBezTo>
                  <a:pt x="68" y="55"/>
                  <a:pt x="74" y="55"/>
                  <a:pt x="80" y="55"/>
                </a:cubicBezTo>
                <a:cubicBezTo>
                  <a:pt x="86" y="55"/>
                  <a:pt x="93" y="55"/>
                  <a:pt x="99" y="54"/>
                </a:cubicBezTo>
                <a:cubicBezTo>
                  <a:pt x="100" y="62"/>
                  <a:pt x="100" y="70"/>
                  <a:pt x="100" y="80"/>
                </a:cubicBezTo>
                <a:cubicBezTo>
                  <a:pt x="60" y="80"/>
                  <a:pt x="60" y="80"/>
                  <a:pt x="60" y="80"/>
                </a:cubicBezTo>
                <a:cubicBezTo>
                  <a:pt x="60" y="70"/>
                  <a:pt x="60" y="62"/>
                  <a:pt x="61" y="54"/>
                </a:cubicBezTo>
                <a:close/>
                <a:moveTo>
                  <a:pt x="100" y="85"/>
                </a:moveTo>
                <a:cubicBezTo>
                  <a:pt x="100" y="93"/>
                  <a:pt x="99" y="100"/>
                  <a:pt x="99" y="107"/>
                </a:cubicBezTo>
                <a:cubicBezTo>
                  <a:pt x="93" y="105"/>
                  <a:pt x="86" y="105"/>
                  <a:pt x="80" y="105"/>
                </a:cubicBezTo>
                <a:cubicBezTo>
                  <a:pt x="74" y="105"/>
                  <a:pt x="68" y="105"/>
                  <a:pt x="61" y="107"/>
                </a:cubicBezTo>
                <a:cubicBezTo>
                  <a:pt x="61" y="100"/>
                  <a:pt x="60" y="93"/>
                  <a:pt x="60" y="85"/>
                </a:cubicBezTo>
                <a:cubicBezTo>
                  <a:pt x="100" y="85"/>
                  <a:pt x="100" y="85"/>
                  <a:pt x="100" y="85"/>
                </a:cubicBezTo>
                <a:cubicBezTo>
                  <a:pt x="100" y="85"/>
                  <a:pt x="100" y="85"/>
                  <a:pt x="100" y="85"/>
                </a:cubicBezTo>
                <a:close/>
                <a:moveTo>
                  <a:pt x="103" y="113"/>
                </a:moveTo>
                <a:cubicBezTo>
                  <a:pt x="110" y="114"/>
                  <a:pt x="116" y="117"/>
                  <a:pt x="123" y="119"/>
                </a:cubicBezTo>
                <a:cubicBezTo>
                  <a:pt x="116" y="137"/>
                  <a:pt x="104" y="149"/>
                  <a:pt x="90" y="154"/>
                </a:cubicBezTo>
                <a:cubicBezTo>
                  <a:pt x="96" y="145"/>
                  <a:pt x="100" y="130"/>
                  <a:pt x="103" y="113"/>
                </a:cubicBezTo>
                <a:close/>
                <a:moveTo>
                  <a:pt x="105" y="80"/>
                </a:moveTo>
                <a:cubicBezTo>
                  <a:pt x="105" y="72"/>
                  <a:pt x="105" y="62"/>
                  <a:pt x="104" y="53"/>
                </a:cubicBezTo>
                <a:cubicBezTo>
                  <a:pt x="111" y="52"/>
                  <a:pt x="118" y="49"/>
                  <a:pt x="125" y="47"/>
                </a:cubicBezTo>
                <a:cubicBezTo>
                  <a:pt x="128" y="57"/>
                  <a:pt x="130" y="68"/>
                  <a:pt x="130" y="80"/>
                </a:cubicBezTo>
                <a:cubicBezTo>
                  <a:pt x="105" y="80"/>
                  <a:pt x="105" y="80"/>
                  <a:pt x="105" y="80"/>
                </a:cubicBezTo>
                <a:cubicBezTo>
                  <a:pt x="105" y="80"/>
                  <a:pt x="105" y="80"/>
                  <a:pt x="105" y="80"/>
                </a:cubicBezTo>
                <a:close/>
                <a:moveTo>
                  <a:pt x="103" y="48"/>
                </a:moveTo>
                <a:cubicBezTo>
                  <a:pt x="100" y="30"/>
                  <a:pt x="96" y="15"/>
                  <a:pt x="90" y="7"/>
                </a:cubicBezTo>
                <a:cubicBezTo>
                  <a:pt x="104" y="12"/>
                  <a:pt x="116" y="24"/>
                  <a:pt x="123" y="42"/>
                </a:cubicBezTo>
                <a:cubicBezTo>
                  <a:pt x="116" y="44"/>
                  <a:pt x="110" y="47"/>
                  <a:pt x="103" y="48"/>
                </a:cubicBezTo>
                <a:close/>
                <a:moveTo>
                  <a:pt x="98" y="49"/>
                </a:moveTo>
                <a:cubicBezTo>
                  <a:pt x="93" y="50"/>
                  <a:pt x="86" y="50"/>
                  <a:pt x="80" y="50"/>
                </a:cubicBezTo>
                <a:cubicBezTo>
                  <a:pt x="74" y="50"/>
                  <a:pt x="68" y="50"/>
                  <a:pt x="63" y="49"/>
                </a:cubicBezTo>
                <a:cubicBezTo>
                  <a:pt x="65" y="23"/>
                  <a:pt x="73" y="5"/>
                  <a:pt x="80" y="5"/>
                </a:cubicBezTo>
                <a:cubicBezTo>
                  <a:pt x="88" y="5"/>
                  <a:pt x="95" y="23"/>
                  <a:pt x="98" y="49"/>
                </a:cubicBezTo>
                <a:close/>
                <a:moveTo>
                  <a:pt x="58" y="48"/>
                </a:moveTo>
                <a:cubicBezTo>
                  <a:pt x="50" y="47"/>
                  <a:pt x="44" y="44"/>
                  <a:pt x="38" y="42"/>
                </a:cubicBezTo>
                <a:cubicBezTo>
                  <a:pt x="44" y="24"/>
                  <a:pt x="56" y="12"/>
                  <a:pt x="70" y="7"/>
                </a:cubicBezTo>
                <a:cubicBezTo>
                  <a:pt x="64" y="15"/>
                  <a:pt x="60" y="30"/>
                  <a:pt x="58" y="48"/>
                </a:cubicBezTo>
                <a:close/>
                <a:moveTo>
                  <a:pt x="56" y="53"/>
                </a:moveTo>
                <a:cubicBezTo>
                  <a:pt x="55" y="62"/>
                  <a:pt x="55" y="72"/>
                  <a:pt x="55" y="80"/>
                </a:cubicBezTo>
                <a:cubicBezTo>
                  <a:pt x="30" y="80"/>
                  <a:pt x="30" y="80"/>
                  <a:pt x="30" y="80"/>
                </a:cubicBezTo>
                <a:cubicBezTo>
                  <a:pt x="30" y="68"/>
                  <a:pt x="33" y="57"/>
                  <a:pt x="35" y="47"/>
                </a:cubicBezTo>
                <a:cubicBezTo>
                  <a:pt x="43" y="49"/>
                  <a:pt x="49" y="52"/>
                  <a:pt x="56" y="53"/>
                </a:cubicBezTo>
                <a:close/>
                <a:moveTo>
                  <a:pt x="55" y="85"/>
                </a:moveTo>
                <a:cubicBezTo>
                  <a:pt x="55" y="93"/>
                  <a:pt x="56" y="100"/>
                  <a:pt x="56" y="108"/>
                </a:cubicBezTo>
                <a:cubicBezTo>
                  <a:pt x="49" y="109"/>
                  <a:pt x="43" y="112"/>
                  <a:pt x="35" y="114"/>
                </a:cubicBezTo>
                <a:cubicBezTo>
                  <a:pt x="33" y="105"/>
                  <a:pt x="31" y="95"/>
                  <a:pt x="30" y="85"/>
                </a:cubicBezTo>
                <a:cubicBezTo>
                  <a:pt x="55" y="85"/>
                  <a:pt x="55" y="85"/>
                  <a:pt x="55" y="85"/>
                </a:cubicBezTo>
                <a:cubicBezTo>
                  <a:pt x="55" y="85"/>
                  <a:pt x="55" y="85"/>
                  <a:pt x="55" y="85"/>
                </a:cubicBezTo>
                <a:close/>
                <a:moveTo>
                  <a:pt x="31" y="117"/>
                </a:moveTo>
                <a:cubicBezTo>
                  <a:pt x="26" y="118"/>
                  <a:pt x="23" y="120"/>
                  <a:pt x="19" y="123"/>
                </a:cubicBezTo>
                <a:cubicBezTo>
                  <a:pt x="11" y="113"/>
                  <a:pt x="6" y="99"/>
                  <a:pt x="5" y="85"/>
                </a:cubicBezTo>
                <a:cubicBezTo>
                  <a:pt x="25" y="85"/>
                  <a:pt x="25" y="85"/>
                  <a:pt x="25" y="85"/>
                </a:cubicBezTo>
                <a:cubicBezTo>
                  <a:pt x="26" y="97"/>
                  <a:pt x="28" y="107"/>
                  <a:pt x="31" y="117"/>
                </a:cubicBezTo>
                <a:close/>
                <a:moveTo>
                  <a:pt x="21" y="128"/>
                </a:moveTo>
                <a:cubicBezTo>
                  <a:pt x="25" y="125"/>
                  <a:pt x="29" y="123"/>
                  <a:pt x="33" y="120"/>
                </a:cubicBezTo>
                <a:cubicBezTo>
                  <a:pt x="38" y="133"/>
                  <a:pt x="45" y="143"/>
                  <a:pt x="54" y="150"/>
                </a:cubicBezTo>
                <a:cubicBezTo>
                  <a:pt x="41" y="145"/>
                  <a:pt x="30" y="138"/>
                  <a:pt x="21" y="128"/>
                </a:cubicBezTo>
                <a:close/>
                <a:moveTo>
                  <a:pt x="106" y="150"/>
                </a:moveTo>
                <a:cubicBezTo>
                  <a:pt x="115" y="143"/>
                  <a:pt x="123" y="133"/>
                  <a:pt x="128" y="120"/>
                </a:cubicBezTo>
                <a:cubicBezTo>
                  <a:pt x="131" y="123"/>
                  <a:pt x="135" y="125"/>
                  <a:pt x="139" y="128"/>
                </a:cubicBezTo>
                <a:cubicBezTo>
                  <a:pt x="130" y="138"/>
                  <a:pt x="119" y="145"/>
                  <a:pt x="106" y="150"/>
                </a:cubicBezTo>
                <a:close/>
                <a:moveTo>
                  <a:pt x="135" y="80"/>
                </a:moveTo>
                <a:cubicBezTo>
                  <a:pt x="135" y="68"/>
                  <a:pt x="133" y="55"/>
                  <a:pt x="129" y="44"/>
                </a:cubicBezTo>
                <a:cubicBezTo>
                  <a:pt x="134" y="43"/>
                  <a:pt x="138" y="40"/>
                  <a:pt x="141" y="38"/>
                </a:cubicBezTo>
                <a:cubicBezTo>
                  <a:pt x="150" y="49"/>
                  <a:pt x="155" y="64"/>
                  <a:pt x="155" y="80"/>
                </a:cubicBezTo>
                <a:cubicBezTo>
                  <a:pt x="135" y="80"/>
                  <a:pt x="135" y="80"/>
                  <a:pt x="135" y="80"/>
                </a:cubicBezTo>
                <a:cubicBezTo>
                  <a:pt x="135" y="80"/>
                  <a:pt x="135" y="80"/>
                  <a:pt x="135" y="80"/>
                </a:cubicBezTo>
                <a:close/>
                <a:moveTo>
                  <a:pt x="139" y="33"/>
                </a:moveTo>
                <a:cubicBezTo>
                  <a:pt x="135" y="35"/>
                  <a:pt x="131" y="38"/>
                  <a:pt x="128" y="40"/>
                </a:cubicBezTo>
                <a:cubicBezTo>
                  <a:pt x="123" y="28"/>
                  <a:pt x="115" y="18"/>
                  <a:pt x="106" y="10"/>
                </a:cubicBezTo>
                <a:cubicBezTo>
                  <a:pt x="119" y="15"/>
                  <a:pt x="130" y="23"/>
                  <a:pt x="139" y="33"/>
                </a:cubicBezTo>
                <a:close/>
                <a:moveTo>
                  <a:pt x="54" y="10"/>
                </a:moveTo>
                <a:cubicBezTo>
                  <a:pt x="45" y="18"/>
                  <a:pt x="38" y="28"/>
                  <a:pt x="33" y="40"/>
                </a:cubicBezTo>
                <a:cubicBezTo>
                  <a:pt x="29" y="38"/>
                  <a:pt x="25" y="35"/>
                  <a:pt x="21" y="33"/>
                </a:cubicBezTo>
                <a:cubicBezTo>
                  <a:pt x="30" y="23"/>
                  <a:pt x="41" y="15"/>
                  <a:pt x="54" y="10"/>
                </a:cubicBezTo>
                <a:close/>
                <a:moveTo>
                  <a:pt x="19" y="38"/>
                </a:moveTo>
                <a:cubicBezTo>
                  <a:pt x="23" y="40"/>
                  <a:pt x="26" y="43"/>
                  <a:pt x="31" y="44"/>
                </a:cubicBezTo>
                <a:cubicBezTo>
                  <a:pt x="28" y="55"/>
                  <a:pt x="25" y="68"/>
                  <a:pt x="25" y="80"/>
                </a:cubicBezTo>
                <a:cubicBezTo>
                  <a:pt x="5" y="80"/>
                  <a:pt x="5" y="80"/>
                  <a:pt x="5" y="80"/>
                </a:cubicBezTo>
                <a:cubicBezTo>
                  <a:pt x="5" y="64"/>
                  <a:pt x="10" y="49"/>
                  <a:pt x="19" y="38"/>
                </a:cubicBezTo>
                <a:close/>
              </a:path>
            </a:pathLst>
          </a:custGeom>
          <a:solidFill>
            <a:schemeClr val="bg1"/>
          </a:solidFill>
          <a:ln>
            <a:solidFill>
              <a:schemeClr val="bg1"/>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3" name="Google Shape;667;p56">
            <a:extLst>
              <a:ext uri="{FF2B5EF4-FFF2-40B4-BE49-F238E27FC236}">
                <a16:creationId xmlns:a16="http://schemas.microsoft.com/office/drawing/2014/main" id="{84EA6F48-B458-7E1F-461A-1B8B891D50C8}"/>
              </a:ext>
            </a:extLst>
          </p:cNvPr>
          <p:cNvSpPr/>
          <p:nvPr userDrawn="1"/>
        </p:nvSpPr>
        <p:spPr>
          <a:xfrm>
            <a:off x="7576704" y="39917670"/>
            <a:ext cx="752346" cy="418192"/>
          </a:xfrm>
          <a:custGeom>
            <a:avLst/>
            <a:gdLst/>
            <a:ahLst/>
            <a:cxnLst/>
            <a:rect l="l" t="t" r="r" b="b"/>
            <a:pathLst>
              <a:path w="160" h="103" extrusionOk="0">
                <a:moveTo>
                  <a:pt x="152" y="0"/>
                </a:moveTo>
                <a:cubicBezTo>
                  <a:pt x="46" y="0"/>
                  <a:pt x="46" y="0"/>
                  <a:pt x="46" y="0"/>
                </a:cubicBezTo>
                <a:cubicBezTo>
                  <a:pt x="41" y="0"/>
                  <a:pt x="38" y="4"/>
                  <a:pt x="38" y="9"/>
                </a:cubicBezTo>
                <a:cubicBezTo>
                  <a:pt x="38" y="95"/>
                  <a:pt x="38" y="95"/>
                  <a:pt x="38" y="95"/>
                </a:cubicBezTo>
                <a:cubicBezTo>
                  <a:pt x="38" y="100"/>
                  <a:pt x="41" y="103"/>
                  <a:pt x="46" y="103"/>
                </a:cubicBezTo>
                <a:cubicBezTo>
                  <a:pt x="152" y="103"/>
                  <a:pt x="152" y="103"/>
                  <a:pt x="152" y="103"/>
                </a:cubicBezTo>
                <a:cubicBezTo>
                  <a:pt x="156" y="103"/>
                  <a:pt x="160" y="100"/>
                  <a:pt x="160" y="95"/>
                </a:cubicBezTo>
                <a:cubicBezTo>
                  <a:pt x="160" y="9"/>
                  <a:pt x="160" y="9"/>
                  <a:pt x="160" y="9"/>
                </a:cubicBezTo>
                <a:cubicBezTo>
                  <a:pt x="160" y="4"/>
                  <a:pt x="156" y="0"/>
                  <a:pt x="152" y="0"/>
                </a:cubicBezTo>
                <a:moveTo>
                  <a:pt x="46" y="7"/>
                </a:moveTo>
                <a:cubicBezTo>
                  <a:pt x="152" y="7"/>
                  <a:pt x="152" y="7"/>
                  <a:pt x="152" y="7"/>
                </a:cubicBezTo>
                <a:cubicBezTo>
                  <a:pt x="153" y="7"/>
                  <a:pt x="153" y="7"/>
                  <a:pt x="153" y="9"/>
                </a:cubicBezTo>
                <a:cubicBezTo>
                  <a:pt x="99" y="60"/>
                  <a:pt x="99" y="60"/>
                  <a:pt x="99" y="60"/>
                </a:cubicBezTo>
                <a:cubicBezTo>
                  <a:pt x="44" y="9"/>
                  <a:pt x="44" y="9"/>
                  <a:pt x="44" y="9"/>
                </a:cubicBezTo>
                <a:cubicBezTo>
                  <a:pt x="44" y="9"/>
                  <a:pt x="44" y="7"/>
                  <a:pt x="46" y="7"/>
                </a:cubicBezTo>
                <a:cubicBezTo>
                  <a:pt x="46" y="7"/>
                  <a:pt x="46" y="7"/>
                  <a:pt x="46" y="7"/>
                </a:cubicBezTo>
                <a:moveTo>
                  <a:pt x="152" y="97"/>
                </a:moveTo>
                <a:cubicBezTo>
                  <a:pt x="46" y="97"/>
                  <a:pt x="46" y="97"/>
                  <a:pt x="46" y="97"/>
                </a:cubicBezTo>
                <a:cubicBezTo>
                  <a:pt x="44" y="97"/>
                  <a:pt x="44" y="97"/>
                  <a:pt x="44" y="95"/>
                </a:cubicBezTo>
                <a:cubicBezTo>
                  <a:pt x="44" y="18"/>
                  <a:pt x="44" y="18"/>
                  <a:pt x="44" y="18"/>
                </a:cubicBezTo>
                <a:cubicBezTo>
                  <a:pt x="97" y="66"/>
                  <a:pt x="97" y="66"/>
                  <a:pt x="97" y="66"/>
                </a:cubicBezTo>
                <a:cubicBezTo>
                  <a:pt x="97" y="68"/>
                  <a:pt x="100" y="68"/>
                  <a:pt x="100" y="66"/>
                </a:cubicBezTo>
                <a:cubicBezTo>
                  <a:pt x="153" y="18"/>
                  <a:pt x="153" y="18"/>
                  <a:pt x="153" y="18"/>
                </a:cubicBezTo>
                <a:cubicBezTo>
                  <a:pt x="153" y="95"/>
                  <a:pt x="153" y="95"/>
                  <a:pt x="153" y="95"/>
                </a:cubicBezTo>
                <a:cubicBezTo>
                  <a:pt x="153" y="97"/>
                  <a:pt x="153" y="97"/>
                  <a:pt x="152" y="97"/>
                </a:cubicBezTo>
                <a:moveTo>
                  <a:pt x="32" y="39"/>
                </a:moveTo>
                <a:cubicBezTo>
                  <a:pt x="0" y="39"/>
                  <a:pt x="0" y="39"/>
                  <a:pt x="0" y="39"/>
                </a:cubicBezTo>
                <a:cubicBezTo>
                  <a:pt x="0" y="33"/>
                  <a:pt x="0" y="33"/>
                  <a:pt x="0" y="33"/>
                </a:cubicBezTo>
                <a:cubicBezTo>
                  <a:pt x="32" y="33"/>
                  <a:pt x="32" y="33"/>
                  <a:pt x="32" y="33"/>
                </a:cubicBezTo>
                <a:cubicBezTo>
                  <a:pt x="32" y="39"/>
                  <a:pt x="32" y="39"/>
                  <a:pt x="32" y="39"/>
                </a:cubicBezTo>
                <a:cubicBezTo>
                  <a:pt x="32" y="39"/>
                  <a:pt x="32" y="39"/>
                  <a:pt x="32" y="39"/>
                </a:cubicBezTo>
                <a:close/>
                <a:moveTo>
                  <a:pt x="32" y="58"/>
                </a:moveTo>
                <a:cubicBezTo>
                  <a:pt x="6" y="58"/>
                  <a:pt x="6" y="58"/>
                  <a:pt x="6" y="58"/>
                </a:cubicBezTo>
                <a:cubicBezTo>
                  <a:pt x="6" y="52"/>
                  <a:pt x="6" y="52"/>
                  <a:pt x="6" y="52"/>
                </a:cubicBezTo>
                <a:cubicBezTo>
                  <a:pt x="32" y="52"/>
                  <a:pt x="32" y="52"/>
                  <a:pt x="32" y="52"/>
                </a:cubicBezTo>
                <a:cubicBezTo>
                  <a:pt x="32" y="58"/>
                  <a:pt x="32" y="58"/>
                  <a:pt x="32" y="58"/>
                </a:cubicBezTo>
                <a:cubicBezTo>
                  <a:pt x="32" y="58"/>
                  <a:pt x="32" y="58"/>
                  <a:pt x="32" y="58"/>
                </a:cubicBezTo>
                <a:close/>
                <a:moveTo>
                  <a:pt x="32" y="78"/>
                </a:moveTo>
                <a:cubicBezTo>
                  <a:pt x="12" y="78"/>
                  <a:pt x="12" y="78"/>
                  <a:pt x="12" y="78"/>
                </a:cubicBezTo>
                <a:cubicBezTo>
                  <a:pt x="12" y="71"/>
                  <a:pt x="12" y="71"/>
                  <a:pt x="12" y="71"/>
                </a:cubicBezTo>
                <a:cubicBezTo>
                  <a:pt x="32" y="71"/>
                  <a:pt x="32" y="71"/>
                  <a:pt x="32" y="71"/>
                </a:cubicBezTo>
                <a:cubicBezTo>
                  <a:pt x="32" y="78"/>
                  <a:pt x="32" y="78"/>
                  <a:pt x="32" y="78"/>
                </a:cubicBezTo>
                <a:cubicBezTo>
                  <a:pt x="32" y="78"/>
                  <a:pt x="32" y="78"/>
                  <a:pt x="32" y="7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sp>
        <p:nvSpPr>
          <p:cNvPr id="14" name="Google Shape;670;p56">
            <a:hlinkClick r:id="rId6"/>
            <a:extLst>
              <a:ext uri="{FF2B5EF4-FFF2-40B4-BE49-F238E27FC236}">
                <a16:creationId xmlns:a16="http://schemas.microsoft.com/office/drawing/2014/main" id="{F60FD4F4-1828-AB67-811B-2DA8E7B564DD}"/>
              </a:ext>
            </a:extLst>
          </p:cNvPr>
          <p:cNvSpPr/>
          <p:nvPr userDrawn="1"/>
        </p:nvSpPr>
        <p:spPr>
          <a:xfrm>
            <a:off x="8438868" y="39828005"/>
            <a:ext cx="5274202"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90" dirty="0">
                <a:solidFill>
                  <a:schemeClr val="bg1"/>
                </a:solidFill>
                <a:latin typeface="Montserrat" panose="00000500000000000000" pitchFamily="2" charset="0"/>
                <a:ea typeface="DM Sans Medium"/>
                <a:cs typeface="DM Sans Medium"/>
                <a:sym typeface="DM Sans Medium"/>
              </a:rPr>
              <a:t>info@eclipse-digital.eu</a:t>
            </a:r>
            <a:endParaRPr sz="4400" spc="90" dirty="0">
              <a:solidFill>
                <a:schemeClr val="bg1"/>
              </a:solidFill>
              <a:latin typeface="Montserrat" panose="00000500000000000000" pitchFamily="2" charset="0"/>
            </a:endParaRPr>
          </a:p>
        </p:txBody>
      </p:sp>
      <p:pic>
        <p:nvPicPr>
          <p:cNvPr id="15" name="Gráfico 8">
            <a:hlinkClick r:id="rId7"/>
            <a:extLst>
              <a:ext uri="{FF2B5EF4-FFF2-40B4-BE49-F238E27FC236}">
                <a16:creationId xmlns:a16="http://schemas.microsoft.com/office/drawing/2014/main" id="{1022EEEB-270C-10B1-F2E9-26EDB3998A9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239750" y="39799574"/>
            <a:ext cx="800923" cy="596712"/>
          </a:xfrm>
          <a:prstGeom prst="rect">
            <a:avLst/>
          </a:prstGeom>
        </p:spPr>
      </p:pic>
      <p:pic>
        <p:nvPicPr>
          <p:cNvPr id="16" name="Gráfico 12">
            <a:hlinkClick r:id="rId10"/>
            <a:extLst>
              <a:ext uri="{FF2B5EF4-FFF2-40B4-BE49-F238E27FC236}">
                <a16:creationId xmlns:a16="http://schemas.microsoft.com/office/drawing/2014/main" id="{920AA38C-FD27-87D1-3BB2-B03DC083FC67}"/>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82511" y="39828005"/>
            <a:ext cx="640290" cy="649999"/>
          </a:xfrm>
          <a:prstGeom prst="rect">
            <a:avLst/>
          </a:prstGeom>
        </p:spPr>
      </p:pic>
      <p:pic>
        <p:nvPicPr>
          <p:cNvPr id="17" name="Gráfico 11">
            <a:hlinkClick r:id="rId13"/>
            <a:extLst>
              <a:ext uri="{FF2B5EF4-FFF2-40B4-BE49-F238E27FC236}">
                <a16:creationId xmlns:a16="http://schemas.microsoft.com/office/drawing/2014/main" id="{A353DACD-E4B4-8A8D-3DEA-352E47C1C3B8}"/>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587299" y="39817194"/>
            <a:ext cx="496186" cy="527084"/>
          </a:xfrm>
          <a:prstGeom prst="rect">
            <a:avLst/>
          </a:prstGeom>
        </p:spPr>
      </p:pic>
      <p:sp>
        <p:nvSpPr>
          <p:cNvPr id="18" name="Google Shape;670;p56">
            <a:hlinkClick r:id="rId7"/>
            <a:extLst>
              <a:ext uri="{FF2B5EF4-FFF2-40B4-BE49-F238E27FC236}">
                <a16:creationId xmlns:a16="http://schemas.microsoft.com/office/drawing/2014/main" id="{F6F91437-7251-07AB-C0DE-D72B19328994}"/>
              </a:ext>
            </a:extLst>
          </p:cNvPr>
          <p:cNvSpPr/>
          <p:nvPr userDrawn="1"/>
        </p:nvSpPr>
        <p:spPr>
          <a:xfrm>
            <a:off x="14887095" y="39806662"/>
            <a:ext cx="3993990"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90" dirty="0">
                <a:solidFill>
                  <a:schemeClr val="bg1"/>
                </a:solidFill>
                <a:latin typeface="Montserrat" panose="00000500000000000000" pitchFamily="2" charset="0"/>
                <a:ea typeface="DM Sans Medium"/>
                <a:cs typeface="DM Sans Medium"/>
                <a:sym typeface="DM Sans Medium"/>
              </a:rPr>
              <a:t>@Eclipse_Europe</a:t>
            </a:r>
            <a:endParaRPr sz="4400" spc="90" dirty="0">
              <a:solidFill>
                <a:schemeClr val="bg1"/>
              </a:solidFill>
              <a:latin typeface="Montserrat" panose="00000500000000000000" pitchFamily="2" charset="0"/>
            </a:endParaRPr>
          </a:p>
        </p:txBody>
      </p:sp>
      <p:sp>
        <p:nvSpPr>
          <p:cNvPr id="19" name="Google Shape;670;p56">
            <a:hlinkClick r:id="rId13"/>
            <a:extLst>
              <a:ext uri="{FF2B5EF4-FFF2-40B4-BE49-F238E27FC236}">
                <a16:creationId xmlns:a16="http://schemas.microsoft.com/office/drawing/2014/main" id="{71B9AC75-4FED-6D1A-1904-DA2D01C21769}"/>
              </a:ext>
            </a:extLst>
          </p:cNvPr>
          <p:cNvSpPr/>
          <p:nvPr userDrawn="1"/>
        </p:nvSpPr>
        <p:spPr>
          <a:xfrm>
            <a:off x="20202216" y="39833269"/>
            <a:ext cx="3872748"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100" dirty="0">
                <a:solidFill>
                  <a:schemeClr val="bg1"/>
                </a:solidFill>
                <a:latin typeface="Montserrat" panose="00000500000000000000" pitchFamily="2" charset="0"/>
                <a:ea typeface="DM Sans Medium"/>
                <a:cs typeface="DM Sans Medium"/>
                <a:sym typeface="DM Sans Medium"/>
              </a:rPr>
              <a:t>@eclipseproject</a:t>
            </a:r>
            <a:endParaRPr sz="4400" spc="100" dirty="0">
              <a:solidFill>
                <a:schemeClr val="bg1"/>
              </a:solidFill>
              <a:latin typeface="Montserrat" panose="00000500000000000000" pitchFamily="2" charset="0"/>
            </a:endParaRPr>
          </a:p>
        </p:txBody>
      </p:sp>
      <p:sp>
        <p:nvSpPr>
          <p:cNvPr id="20" name="Google Shape;670;p56">
            <a:hlinkClick r:id="rId10"/>
            <a:extLst>
              <a:ext uri="{FF2B5EF4-FFF2-40B4-BE49-F238E27FC236}">
                <a16:creationId xmlns:a16="http://schemas.microsoft.com/office/drawing/2014/main" id="{D376890E-FB17-B406-FE50-AE3E00E0C656}"/>
              </a:ext>
            </a:extLst>
          </p:cNvPr>
          <p:cNvSpPr/>
          <p:nvPr userDrawn="1"/>
        </p:nvSpPr>
        <p:spPr>
          <a:xfrm>
            <a:off x="25523247" y="39833334"/>
            <a:ext cx="4362892" cy="59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spc="100" dirty="0">
                <a:solidFill>
                  <a:schemeClr val="bg1"/>
                </a:solidFill>
                <a:latin typeface="Montserrat" panose="00000500000000000000" pitchFamily="2" charset="0"/>
                <a:ea typeface="DM Sans Medium"/>
                <a:cs typeface="DM Sans Medium"/>
                <a:sym typeface="DM Sans Medium"/>
              </a:rPr>
              <a:t>@EclipseEUProject</a:t>
            </a:r>
            <a:endParaRPr sz="4400" spc="100" dirty="0">
              <a:solidFill>
                <a:schemeClr val="bg1"/>
              </a:solidFill>
              <a:latin typeface="Montserrat" panose="00000500000000000000" pitchFamily="2" charset="0"/>
            </a:endParaRPr>
          </a:p>
        </p:txBody>
      </p:sp>
      <p:sp>
        <p:nvSpPr>
          <p:cNvPr id="22" name="Rectángulo 21">
            <a:extLst>
              <a:ext uri="{FF2B5EF4-FFF2-40B4-BE49-F238E27FC236}">
                <a16:creationId xmlns:a16="http://schemas.microsoft.com/office/drawing/2014/main" id="{92542BDD-C1AB-E900-5FD6-47F792EFFAF2}"/>
              </a:ext>
            </a:extLst>
          </p:cNvPr>
          <p:cNvSpPr/>
          <p:nvPr userDrawn="1"/>
        </p:nvSpPr>
        <p:spPr>
          <a:xfrm>
            <a:off x="-6927" y="35397005"/>
            <a:ext cx="30275213" cy="3913026"/>
          </a:xfrm>
          <a:prstGeom prst="rect">
            <a:avLst/>
          </a:prstGeom>
          <a:solidFill>
            <a:schemeClr val="bg1"/>
          </a:solidFill>
          <a:ln w="57150">
            <a:solidFill>
              <a:srgbClr val="002B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                                               </a:t>
            </a:r>
          </a:p>
        </p:txBody>
      </p:sp>
      <p:pic>
        <p:nvPicPr>
          <p:cNvPr id="58" name="Imagen 57" descr="Logotipo&#10;&#10;Descripción generada automáticamente">
            <a:extLst>
              <a:ext uri="{FF2B5EF4-FFF2-40B4-BE49-F238E27FC236}">
                <a16:creationId xmlns:a16="http://schemas.microsoft.com/office/drawing/2014/main" id="{6CC58503-99DC-8F31-6F9F-DFB4C3D6319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7991262" y="37373979"/>
            <a:ext cx="1909412" cy="1909412"/>
          </a:xfrm>
          <a:prstGeom prst="rect">
            <a:avLst/>
          </a:prstGeom>
        </p:spPr>
      </p:pic>
      <p:grpSp>
        <p:nvGrpSpPr>
          <p:cNvPr id="71" name="Grupo 70">
            <a:extLst>
              <a:ext uri="{FF2B5EF4-FFF2-40B4-BE49-F238E27FC236}">
                <a16:creationId xmlns:a16="http://schemas.microsoft.com/office/drawing/2014/main" id="{CE2C2990-E8DC-18C2-D15C-55A2A081DE7A}"/>
              </a:ext>
            </a:extLst>
          </p:cNvPr>
          <p:cNvGrpSpPr/>
          <p:nvPr userDrawn="1"/>
        </p:nvGrpSpPr>
        <p:grpSpPr>
          <a:xfrm>
            <a:off x="832745" y="35905821"/>
            <a:ext cx="28657541" cy="3056923"/>
            <a:chOff x="847985" y="35311461"/>
            <a:chExt cx="28657541" cy="3056923"/>
          </a:xfrm>
        </p:grpSpPr>
        <p:pic>
          <p:nvPicPr>
            <p:cNvPr id="24" name="Imagen 23" descr="Logotipo&#10;&#10;Descripción generada automáticamente">
              <a:extLst>
                <a:ext uri="{FF2B5EF4-FFF2-40B4-BE49-F238E27FC236}">
                  <a16:creationId xmlns:a16="http://schemas.microsoft.com/office/drawing/2014/main" id="{51C24DE4-6D21-713A-0357-441C3EE740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8445937" y="35311461"/>
              <a:ext cx="1059589" cy="1371687"/>
            </a:xfrm>
            <a:prstGeom prst="rect">
              <a:avLst/>
            </a:prstGeom>
          </p:spPr>
        </p:pic>
        <p:pic>
          <p:nvPicPr>
            <p:cNvPr id="26" name="Imagen 25" descr="Logotipo, nombre de la empresa&#10;&#10;Descripción generada automáticamente">
              <a:extLst>
                <a:ext uri="{FF2B5EF4-FFF2-40B4-BE49-F238E27FC236}">
                  <a16:creationId xmlns:a16="http://schemas.microsoft.com/office/drawing/2014/main" id="{795A84F9-B8A0-F665-48C5-52D78A6D3F7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319807" y="35469916"/>
              <a:ext cx="1389144" cy="1140504"/>
            </a:xfrm>
            <a:prstGeom prst="rect">
              <a:avLst/>
            </a:prstGeom>
          </p:spPr>
        </p:pic>
        <p:pic>
          <p:nvPicPr>
            <p:cNvPr id="28" name="Imagen 27" descr="Logotipo&#10;&#10;Descripción generada automáticamente">
              <a:extLst>
                <a:ext uri="{FF2B5EF4-FFF2-40B4-BE49-F238E27FC236}">
                  <a16:creationId xmlns:a16="http://schemas.microsoft.com/office/drawing/2014/main" id="{F99C6920-E242-44D0-054F-C4F27B6B762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364184" y="37275186"/>
              <a:ext cx="2519059" cy="900856"/>
            </a:xfrm>
            <a:prstGeom prst="rect">
              <a:avLst/>
            </a:prstGeom>
          </p:spPr>
        </p:pic>
        <p:pic>
          <p:nvPicPr>
            <p:cNvPr id="30" name="Imagen 29" descr="Texto, Logotipo&#10;&#10;Descripción generada automáticamente">
              <a:extLst>
                <a:ext uri="{FF2B5EF4-FFF2-40B4-BE49-F238E27FC236}">
                  <a16:creationId xmlns:a16="http://schemas.microsoft.com/office/drawing/2014/main" id="{70C566F6-DB73-C5E6-C86B-8F6D439C13C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7456312" y="36066595"/>
              <a:ext cx="2523843" cy="600182"/>
            </a:xfrm>
            <a:prstGeom prst="rect">
              <a:avLst/>
            </a:prstGeom>
          </p:spPr>
        </p:pic>
        <p:pic>
          <p:nvPicPr>
            <p:cNvPr id="32" name="Imagen 31" descr="Logotipo&#10;&#10;Descripción generada automáticamente">
              <a:extLst>
                <a:ext uri="{FF2B5EF4-FFF2-40B4-BE49-F238E27FC236}">
                  <a16:creationId xmlns:a16="http://schemas.microsoft.com/office/drawing/2014/main" id="{AF8E54F4-7C16-BF02-1B35-FE53A57DF61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865241" y="35948139"/>
              <a:ext cx="2385614" cy="673508"/>
            </a:xfrm>
            <a:prstGeom prst="rect">
              <a:avLst/>
            </a:prstGeom>
          </p:spPr>
        </p:pic>
        <p:pic>
          <p:nvPicPr>
            <p:cNvPr id="34" name="Imagen 33" descr="Logotipo, nombre de la empresa&#10;&#10;Descripción generada automáticamente">
              <a:extLst>
                <a:ext uri="{FF2B5EF4-FFF2-40B4-BE49-F238E27FC236}">
                  <a16:creationId xmlns:a16="http://schemas.microsoft.com/office/drawing/2014/main" id="{8C9A80AB-98FE-166D-1C66-51C84FAE137C}"/>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0321414" y="35621038"/>
              <a:ext cx="2011041" cy="1419559"/>
            </a:xfrm>
            <a:prstGeom prst="rect">
              <a:avLst/>
            </a:prstGeom>
          </p:spPr>
        </p:pic>
        <p:pic>
          <p:nvPicPr>
            <p:cNvPr id="36" name="Imagen 35" descr="Logotipo&#10;&#10;Descripción generada automáticamente">
              <a:extLst>
                <a:ext uri="{FF2B5EF4-FFF2-40B4-BE49-F238E27FC236}">
                  <a16:creationId xmlns:a16="http://schemas.microsoft.com/office/drawing/2014/main" id="{EE5F9AD5-BA42-2D45-C516-57D02ADBDCD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0129" y="37147435"/>
              <a:ext cx="2677961" cy="1189338"/>
            </a:xfrm>
            <a:prstGeom prst="rect">
              <a:avLst/>
            </a:prstGeom>
          </p:spPr>
        </p:pic>
        <p:pic>
          <p:nvPicPr>
            <p:cNvPr id="38" name="Imagen 37" descr="Logotipo&#10;&#10;Descripción generada automáticamente">
              <a:extLst>
                <a:ext uri="{FF2B5EF4-FFF2-40B4-BE49-F238E27FC236}">
                  <a16:creationId xmlns:a16="http://schemas.microsoft.com/office/drawing/2014/main" id="{1F015FD8-7D96-2B89-45A0-56953AD3280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443786" y="35969316"/>
              <a:ext cx="2537202" cy="823274"/>
            </a:xfrm>
            <a:prstGeom prst="rect">
              <a:avLst/>
            </a:prstGeom>
          </p:spPr>
        </p:pic>
        <p:pic>
          <p:nvPicPr>
            <p:cNvPr id="40" name="Imagen 39" descr="Logotipo&#10;&#10;Descripción generada automáticamente">
              <a:extLst>
                <a:ext uri="{FF2B5EF4-FFF2-40B4-BE49-F238E27FC236}">
                  <a16:creationId xmlns:a16="http://schemas.microsoft.com/office/drawing/2014/main" id="{F80E2F58-B509-615E-D430-CFB65AF926AC}"/>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2736202" y="36018261"/>
              <a:ext cx="1059589" cy="613831"/>
            </a:xfrm>
            <a:prstGeom prst="rect">
              <a:avLst/>
            </a:prstGeom>
          </p:spPr>
        </p:pic>
        <p:pic>
          <p:nvPicPr>
            <p:cNvPr id="42" name="Imagen 41">
              <a:extLst>
                <a:ext uri="{FF2B5EF4-FFF2-40B4-BE49-F238E27FC236}">
                  <a16:creationId xmlns:a16="http://schemas.microsoft.com/office/drawing/2014/main" id="{4CCF5D7F-79C3-231C-CAA4-5227CB8D04F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5766828" y="37546397"/>
              <a:ext cx="1774457" cy="409490"/>
            </a:xfrm>
            <a:prstGeom prst="rect">
              <a:avLst/>
            </a:prstGeom>
          </p:spPr>
        </p:pic>
        <p:pic>
          <p:nvPicPr>
            <p:cNvPr id="44" name="Imagen 43" descr="Imagen que contiene reloj&#10;&#10;Descripción generada automáticamente">
              <a:extLst>
                <a:ext uri="{FF2B5EF4-FFF2-40B4-BE49-F238E27FC236}">
                  <a16:creationId xmlns:a16="http://schemas.microsoft.com/office/drawing/2014/main" id="{D62FEBD0-8C10-8CC5-92C2-7D01C7E0CF1D}"/>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714541" y="37508156"/>
              <a:ext cx="1651482" cy="498376"/>
            </a:xfrm>
            <a:prstGeom prst="rect">
              <a:avLst/>
            </a:prstGeom>
          </p:spPr>
        </p:pic>
        <p:pic>
          <p:nvPicPr>
            <p:cNvPr id="46" name="Imagen 45" descr="Logotipo&#10;&#10;Descripción generada automáticamente">
              <a:extLst>
                <a:ext uri="{FF2B5EF4-FFF2-40B4-BE49-F238E27FC236}">
                  <a16:creationId xmlns:a16="http://schemas.microsoft.com/office/drawing/2014/main" id="{75F71ABA-CA6F-42CC-9B9D-946812B30D9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79633" y="37287132"/>
              <a:ext cx="1785952" cy="856364"/>
            </a:xfrm>
            <a:prstGeom prst="rect">
              <a:avLst/>
            </a:prstGeom>
          </p:spPr>
        </p:pic>
        <p:pic>
          <p:nvPicPr>
            <p:cNvPr id="48" name="Imagen 47" descr="Logotipo&#10;&#10;Descripción generada automáticamente">
              <a:extLst>
                <a:ext uri="{FF2B5EF4-FFF2-40B4-BE49-F238E27FC236}">
                  <a16:creationId xmlns:a16="http://schemas.microsoft.com/office/drawing/2014/main" id="{DBC94E82-7CEC-9881-24DD-EC00DD49ECD1}"/>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2692287" y="37324613"/>
              <a:ext cx="2596091" cy="827536"/>
            </a:xfrm>
            <a:prstGeom prst="rect">
              <a:avLst/>
            </a:prstGeom>
          </p:spPr>
        </p:pic>
        <p:pic>
          <p:nvPicPr>
            <p:cNvPr id="50" name="Imagen 49" descr="Forma, Flecha&#10;&#10;Descripción generada automáticamente">
              <a:extLst>
                <a:ext uri="{FF2B5EF4-FFF2-40B4-BE49-F238E27FC236}">
                  <a16:creationId xmlns:a16="http://schemas.microsoft.com/office/drawing/2014/main" id="{919D1951-1BFE-E313-044D-C59F74B7B8CF}"/>
                </a:ext>
              </a:extLst>
            </p:cNvPr>
            <p:cNvPicPr>
              <a:picLocks noChangeAspect="1"/>
            </p:cNvPicPr>
            <p:nvPr userDrawn="1"/>
          </p:nvPicPr>
          <p:blipFill>
            <a:blip r:embed="rId30">
              <a:extLst>
                <a:ext uri="{28A0092B-C50C-407E-A947-70E740481C1C}">
                  <a14:useLocalDpi xmlns:a14="http://schemas.microsoft.com/office/drawing/2010/main" val="0"/>
                </a:ext>
              </a:extLst>
            </a:blip>
            <a:srcRect l="-511" t="22541" r="511" b="21156"/>
            <a:stretch/>
          </p:blipFill>
          <p:spPr>
            <a:xfrm>
              <a:off x="12140725" y="35748200"/>
              <a:ext cx="2519059" cy="1000939"/>
            </a:xfrm>
            <a:prstGeom prst="rect">
              <a:avLst/>
            </a:prstGeom>
          </p:spPr>
        </p:pic>
        <p:pic>
          <p:nvPicPr>
            <p:cNvPr id="52" name="Imagen 51" descr="Logotipo&#10;&#10;Descripción generada automáticamente">
              <a:extLst>
                <a:ext uri="{FF2B5EF4-FFF2-40B4-BE49-F238E27FC236}">
                  <a16:creationId xmlns:a16="http://schemas.microsoft.com/office/drawing/2014/main" id="{0EA70785-5C2F-03F8-5CBC-90DEA135A06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6193811" y="35350413"/>
              <a:ext cx="1774458" cy="1348588"/>
            </a:xfrm>
            <a:prstGeom prst="rect">
              <a:avLst/>
            </a:prstGeom>
          </p:spPr>
        </p:pic>
        <p:pic>
          <p:nvPicPr>
            <p:cNvPr id="54" name="Imagen 53" descr="Texto, Logotipo&#10;&#10;Descripción generada automáticamente">
              <a:extLst>
                <a:ext uri="{FF2B5EF4-FFF2-40B4-BE49-F238E27FC236}">
                  <a16:creationId xmlns:a16="http://schemas.microsoft.com/office/drawing/2014/main" id="{6482A5F7-68D8-2F08-7607-211262C11B49}"/>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8626206" y="37361148"/>
              <a:ext cx="2548078" cy="763776"/>
            </a:xfrm>
            <a:prstGeom prst="rect">
              <a:avLst/>
            </a:prstGeom>
          </p:spPr>
        </p:pic>
        <p:pic>
          <p:nvPicPr>
            <p:cNvPr id="56" name="Imagen 55" descr="Logotipo&#10;&#10;Descripción generada automáticamente">
              <a:extLst>
                <a:ext uri="{FF2B5EF4-FFF2-40B4-BE49-F238E27FC236}">
                  <a16:creationId xmlns:a16="http://schemas.microsoft.com/office/drawing/2014/main" id="{59A09D25-D6DA-103B-33A6-CB6D0C2B0803}"/>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944203" y="37129644"/>
              <a:ext cx="3113741" cy="1238740"/>
            </a:xfrm>
            <a:prstGeom prst="rect">
              <a:avLst/>
            </a:prstGeom>
          </p:spPr>
        </p:pic>
        <p:pic>
          <p:nvPicPr>
            <p:cNvPr id="60" name="Imagen 59" descr="Logotipo&#10;&#10;Descripción generada automáticamente">
              <a:extLst>
                <a:ext uri="{FF2B5EF4-FFF2-40B4-BE49-F238E27FC236}">
                  <a16:creationId xmlns:a16="http://schemas.microsoft.com/office/drawing/2014/main" id="{1152E548-7D5D-CC3B-D69C-0FECC76771A7}"/>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3928033" y="35804809"/>
              <a:ext cx="2347969" cy="944555"/>
            </a:xfrm>
            <a:prstGeom prst="rect">
              <a:avLst/>
            </a:prstGeom>
          </p:spPr>
        </p:pic>
        <p:pic>
          <p:nvPicPr>
            <p:cNvPr id="62" name="Imagen 61" descr="Texto&#10;&#10;Descripción generada automáticamente">
              <a:extLst>
                <a:ext uri="{FF2B5EF4-FFF2-40B4-BE49-F238E27FC236}">
                  <a16:creationId xmlns:a16="http://schemas.microsoft.com/office/drawing/2014/main" id="{07706164-735D-B3BF-3FA8-2A3975B7FB94}"/>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894664" y="37481839"/>
              <a:ext cx="2079998" cy="562249"/>
            </a:xfrm>
            <a:prstGeom prst="rect">
              <a:avLst/>
            </a:prstGeom>
          </p:spPr>
        </p:pic>
        <p:pic>
          <p:nvPicPr>
            <p:cNvPr id="64" name="Imagen 63" descr="Texto&#10;&#10;Descripción generada automáticamente">
              <a:extLst>
                <a:ext uri="{FF2B5EF4-FFF2-40B4-BE49-F238E27FC236}">
                  <a16:creationId xmlns:a16="http://schemas.microsoft.com/office/drawing/2014/main" id="{D8839BCB-ACA8-19EE-D97D-C99F62C1BB4E}"/>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6075422" y="37240359"/>
              <a:ext cx="1841385" cy="880732"/>
            </a:xfrm>
            <a:prstGeom prst="rect">
              <a:avLst/>
            </a:prstGeom>
          </p:spPr>
        </p:pic>
        <p:sp>
          <p:nvSpPr>
            <p:cNvPr id="69" name="TextBox 1">
              <a:extLst>
                <a:ext uri="{FF2B5EF4-FFF2-40B4-BE49-F238E27FC236}">
                  <a16:creationId xmlns:a16="http://schemas.microsoft.com/office/drawing/2014/main" id="{F5DF07AF-2225-49A1-0C09-28CCCD3A7DB9}"/>
                </a:ext>
              </a:extLst>
            </p:cNvPr>
            <p:cNvSpPr txBox="1"/>
            <p:nvPr userDrawn="1"/>
          </p:nvSpPr>
          <p:spPr>
            <a:xfrm>
              <a:off x="847985" y="35356630"/>
              <a:ext cx="2974653" cy="1446550"/>
            </a:xfrm>
            <a:prstGeom prst="rect">
              <a:avLst/>
            </a:prstGeom>
            <a:noFill/>
          </p:spPr>
          <p:txBody>
            <a:bodyPr wrap="square" rtlCol="0">
              <a:spAutoFit/>
            </a:bodyPr>
            <a:lstStyle>
              <a:defPPr>
                <a:defRPr lang="en-US"/>
              </a:defPPr>
              <a:lvl1pPr>
                <a:defRPr sz="3200" spc="-150">
                  <a:solidFill>
                    <a:srgbClr val="A2BD3F"/>
                  </a:solidFill>
                  <a:latin typeface="Old Emma" panose="02000500000000000000" pitchFamily="2" charset="0"/>
                  <a:cs typeface="Poppins Bold" panose="00000800000000000000" pitchFamily="2" charset="0"/>
                </a:defRPr>
              </a:lvl1pPr>
            </a:lstStyle>
            <a:p>
              <a:r>
                <a:rPr lang="en-GB" sz="4400" dirty="0"/>
                <a:t>Project</a:t>
              </a:r>
            </a:p>
            <a:p>
              <a:r>
                <a:rPr lang="en-GB" sz="4400" dirty="0"/>
                <a:t>coordinator:</a:t>
              </a:r>
            </a:p>
          </p:txBody>
        </p:sp>
        <p:sp>
          <p:nvSpPr>
            <p:cNvPr id="70" name="TextBox 1">
              <a:extLst>
                <a:ext uri="{FF2B5EF4-FFF2-40B4-BE49-F238E27FC236}">
                  <a16:creationId xmlns:a16="http://schemas.microsoft.com/office/drawing/2014/main" id="{6899BA12-2789-D486-8ABB-C74C1B221E84}"/>
                </a:ext>
              </a:extLst>
            </p:cNvPr>
            <p:cNvSpPr txBox="1"/>
            <p:nvPr userDrawn="1"/>
          </p:nvSpPr>
          <p:spPr>
            <a:xfrm>
              <a:off x="7077129" y="36052475"/>
              <a:ext cx="2754017" cy="769441"/>
            </a:xfrm>
            <a:prstGeom prst="rect">
              <a:avLst/>
            </a:prstGeom>
            <a:noFill/>
          </p:spPr>
          <p:txBody>
            <a:bodyPr wrap="square" rtlCol="0">
              <a:spAutoFit/>
            </a:bodyPr>
            <a:lstStyle>
              <a:defPPr>
                <a:defRPr lang="en-US"/>
              </a:defPPr>
              <a:lvl1pPr>
                <a:defRPr sz="3200" spc="-150">
                  <a:solidFill>
                    <a:srgbClr val="A2BD3F"/>
                  </a:solidFill>
                  <a:latin typeface="Old Emma" panose="02000500000000000000" pitchFamily="2" charset="0"/>
                  <a:cs typeface="Poppins Bold" panose="00000800000000000000" pitchFamily="2" charset="0"/>
                </a:defRPr>
              </a:lvl1pPr>
            </a:lstStyle>
            <a:p>
              <a:r>
                <a:rPr lang="en-GB" sz="4400" dirty="0"/>
                <a:t>Partners:</a:t>
              </a:r>
            </a:p>
          </p:txBody>
        </p:sp>
      </p:grpSp>
    </p:spTree>
    <p:extLst>
      <p:ext uri="{BB962C8B-B14F-4D97-AF65-F5344CB8AC3E}">
        <p14:creationId xmlns:p14="http://schemas.microsoft.com/office/powerpoint/2010/main" val="1360742138"/>
      </p:ext>
    </p:extLst>
  </p:cSld>
  <p:clrMap bg1="lt1" tx1="dk1" bg2="lt2" tx2="dk2" accent1="accent1" accent2="accent2" accent3="accent3" accent4="accent4" accent5="accent5" accent6="accent6" hlink="hlink" folHlink="folHlink"/>
  <p:sldLayoutIdLst>
    <p:sldLayoutId id="2147483676" r:id="rId1"/>
    <p:sldLayoutId id="2147483679" r:id="rId2"/>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61">
            <a:extLst>
              <a:ext uri="{FF2B5EF4-FFF2-40B4-BE49-F238E27FC236}">
                <a16:creationId xmlns:a16="http://schemas.microsoft.com/office/drawing/2014/main" id="{E591AED7-FE21-9D31-9353-973C15DB465B}"/>
              </a:ext>
            </a:extLst>
          </p:cNvPr>
          <p:cNvSpPr/>
          <p:nvPr/>
        </p:nvSpPr>
        <p:spPr>
          <a:xfrm>
            <a:off x="1536934" y="30012836"/>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reeform: Shape 61">
            <a:extLst>
              <a:ext uri="{FF2B5EF4-FFF2-40B4-BE49-F238E27FC236}">
                <a16:creationId xmlns:a16="http://schemas.microsoft.com/office/drawing/2014/main" id="{76A8B726-A4D4-6AAE-F113-8155FE75382E}"/>
              </a:ext>
            </a:extLst>
          </p:cNvPr>
          <p:cNvSpPr/>
          <p:nvPr/>
        </p:nvSpPr>
        <p:spPr>
          <a:xfrm>
            <a:off x="15551348" y="30012835"/>
            <a:ext cx="13354420"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Freeform: Shape 61">
            <a:extLst>
              <a:ext uri="{FF2B5EF4-FFF2-40B4-BE49-F238E27FC236}">
                <a16:creationId xmlns:a16="http://schemas.microsoft.com/office/drawing/2014/main" id="{BCD3A7CA-EF80-9C0E-359E-3D59B625C9C6}"/>
              </a:ext>
            </a:extLst>
          </p:cNvPr>
          <p:cNvSpPr/>
          <p:nvPr/>
        </p:nvSpPr>
        <p:spPr>
          <a:xfrm>
            <a:off x="1536933" y="23847194"/>
            <a:ext cx="27368835"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Freeform: Shape 61">
            <a:extLst>
              <a:ext uri="{FF2B5EF4-FFF2-40B4-BE49-F238E27FC236}">
                <a16:creationId xmlns:a16="http://schemas.microsoft.com/office/drawing/2014/main" id="{8D7B73A3-877D-218B-01D8-76DB5A65F164}"/>
              </a:ext>
            </a:extLst>
          </p:cNvPr>
          <p:cNvSpPr/>
          <p:nvPr/>
        </p:nvSpPr>
        <p:spPr>
          <a:xfrm>
            <a:off x="15578052" y="17762722"/>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reeform: Shape 61">
            <a:extLst>
              <a:ext uri="{FF2B5EF4-FFF2-40B4-BE49-F238E27FC236}">
                <a16:creationId xmlns:a16="http://schemas.microsoft.com/office/drawing/2014/main" id="{AAC64CC9-680C-8080-AC41-32F6203809C9}"/>
              </a:ext>
            </a:extLst>
          </p:cNvPr>
          <p:cNvSpPr/>
          <p:nvPr/>
        </p:nvSpPr>
        <p:spPr>
          <a:xfrm>
            <a:off x="1536934" y="17762722"/>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2">
            <a:extLst>
              <a:ext uri="{FF2B5EF4-FFF2-40B4-BE49-F238E27FC236}">
                <a16:creationId xmlns:a16="http://schemas.microsoft.com/office/drawing/2014/main" id="{D76C8A27-188A-BA12-5011-C98FF1DFF164}"/>
              </a:ext>
            </a:extLst>
          </p:cNvPr>
          <p:cNvSpPr/>
          <p:nvPr/>
        </p:nvSpPr>
        <p:spPr>
          <a:xfrm>
            <a:off x="1536935" y="16977651"/>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2">
            <a:extLst>
              <a:ext uri="{FF2B5EF4-FFF2-40B4-BE49-F238E27FC236}">
                <a16:creationId xmlns:a16="http://schemas.microsoft.com/office/drawing/2014/main" id="{B9D4B44A-CF16-9A74-1A24-EF68392550BD}"/>
              </a:ext>
            </a:extLst>
          </p:cNvPr>
          <p:cNvSpPr txBox="1"/>
          <p:nvPr/>
        </p:nvSpPr>
        <p:spPr>
          <a:xfrm>
            <a:off x="2301884" y="17167667"/>
            <a:ext cx="4882554" cy="430695"/>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Introduction</a:t>
            </a:r>
            <a:endParaRPr lang="en-GB" sz="4800" dirty="0"/>
          </a:p>
        </p:txBody>
      </p:sp>
      <p:sp>
        <p:nvSpPr>
          <p:cNvPr id="9" name="TextBox 2">
            <a:extLst>
              <a:ext uri="{FF2B5EF4-FFF2-40B4-BE49-F238E27FC236}">
                <a16:creationId xmlns:a16="http://schemas.microsoft.com/office/drawing/2014/main" id="{134A82E6-DA49-2AE3-0D91-B300FDE6E384}"/>
              </a:ext>
            </a:extLst>
          </p:cNvPr>
          <p:cNvSpPr txBox="1"/>
          <p:nvPr/>
        </p:nvSpPr>
        <p:spPr>
          <a:xfrm>
            <a:off x="16353165" y="17142819"/>
            <a:ext cx="4882554" cy="430695"/>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Results</a:t>
            </a:r>
            <a:endParaRPr lang="en-GB" sz="5400" dirty="0"/>
          </a:p>
        </p:txBody>
      </p:sp>
      <p:sp>
        <p:nvSpPr>
          <p:cNvPr id="10" name="TextBox 7">
            <a:extLst>
              <a:ext uri="{FF2B5EF4-FFF2-40B4-BE49-F238E27FC236}">
                <a16:creationId xmlns:a16="http://schemas.microsoft.com/office/drawing/2014/main" id="{8E0FAF45-D2AA-38A0-8244-43D0A7A71BC1}"/>
              </a:ext>
            </a:extLst>
          </p:cNvPr>
          <p:cNvSpPr txBox="1"/>
          <p:nvPr/>
        </p:nvSpPr>
        <p:spPr>
          <a:xfrm>
            <a:off x="2301884" y="18215409"/>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1" name="TextBox 7">
            <a:extLst>
              <a:ext uri="{FF2B5EF4-FFF2-40B4-BE49-F238E27FC236}">
                <a16:creationId xmlns:a16="http://schemas.microsoft.com/office/drawing/2014/main" id="{7A5B035C-B302-80A7-E2A5-285FABD0CEDA}"/>
              </a:ext>
            </a:extLst>
          </p:cNvPr>
          <p:cNvSpPr txBox="1"/>
          <p:nvPr/>
        </p:nvSpPr>
        <p:spPr>
          <a:xfrm>
            <a:off x="16353165" y="18215409"/>
            <a:ext cx="10893460"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2" name="TextBox 2">
            <a:extLst>
              <a:ext uri="{FF2B5EF4-FFF2-40B4-BE49-F238E27FC236}">
                <a16:creationId xmlns:a16="http://schemas.microsoft.com/office/drawing/2014/main" id="{7E14C099-7A4F-4CE2-960A-6015D6A6B0C3}"/>
              </a:ext>
            </a:extLst>
          </p:cNvPr>
          <p:cNvSpPr txBox="1"/>
          <p:nvPr/>
        </p:nvSpPr>
        <p:spPr>
          <a:xfrm>
            <a:off x="2301884" y="23230416"/>
            <a:ext cx="5495454" cy="430695"/>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Methodology</a:t>
            </a:r>
          </a:p>
        </p:txBody>
      </p:sp>
      <p:sp>
        <p:nvSpPr>
          <p:cNvPr id="13" name="TextBox 7">
            <a:extLst>
              <a:ext uri="{FF2B5EF4-FFF2-40B4-BE49-F238E27FC236}">
                <a16:creationId xmlns:a16="http://schemas.microsoft.com/office/drawing/2014/main" id="{A2A66311-D5AA-D551-28EA-D6B539C71B2A}"/>
              </a:ext>
            </a:extLst>
          </p:cNvPr>
          <p:cNvSpPr txBox="1"/>
          <p:nvPr/>
        </p:nvSpPr>
        <p:spPr>
          <a:xfrm>
            <a:off x="2301884" y="24381150"/>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4" name="TextBox 2">
            <a:extLst>
              <a:ext uri="{FF2B5EF4-FFF2-40B4-BE49-F238E27FC236}">
                <a16:creationId xmlns:a16="http://schemas.microsoft.com/office/drawing/2014/main" id="{2FE8A350-6E37-DE54-E1C1-FA855C990CB0}"/>
              </a:ext>
            </a:extLst>
          </p:cNvPr>
          <p:cNvSpPr txBox="1"/>
          <p:nvPr/>
        </p:nvSpPr>
        <p:spPr>
          <a:xfrm>
            <a:off x="2301884" y="29392933"/>
            <a:ext cx="4882554" cy="725520"/>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Conclusions</a:t>
            </a:r>
          </a:p>
          <a:p>
            <a:endParaRPr lang="en-GB" sz="4000" dirty="0"/>
          </a:p>
        </p:txBody>
      </p:sp>
      <p:sp>
        <p:nvSpPr>
          <p:cNvPr id="15" name="TextBox 2">
            <a:extLst>
              <a:ext uri="{FF2B5EF4-FFF2-40B4-BE49-F238E27FC236}">
                <a16:creationId xmlns:a16="http://schemas.microsoft.com/office/drawing/2014/main" id="{36741387-E0CD-3356-7875-69244C1BA9EE}"/>
              </a:ext>
            </a:extLst>
          </p:cNvPr>
          <p:cNvSpPr txBox="1"/>
          <p:nvPr/>
        </p:nvSpPr>
        <p:spPr>
          <a:xfrm>
            <a:off x="16602545" y="29392933"/>
            <a:ext cx="7660228" cy="430695"/>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Acknowledgements</a:t>
            </a:r>
          </a:p>
        </p:txBody>
      </p:sp>
      <p:sp>
        <p:nvSpPr>
          <p:cNvPr id="16" name="TextBox 7">
            <a:extLst>
              <a:ext uri="{FF2B5EF4-FFF2-40B4-BE49-F238E27FC236}">
                <a16:creationId xmlns:a16="http://schemas.microsoft.com/office/drawing/2014/main" id="{29E9BF70-7F79-75F7-A567-CA81D35D340A}"/>
              </a:ext>
            </a:extLst>
          </p:cNvPr>
          <p:cNvSpPr txBox="1"/>
          <p:nvPr/>
        </p:nvSpPr>
        <p:spPr>
          <a:xfrm>
            <a:off x="2301884" y="30443531"/>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7" name="TextBox 7">
            <a:extLst>
              <a:ext uri="{FF2B5EF4-FFF2-40B4-BE49-F238E27FC236}">
                <a16:creationId xmlns:a16="http://schemas.microsoft.com/office/drawing/2014/main" id="{65A31702-B806-817A-4251-145051E51E01}"/>
              </a:ext>
            </a:extLst>
          </p:cNvPr>
          <p:cNvSpPr txBox="1"/>
          <p:nvPr/>
        </p:nvSpPr>
        <p:spPr>
          <a:xfrm>
            <a:off x="16519421" y="30413406"/>
            <a:ext cx="10893460"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8" name="Rectangle 22">
            <a:extLst>
              <a:ext uri="{FF2B5EF4-FFF2-40B4-BE49-F238E27FC236}">
                <a16:creationId xmlns:a16="http://schemas.microsoft.com/office/drawing/2014/main" id="{44CA5D39-BEA8-649C-688B-ACB2E9749023}"/>
              </a:ext>
            </a:extLst>
          </p:cNvPr>
          <p:cNvSpPr/>
          <p:nvPr/>
        </p:nvSpPr>
        <p:spPr>
          <a:xfrm>
            <a:off x="15601994" y="16977651"/>
            <a:ext cx="407549"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22">
            <a:extLst>
              <a:ext uri="{FF2B5EF4-FFF2-40B4-BE49-F238E27FC236}">
                <a16:creationId xmlns:a16="http://schemas.microsoft.com/office/drawing/2014/main" id="{4F788B0D-1254-41F0-92E7-8ECE35ABE7BD}"/>
              </a:ext>
            </a:extLst>
          </p:cNvPr>
          <p:cNvSpPr/>
          <p:nvPr/>
        </p:nvSpPr>
        <p:spPr>
          <a:xfrm>
            <a:off x="1536935" y="23062123"/>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22">
            <a:extLst>
              <a:ext uri="{FF2B5EF4-FFF2-40B4-BE49-F238E27FC236}">
                <a16:creationId xmlns:a16="http://schemas.microsoft.com/office/drawing/2014/main" id="{72A39079-A98E-4886-EA6E-74245E13FEF6}"/>
              </a:ext>
            </a:extLst>
          </p:cNvPr>
          <p:cNvSpPr/>
          <p:nvPr/>
        </p:nvSpPr>
        <p:spPr>
          <a:xfrm>
            <a:off x="1536935" y="29227765"/>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2">
            <a:extLst>
              <a:ext uri="{FF2B5EF4-FFF2-40B4-BE49-F238E27FC236}">
                <a16:creationId xmlns:a16="http://schemas.microsoft.com/office/drawing/2014/main" id="{55A743CC-604B-46A0-47D3-D280BCC91BA1}"/>
              </a:ext>
            </a:extLst>
          </p:cNvPr>
          <p:cNvSpPr/>
          <p:nvPr/>
        </p:nvSpPr>
        <p:spPr>
          <a:xfrm>
            <a:off x="15601994" y="29227765"/>
            <a:ext cx="407549"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uadroTexto 21">
            <a:extLst>
              <a:ext uri="{FF2B5EF4-FFF2-40B4-BE49-F238E27FC236}">
                <a16:creationId xmlns:a16="http://schemas.microsoft.com/office/drawing/2014/main" id="{15DD0A86-E104-AEB5-3C32-FC08C9C91E7D}"/>
              </a:ext>
            </a:extLst>
          </p:cNvPr>
          <p:cNvSpPr txBox="1"/>
          <p:nvPr/>
        </p:nvSpPr>
        <p:spPr>
          <a:xfrm>
            <a:off x="6614921" y="11063591"/>
            <a:ext cx="17647852" cy="680123"/>
          </a:xfrm>
          <a:prstGeom prst="rect">
            <a:avLst/>
          </a:prstGeom>
          <a:noFill/>
        </p:spPr>
        <p:txBody>
          <a:bodyPr wrap="square" rtlCol="0">
            <a:spAutoFit/>
          </a:bodyPr>
          <a:lstStyle/>
          <a:p>
            <a:pPr algn="ctr">
              <a:lnSpc>
                <a:spcPct val="114000"/>
              </a:lnSpc>
            </a:pPr>
            <a:r>
              <a:rPr lang="en-US" sz="3600" b="1" dirty="0">
                <a:solidFill>
                  <a:schemeClr val="bg1"/>
                </a:solidFill>
                <a:latin typeface="Montserrat" panose="00000500000000000000" pitchFamily="2" charset="0"/>
              </a:rPr>
              <a:t>This Scientific Poster Template Is Provided By ECLIPSE DIGITAL project</a:t>
            </a:r>
          </a:p>
        </p:txBody>
      </p:sp>
      <p:sp>
        <p:nvSpPr>
          <p:cNvPr id="23" name="CuadroTexto 22">
            <a:extLst>
              <a:ext uri="{FF2B5EF4-FFF2-40B4-BE49-F238E27FC236}">
                <a16:creationId xmlns:a16="http://schemas.microsoft.com/office/drawing/2014/main" id="{8341E88D-C0B5-0EA9-B668-23FB27923AFC}"/>
              </a:ext>
            </a:extLst>
          </p:cNvPr>
          <p:cNvSpPr txBox="1"/>
          <p:nvPr/>
        </p:nvSpPr>
        <p:spPr>
          <a:xfrm>
            <a:off x="7184438" y="11951656"/>
            <a:ext cx="15767912" cy="1112612"/>
          </a:xfrm>
          <a:prstGeom prst="rect">
            <a:avLst/>
          </a:prstGeom>
          <a:noFill/>
        </p:spPr>
        <p:txBody>
          <a:bodyPr wrap="square" rtlCol="0">
            <a:spAutoFit/>
          </a:bodyPr>
          <a:lstStyle/>
          <a:p>
            <a:pPr algn="ctr">
              <a:lnSpc>
                <a:spcPct val="114000"/>
              </a:lnSpc>
            </a:pPr>
            <a:r>
              <a:rPr lang="en-US" sz="6000" b="1" dirty="0">
                <a:solidFill>
                  <a:schemeClr val="bg1"/>
                </a:solidFill>
                <a:effectLst>
                  <a:innerShdw blurRad="63500" dist="50800" dir="2700000">
                    <a:prstClr val="black">
                      <a:alpha val="50000"/>
                    </a:prstClr>
                  </a:innerShdw>
                </a:effectLst>
                <a:latin typeface="Montserrat" panose="00000500000000000000" pitchFamily="2" charset="0"/>
              </a:rPr>
              <a:t>ENTER A TITLE </a:t>
            </a:r>
          </a:p>
        </p:txBody>
      </p:sp>
      <p:sp>
        <p:nvSpPr>
          <p:cNvPr id="24" name="CuadroTexto 23">
            <a:extLst>
              <a:ext uri="{FF2B5EF4-FFF2-40B4-BE49-F238E27FC236}">
                <a16:creationId xmlns:a16="http://schemas.microsoft.com/office/drawing/2014/main" id="{82B27B79-7362-1569-8C1C-ED14D1D972FA}"/>
              </a:ext>
            </a:extLst>
          </p:cNvPr>
          <p:cNvSpPr txBox="1"/>
          <p:nvPr/>
        </p:nvSpPr>
        <p:spPr>
          <a:xfrm>
            <a:off x="7164040" y="13032393"/>
            <a:ext cx="15808708" cy="583942"/>
          </a:xfrm>
          <a:prstGeom prst="rect">
            <a:avLst/>
          </a:prstGeom>
          <a:noFill/>
        </p:spPr>
        <p:txBody>
          <a:bodyPr wrap="square" rtlCol="0">
            <a:spAutoFit/>
          </a:bodyPr>
          <a:lstStyle/>
          <a:p>
            <a:pPr algn="ctr">
              <a:lnSpc>
                <a:spcPct val="114000"/>
              </a:lnSpc>
            </a:pPr>
            <a:r>
              <a:rPr lang="en-US" sz="3000" dirty="0">
                <a:solidFill>
                  <a:schemeClr val="bg1"/>
                </a:solidFill>
                <a:latin typeface="Montserrat" panose="00000500000000000000" pitchFamily="2" charset="0"/>
              </a:rPr>
              <a:t>Add Author Names and Information</a:t>
            </a:r>
          </a:p>
        </p:txBody>
      </p:sp>
      <p:sp>
        <p:nvSpPr>
          <p:cNvPr id="25" name="CuadroTexto 24">
            <a:extLst>
              <a:ext uri="{FF2B5EF4-FFF2-40B4-BE49-F238E27FC236}">
                <a16:creationId xmlns:a16="http://schemas.microsoft.com/office/drawing/2014/main" id="{4DB244B8-16B4-9A2B-28B9-4F567047788A}"/>
              </a:ext>
            </a:extLst>
          </p:cNvPr>
          <p:cNvSpPr txBox="1"/>
          <p:nvPr/>
        </p:nvSpPr>
        <p:spPr>
          <a:xfrm>
            <a:off x="7104956" y="13692878"/>
            <a:ext cx="15879382" cy="583942"/>
          </a:xfrm>
          <a:prstGeom prst="rect">
            <a:avLst/>
          </a:prstGeom>
          <a:noFill/>
        </p:spPr>
        <p:txBody>
          <a:bodyPr wrap="square" rtlCol="0">
            <a:spAutoFit/>
          </a:bodyPr>
          <a:lstStyle/>
          <a:p>
            <a:pPr algn="ctr">
              <a:lnSpc>
                <a:spcPct val="114000"/>
              </a:lnSpc>
            </a:pPr>
            <a:r>
              <a:rPr lang="en-US" sz="3000" dirty="0">
                <a:solidFill>
                  <a:schemeClr val="bg1"/>
                </a:solidFill>
                <a:latin typeface="Montserrat" panose="00000500000000000000" pitchFamily="2" charset="0"/>
              </a:rPr>
              <a:t>Include University or Department Names if Needed</a:t>
            </a:r>
          </a:p>
        </p:txBody>
      </p:sp>
    </p:spTree>
    <p:extLst>
      <p:ext uri="{BB962C8B-B14F-4D97-AF65-F5344CB8AC3E}">
        <p14:creationId xmlns:p14="http://schemas.microsoft.com/office/powerpoint/2010/main" val="343952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AC1A-CC4E-E848-C789-383810C868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0987E6D-1BC5-2FEC-8F8A-824A3956195E}"/>
              </a:ext>
            </a:extLst>
          </p:cNvPr>
          <p:cNvSpPr txBox="1"/>
          <p:nvPr/>
        </p:nvSpPr>
        <p:spPr>
          <a:xfrm>
            <a:off x="6614921" y="11063591"/>
            <a:ext cx="17647852" cy="680123"/>
          </a:xfrm>
          <a:prstGeom prst="rect">
            <a:avLst/>
          </a:prstGeom>
          <a:noFill/>
        </p:spPr>
        <p:txBody>
          <a:bodyPr wrap="square" rtlCol="0">
            <a:spAutoFit/>
          </a:bodyPr>
          <a:lstStyle/>
          <a:p>
            <a:pPr algn="ctr">
              <a:lnSpc>
                <a:spcPct val="114000"/>
              </a:lnSpc>
            </a:pPr>
            <a:r>
              <a:rPr lang="en-US" sz="3600" b="1" dirty="0">
                <a:solidFill>
                  <a:schemeClr val="bg1"/>
                </a:solidFill>
                <a:latin typeface="Montserrat" panose="00000500000000000000" pitchFamily="2" charset="0"/>
              </a:rPr>
              <a:t>This Scientific Poster Template Is Provided By ECLIPSE DIGITAL project</a:t>
            </a:r>
          </a:p>
        </p:txBody>
      </p:sp>
      <p:sp>
        <p:nvSpPr>
          <p:cNvPr id="3" name="CuadroTexto 2">
            <a:extLst>
              <a:ext uri="{FF2B5EF4-FFF2-40B4-BE49-F238E27FC236}">
                <a16:creationId xmlns:a16="http://schemas.microsoft.com/office/drawing/2014/main" id="{A7F43D24-7CD0-3652-EC04-CB32B887FEE2}"/>
              </a:ext>
            </a:extLst>
          </p:cNvPr>
          <p:cNvSpPr txBox="1"/>
          <p:nvPr/>
        </p:nvSpPr>
        <p:spPr>
          <a:xfrm>
            <a:off x="7184438" y="11951656"/>
            <a:ext cx="15767912" cy="1112612"/>
          </a:xfrm>
          <a:prstGeom prst="rect">
            <a:avLst/>
          </a:prstGeom>
          <a:noFill/>
        </p:spPr>
        <p:txBody>
          <a:bodyPr wrap="square" rtlCol="0">
            <a:spAutoFit/>
          </a:bodyPr>
          <a:lstStyle/>
          <a:p>
            <a:pPr algn="ctr">
              <a:lnSpc>
                <a:spcPct val="114000"/>
              </a:lnSpc>
            </a:pPr>
            <a:r>
              <a:rPr lang="en-US" sz="6000" b="1" dirty="0">
                <a:solidFill>
                  <a:schemeClr val="bg1"/>
                </a:solidFill>
                <a:effectLst>
                  <a:innerShdw blurRad="63500" dist="50800" dir="2700000">
                    <a:prstClr val="black">
                      <a:alpha val="50000"/>
                    </a:prstClr>
                  </a:innerShdw>
                </a:effectLst>
                <a:latin typeface="Montserrat" panose="00000500000000000000" pitchFamily="2" charset="0"/>
              </a:rPr>
              <a:t>ENTER A TITLE </a:t>
            </a:r>
          </a:p>
        </p:txBody>
      </p:sp>
      <p:sp>
        <p:nvSpPr>
          <p:cNvPr id="4" name="CuadroTexto 3">
            <a:extLst>
              <a:ext uri="{FF2B5EF4-FFF2-40B4-BE49-F238E27FC236}">
                <a16:creationId xmlns:a16="http://schemas.microsoft.com/office/drawing/2014/main" id="{036A504B-E0AE-CAA4-8DD0-3E6FF7049FBC}"/>
              </a:ext>
            </a:extLst>
          </p:cNvPr>
          <p:cNvSpPr txBox="1"/>
          <p:nvPr/>
        </p:nvSpPr>
        <p:spPr>
          <a:xfrm>
            <a:off x="7164040" y="13032393"/>
            <a:ext cx="15808708" cy="583942"/>
          </a:xfrm>
          <a:prstGeom prst="rect">
            <a:avLst/>
          </a:prstGeom>
          <a:noFill/>
        </p:spPr>
        <p:txBody>
          <a:bodyPr wrap="square" rtlCol="0">
            <a:spAutoFit/>
          </a:bodyPr>
          <a:lstStyle/>
          <a:p>
            <a:pPr algn="ctr">
              <a:lnSpc>
                <a:spcPct val="114000"/>
              </a:lnSpc>
            </a:pPr>
            <a:r>
              <a:rPr lang="en-US" sz="3000" dirty="0">
                <a:solidFill>
                  <a:schemeClr val="bg1"/>
                </a:solidFill>
                <a:latin typeface="Montserrat" panose="00000500000000000000" pitchFamily="2" charset="0"/>
              </a:rPr>
              <a:t>Add Author Names and Information</a:t>
            </a:r>
          </a:p>
        </p:txBody>
      </p:sp>
      <p:sp>
        <p:nvSpPr>
          <p:cNvPr id="5" name="CuadroTexto 4">
            <a:extLst>
              <a:ext uri="{FF2B5EF4-FFF2-40B4-BE49-F238E27FC236}">
                <a16:creationId xmlns:a16="http://schemas.microsoft.com/office/drawing/2014/main" id="{50D23C1B-6EC4-79DC-3465-AB58318963D8}"/>
              </a:ext>
            </a:extLst>
          </p:cNvPr>
          <p:cNvSpPr txBox="1"/>
          <p:nvPr/>
        </p:nvSpPr>
        <p:spPr>
          <a:xfrm>
            <a:off x="7104956" y="13692878"/>
            <a:ext cx="15879382" cy="583942"/>
          </a:xfrm>
          <a:prstGeom prst="rect">
            <a:avLst/>
          </a:prstGeom>
          <a:noFill/>
        </p:spPr>
        <p:txBody>
          <a:bodyPr wrap="square" rtlCol="0">
            <a:spAutoFit/>
          </a:bodyPr>
          <a:lstStyle/>
          <a:p>
            <a:pPr algn="ctr">
              <a:lnSpc>
                <a:spcPct val="114000"/>
              </a:lnSpc>
            </a:pPr>
            <a:r>
              <a:rPr lang="en-US" sz="3000" dirty="0">
                <a:solidFill>
                  <a:schemeClr val="bg1"/>
                </a:solidFill>
                <a:latin typeface="Montserrat" panose="00000500000000000000" pitchFamily="2" charset="0"/>
              </a:rPr>
              <a:t>Include University or Department Names if Needed</a:t>
            </a:r>
          </a:p>
        </p:txBody>
      </p:sp>
      <p:sp>
        <p:nvSpPr>
          <p:cNvPr id="6" name="Freeform: Shape 61">
            <a:extLst>
              <a:ext uri="{FF2B5EF4-FFF2-40B4-BE49-F238E27FC236}">
                <a16:creationId xmlns:a16="http://schemas.microsoft.com/office/drawing/2014/main" id="{1AC70F36-E2AF-B402-33FA-25DFBC76B0E6}"/>
              </a:ext>
            </a:extLst>
          </p:cNvPr>
          <p:cNvSpPr/>
          <p:nvPr/>
        </p:nvSpPr>
        <p:spPr>
          <a:xfrm>
            <a:off x="1536934" y="23736724"/>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eeform: Shape 61">
            <a:extLst>
              <a:ext uri="{FF2B5EF4-FFF2-40B4-BE49-F238E27FC236}">
                <a16:creationId xmlns:a16="http://schemas.microsoft.com/office/drawing/2014/main" id="{FCE89DA3-713D-EA5A-7832-B4F9F01A2633}"/>
              </a:ext>
            </a:extLst>
          </p:cNvPr>
          <p:cNvSpPr/>
          <p:nvPr/>
        </p:nvSpPr>
        <p:spPr>
          <a:xfrm>
            <a:off x="1536933" y="17571082"/>
            <a:ext cx="27368835"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TextBox 2">
            <a:extLst>
              <a:ext uri="{FF2B5EF4-FFF2-40B4-BE49-F238E27FC236}">
                <a16:creationId xmlns:a16="http://schemas.microsoft.com/office/drawing/2014/main" id="{4EAA9236-2530-B84C-4FA9-A49D8C3262AC}"/>
              </a:ext>
            </a:extLst>
          </p:cNvPr>
          <p:cNvSpPr txBox="1"/>
          <p:nvPr/>
        </p:nvSpPr>
        <p:spPr>
          <a:xfrm>
            <a:off x="2301884" y="16954304"/>
            <a:ext cx="5495454" cy="430695"/>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Enter a title</a:t>
            </a:r>
          </a:p>
        </p:txBody>
      </p:sp>
      <p:sp>
        <p:nvSpPr>
          <p:cNvPr id="9" name="TextBox 7">
            <a:extLst>
              <a:ext uri="{FF2B5EF4-FFF2-40B4-BE49-F238E27FC236}">
                <a16:creationId xmlns:a16="http://schemas.microsoft.com/office/drawing/2014/main" id="{0AA7ED79-D71C-E52F-7DB4-65AF7C1093AD}"/>
              </a:ext>
            </a:extLst>
          </p:cNvPr>
          <p:cNvSpPr txBox="1"/>
          <p:nvPr/>
        </p:nvSpPr>
        <p:spPr>
          <a:xfrm>
            <a:off x="2301884" y="18105038"/>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0" name="TextBox 2">
            <a:extLst>
              <a:ext uri="{FF2B5EF4-FFF2-40B4-BE49-F238E27FC236}">
                <a16:creationId xmlns:a16="http://schemas.microsoft.com/office/drawing/2014/main" id="{440CBCAB-D4A3-0751-BDFE-76F1F9A1D398}"/>
              </a:ext>
            </a:extLst>
          </p:cNvPr>
          <p:cNvSpPr txBox="1"/>
          <p:nvPr/>
        </p:nvSpPr>
        <p:spPr>
          <a:xfrm>
            <a:off x="2301884" y="23116821"/>
            <a:ext cx="4882554" cy="725520"/>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Enter a title</a:t>
            </a:r>
          </a:p>
          <a:p>
            <a:endParaRPr lang="en-GB" sz="4000" dirty="0"/>
          </a:p>
        </p:txBody>
      </p:sp>
      <p:sp>
        <p:nvSpPr>
          <p:cNvPr id="12" name="TextBox 7">
            <a:extLst>
              <a:ext uri="{FF2B5EF4-FFF2-40B4-BE49-F238E27FC236}">
                <a16:creationId xmlns:a16="http://schemas.microsoft.com/office/drawing/2014/main" id="{3F3922CC-4640-FED8-1F2B-BE984E0D6441}"/>
              </a:ext>
            </a:extLst>
          </p:cNvPr>
          <p:cNvSpPr txBox="1"/>
          <p:nvPr/>
        </p:nvSpPr>
        <p:spPr>
          <a:xfrm>
            <a:off x="2301884" y="24167419"/>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14" name="Rectangle 22">
            <a:extLst>
              <a:ext uri="{FF2B5EF4-FFF2-40B4-BE49-F238E27FC236}">
                <a16:creationId xmlns:a16="http://schemas.microsoft.com/office/drawing/2014/main" id="{257F7604-DEE9-7B02-0115-2281D49FFC11}"/>
              </a:ext>
            </a:extLst>
          </p:cNvPr>
          <p:cNvSpPr/>
          <p:nvPr/>
        </p:nvSpPr>
        <p:spPr>
          <a:xfrm>
            <a:off x="1536935" y="16786011"/>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22">
            <a:extLst>
              <a:ext uri="{FF2B5EF4-FFF2-40B4-BE49-F238E27FC236}">
                <a16:creationId xmlns:a16="http://schemas.microsoft.com/office/drawing/2014/main" id="{5E13837F-AA17-32D7-9676-5A439CC890ED}"/>
              </a:ext>
            </a:extLst>
          </p:cNvPr>
          <p:cNvSpPr/>
          <p:nvPr/>
        </p:nvSpPr>
        <p:spPr>
          <a:xfrm>
            <a:off x="1536935" y="22951653"/>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61">
            <a:extLst>
              <a:ext uri="{FF2B5EF4-FFF2-40B4-BE49-F238E27FC236}">
                <a16:creationId xmlns:a16="http://schemas.microsoft.com/office/drawing/2014/main" id="{666B201A-4D1B-7145-02A6-ADA101D3183D}"/>
              </a:ext>
            </a:extLst>
          </p:cNvPr>
          <p:cNvSpPr/>
          <p:nvPr/>
        </p:nvSpPr>
        <p:spPr>
          <a:xfrm>
            <a:off x="1536934" y="29902366"/>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 name="TextBox 2">
            <a:extLst>
              <a:ext uri="{FF2B5EF4-FFF2-40B4-BE49-F238E27FC236}">
                <a16:creationId xmlns:a16="http://schemas.microsoft.com/office/drawing/2014/main" id="{6F0B69E9-44CB-925D-AE08-9D0BBEA7CBA1}"/>
              </a:ext>
            </a:extLst>
          </p:cNvPr>
          <p:cNvSpPr txBox="1"/>
          <p:nvPr/>
        </p:nvSpPr>
        <p:spPr>
          <a:xfrm>
            <a:off x="2301884" y="29282463"/>
            <a:ext cx="4882554" cy="725520"/>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Enter a title</a:t>
            </a:r>
          </a:p>
          <a:p>
            <a:endParaRPr lang="en-GB" sz="4000" dirty="0"/>
          </a:p>
        </p:txBody>
      </p:sp>
      <p:sp>
        <p:nvSpPr>
          <p:cNvPr id="19" name="TextBox 7">
            <a:extLst>
              <a:ext uri="{FF2B5EF4-FFF2-40B4-BE49-F238E27FC236}">
                <a16:creationId xmlns:a16="http://schemas.microsoft.com/office/drawing/2014/main" id="{6ED7CF72-33EA-9412-B659-B1E046DC8FBF}"/>
              </a:ext>
            </a:extLst>
          </p:cNvPr>
          <p:cNvSpPr txBox="1"/>
          <p:nvPr/>
        </p:nvSpPr>
        <p:spPr>
          <a:xfrm>
            <a:off x="2301884" y="30333061"/>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20" name="Rectangle 22">
            <a:extLst>
              <a:ext uri="{FF2B5EF4-FFF2-40B4-BE49-F238E27FC236}">
                <a16:creationId xmlns:a16="http://schemas.microsoft.com/office/drawing/2014/main" id="{FF36F1AA-D9F5-322F-45C6-44313E620CCA}"/>
              </a:ext>
            </a:extLst>
          </p:cNvPr>
          <p:cNvSpPr/>
          <p:nvPr/>
        </p:nvSpPr>
        <p:spPr>
          <a:xfrm>
            <a:off x="1536935" y="29117295"/>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61">
            <a:extLst>
              <a:ext uri="{FF2B5EF4-FFF2-40B4-BE49-F238E27FC236}">
                <a16:creationId xmlns:a16="http://schemas.microsoft.com/office/drawing/2014/main" id="{1FED7977-B3A7-1958-A339-073A44A59808}"/>
              </a:ext>
            </a:extLst>
          </p:cNvPr>
          <p:cNvSpPr/>
          <p:nvPr/>
        </p:nvSpPr>
        <p:spPr>
          <a:xfrm>
            <a:off x="15578050" y="23736724"/>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extBox 2">
            <a:extLst>
              <a:ext uri="{FF2B5EF4-FFF2-40B4-BE49-F238E27FC236}">
                <a16:creationId xmlns:a16="http://schemas.microsoft.com/office/drawing/2014/main" id="{88AE4174-880D-987E-B929-9E7A99619A3B}"/>
              </a:ext>
            </a:extLst>
          </p:cNvPr>
          <p:cNvSpPr txBox="1"/>
          <p:nvPr/>
        </p:nvSpPr>
        <p:spPr>
          <a:xfrm>
            <a:off x="16343000" y="23116821"/>
            <a:ext cx="4882554" cy="725520"/>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Enter a title</a:t>
            </a:r>
          </a:p>
          <a:p>
            <a:endParaRPr lang="en-GB" sz="4000" dirty="0"/>
          </a:p>
        </p:txBody>
      </p:sp>
      <p:sp>
        <p:nvSpPr>
          <p:cNvPr id="16" name="TextBox 7">
            <a:extLst>
              <a:ext uri="{FF2B5EF4-FFF2-40B4-BE49-F238E27FC236}">
                <a16:creationId xmlns:a16="http://schemas.microsoft.com/office/drawing/2014/main" id="{630B506B-026B-8B78-F9BE-C527F57A6AF3}"/>
              </a:ext>
            </a:extLst>
          </p:cNvPr>
          <p:cNvSpPr txBox="1"/>
          <p:nvPr/>
        </p:nvSpPr>
        <p:spPr>
          <a:xfrm>
            <a:off x="16343000" y="24167419"/>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21" name="Rectangle 22">
            <a:extLst>
              <a:ext uri="{FF2B5EF4-FFF2-40B4-BE49-F238E27FC236}">
                <a16:creationId xmlns:a16="http://schemas.microsoft.com/office/drawing/2014/main" id="{13F4AF7B-DD97-75A2-C7AB-3EA19393383D}"/>
              </a:ext>
            </a:extLst>
          </p:cNvPr>
          <p:cNvSpPr/>
          <p:nvPr/>
        </p:nvSpPr>
        <p:spPr>
          <a:xfrm>
            <a:off x="15578051" y="22951653"/>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61">
            <a:extLst>
              <a:ext uri="{FF2B5EF4-FFF2-40B4-BE49-F238E27FC236}">
                <a16:creationId xmlns:a16="http://schemas.microsoft.com/office/drawing/2014/main" id="{DB422A96-7CC6-7C61-C307-7A920150DABD}"/>
              </a:ext>
            </a:extLst>
          </p:cNvPr>
          <p:cNvSpPr/>
          <p:nvPr/>
        </p:nvSpPr>
        <p:spPr>
          <a:xfrm>
            <a:off x="15578050" y="29902366"/>
            <a:ext cx="13327718" cy="4415955"/>
          </a:xfrm>
          <a:prstGeom prst="rect">
            <a:avLst/>
          </a:prstGeom>
          <a:solidFill>
            <a:schemeClr val="bg1"/>
          </a:soli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TextBox 2">
            <a:extLst>
              <a:ext uri="{FF2B5EF4-FFF2-40B4-BE49-F238E27FC236}">
                <a16:creationId xmlns:a16="http://schemas.microsoft.com/office/drawing/2014/main" id="{9BAC21B4-CCB0-E7B9-5D82-7826BC929755}"/>
              </a:ext>
            </a:extLst>
          </p:cNvPr>
          <p:cNvSpPr txBox="1"/>
          <p:nvPr/>
        </p:nvSpPr>
        <p:spPr>
          <a:xfrm>
            <a:off x="16343000" y="29282463"/>
            <a:ext cx="4882554" cy="725520"/>
          </a:xfrm>
          <a:prstGeom prst="rect">
            <a:avLst/>
          </a:prstGeom>
          <a:noFill/>
        </p:spPr>
        <p:txBody>
          <a:bodyPr wrap="square" rtlCol="0">
            <a:spAutoFit/>
          </a:bodyPr>
          <a:lstStyle>
            <a:defPPr>
              <a:defRPr lang="en-US"/>
            </a:defPPr>
            <a:lvl1pPr>
              <a:lnSpc>
                <a:spcPts val="2200"/>
              </a:lnSpc>
              <a:defRPr>
                <a:gradFill flip="none" rotWithShape="1">
                  <a:gsLst>
                    <a:gs pos="0">
                      <a:srgbClr val="A2BD3F"/>
                    </a:gs>
                    <a:gs pos="100000">
                      <a:srgbClr val="002B7F"/>
                    </a:gs>
                  </a:gsLst>
                  <a:path path="circle">
                    <a:fillToRect l="50000" t="50000" r="50000" b="50000"/>
                  </a:path>
                  <a:tileRect/>
                </a:gradFill>
                <a:latin typeface="Montserrat SemiBold" panose="00000700000000000000" pitchFamily="2" charset="0"/>
              </a:defRPr>
            </a:lvl1pPr>
          </a:lstStyle>
          <a:p>
            <a:r>
              <a:rPr lang="en-GB" sz="4000" dirty="0"/>
              <a:t>Enter a title</a:t>
            </a:r>
          </a:p>
          <a:p>
            <a:endParaRPr lang="en-GB" sz="4000" dirty="0"/>
          </a:p>
        </p:txBody>
      </p:sp>
      <p:sp>
        <p:nvSpPr>
          <p:cNvPr id="24" name="TextBox 7">
            <a:extLst>
              <a:ext uri="{FF2B5EF4-FFF2-40B4-BE49-F238E27FC236}">
                <a16:creationId xmlns:a16="http://schemas.microsoft.com/office/drawing/2014/main" id="{92205C13-65FA-1A1B-BEC1-4249AA52D4CA}"/>
              </a:ext>
            </a:extLst>
          </p:cNvPr>
          <p:cNvSpPr txBox="1"/>
          <p:nvPr/>
        </p:nvSpPr>
        <p:spPr>
          <a:xfrm>
            <a:off x="16343000" y="30333061"/>
            <a:ext cx="10823714" cy="489621"/>
          </a:xfrm>
          <a:prstGeom prst="rect">
            <a:avLst/>
          </a:prstGeom>
          <a:noFill/>
        </p:spPr>
        <p:txBody>
          <a:bodyPr wrap="square">
            <a:spAutoFit/>
          </a:bodyPr>
          <a:lstStyle/>
          <a:p>
            <a:pPr eaLnBrk="1" fontAlgn="auto" hangingPunct="1">
              <a:lnSpc>
                <a:spcPct val="129000"/>
              </a:lnSpc>
              <a:spcBef>
                <a:spcPts val="0"/>
              </a:spcBef>
              <a:spcAft>
                <a:spcPts val="0"/>
              </a:spcAft>
              <a:defRPr/>
            </a:pPr>
            <a:r>
              <a:rPr lang="en-US" sz="2200" dirty="0">
                <a:solidFill>
                  <a:schemeClr val="tx1">
                    <a:lumMod val="75000"/>
                    <a:lumOff val="25000"/>
                  </a:schemeClr>
                </a:solidFill>
                <a:latin typeface="Montserrat" panose="00000500000000000000" pitchFamily="2" charset="0"/>
              </a:rPr>
              <a:t>Add your information, graphs and images to this section.</a:t>
            </a:r>
          </a:p>
        </p:txBody>
      </p:sp>
      <p:sp>
        <p:nvSpPr>
          <p:cNvPr id="25" name="Rectangle 22">
            <a:extLst>
              <a:ext uri="{FF2B5EF4-FFF2-40B4-BE49-F238E27FC236}">
                <a16:creationId xmlns:a16="http://schemas.microsoft.com/office/drawing/2014/main" id="{41F347B9-7C0C-89A6-1A14-53629F7621C8}"/>
              </a:ext>
            </a:extLst>
          </p:cNvPr>
          <p:cNvSpPr/>
          <p:nvPr/>
        </p:nvSpPr>
        <p:spPr>
          <a:xfrm>
            <a:off x="15578051" y="29117295"/>
            <a:ext cx="397584" cy="493296"/>
          </a:xfrm>
          <a:prstGeom prst="rect">
            <a:avLst/>
          </a:prstGeom>
          <a:gradFill>
            <a:gsLst>
              <a:gs pos="100000">
                <a:srgbClr val="A2BD3F"/>
              </a:gs>
              <a:gs pos="0">
                <a:srgbClr val="002B7F"/>
              </a:gs>
            </a:gsLst>
            <a:lin ang="8100000" scaled="1"/>
          </a:gradFill>
          <a:ln>
            <a:noFill/>
          </a:ln>
          <a:effectLst>
            <a:outerShdw blurRad="508000" sx="101000" sy="101000" algn="c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3484542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875</TotalTime>
  <Words>180</Words>
  <Application>Microsoft Office PowerPoint</Application>
  <PresentationFormat>Personalizado</PresentationFormat>
  <Paragraphs>28</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Aptos</vt:lpstr>
      <vt:lpstr>Arial</vt:lpstr>
      <vt:lpstr>Calibri</vt:lpstr>
      <vt:lpstr>Montserrat</vt:lpstr>
      <vt:lpstr>Old Emma</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Pichel</dc:creator>
  <cp:lastModifiedBy>María Provecho Palacio</cp:lastModifiedBy>
  <cp:revision>5</cp:revision>
  <dcterms:created xsi:type="dcterms:W3CDTF">2024-12-11T22:23:35Z</dcterms:created>
  <dcterms:modified xsi:type="dcterms:W3CDTF">2025-01-15T12:06:25Z</dcterms:modified>
</cp:coreProperties>
</file>