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70" r:id="rId4"/>
  </p:sldMasterIdLst>
  <p:notesMasterIdLst>
    <p:notesMasterId r:id="rId20"/>
  </p:notesMasterIdLst>
  <p:handoutMasterIdLst>
    <p:handoutMasterId r:id="rId21"/>
  </p:handoutMasterIdLst>
  <p:sldIdLst>
    <p:sldId id="2147375339" r:id="rId5"/>
    <p:sldId id="2147375381" r:id="rId6"/>
    <p:sldId id="2147375382" r:id="rId7"/>
    <p:sldId id="2147375386" r:id="rId8"/>
    <p:sldId id="2147375387" r:id="rId9"/>
    <p:sldId id="2147375388" r:id="rId10"/>
    <p:sldId id="2147375383" r:id="rId11"/>
    <p:sldId id="2147375384" r:id="rId12"/>
    <p:sldId id="2147375385" r:id="rId13"/>
    <p:sldId id="2147375389" r:id="rId14"/>
    <p:sldId id="2147375390" r:id="rId15"/>
    <p:sldId id="2147375391" r:id="rId16"/>
    <p:sldId id="2147375393" r:id="rId17"/>
    <p:sldId id="2147375394" r:id="rId18"/>
    <p:sldId id="2147375392" r:id="rId19"/>
  </p:sldIdLst>
  <p:sldSz cx="12192000" cy="6858000"/>
  <p:notesSz cx="6858000" cy="9144000"/>
  <p:embeddedFontLst>
    <p:embeddedFont>
      <p:font typeface="IberPangea" panose="020B0504000000000000" pitchFamily="34" charset="0"/>
      <p:regular r:id="rId22"/>
      <p:bold r:id="rId23"/>
      <p:italic r:id="rId24"/>
      <p:boldItalic r:id="rId25"/>
    </p:embeddedFont>
    <p:embeddedFont>
      <p:font typeface="IberPangea Text" panose="020B0504000000000000" pitchFamily="34" charset="0"/>
      <p:regular r:id="rId26"/>
      <p:bold r:id="rId27"/>
      <p:italic r:id="rId28"/>
      <p:boldItalic r:id="rId29"/>
    </p:embeddedFont>
    <p:embeddedFont>
      <p:font typeface="IberPangea Text Light" panose="020B0404000000000000" pitchFamily="34" charset="0"/>
      <p:regular r:id="rId30"/>
      <p:italic r:id="rId31"/>
    </p:embeddedFont>
    <p:embeddedFont>
      <p:font typeface="Montserrat" panose="00000500000000000000" pitchFamily="2" charset="0"/>
      <p:regular r:id="rId32"/>
      <p:bold r:id="rId33"/>
      <p:italic r:id="rId34"/>
      <p:boldItalic r:id="rId35"/>
    </p:embeddedFont>
    <p:embeddedFont>
      <p:font typeface="Montserrat Medium" panose="00000600000000000000" pitchFamily="2" charset="0"/>
      <p:regular r:id="rId36"/>
      <p:italic r:id="rId37"/>
    </p:embeddedFont>
    <p:embeddedFont>
      <p:font typeface="Montserrat SemiBold" panose="00000700000000000000" pitchFamily="2" charset="0"/>
      <p:bold r:id="rId38"/>
      <p:boldItalic r:id="rId39"/>
    </p:embeddedFont>
  </p:embeddedFontLst>
  <p:defaultTextStyle>
    <a:defPPr>
      <a:defRPr lang="es-E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2" charset="77"/>
        <a:ea typeface="+mn-ea"/>
        <a:cs typeface="+mn-cs"/>
      </a:defRPr>
    </a:lvl1pPr>
    <a:lvl2pPr marL="228586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2" charset="77"/>
        <a:ea typeface="+mn-ea"/>
        <a:cs typeface="+mn-cs"/>
      </a:defRPr>
    </a:lvl2pPr>
    <a:lvl3pPr marL="457172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2" charset="77"/>
        <a:ea typeface="+mn-ea"/>
        <a:cs typeface="+mn-cs"/>
      </a:defRPr>
    </a:lvl3pPr>
    <a:lvl4pPr marL="685757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2" charset="77"/>
        <a:ea typeface="+mn-ea"/>
        <a:cs typeface="+mn-cs"/>
      </a:defRPr>
    </a:lvl4pPr>
    <a:lvl5pPr marL="91434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2" charset="77"/>
        <a:ea typeface="+mn-ea"/>
        <a:cs typeface="+mn-cs"/>
      </a:defRPr>
    </a:lvl5pPr>
    <a:lvl6pPr marL="1142929" algn="l" defTabSz="457172" rtl="0" eaLnBrk="1" latinLnBrk="0" hangingPunct="1">
      <a:defRPr kern="1200">
        <a:solidFill>
          <a:schemeClr val="tx1"/>
        </a:solidFill>
        <a:latin typeface="Arial" pitchFamily="2" charset="77"/>
        <a:ea typeface="+mn-ea"/>
        <a:cs typeface="+mn-cs"/>
      </a:defRPr>
    </a:lvl6pPr>
    <a:lvl7pPr marL="1371515" algn="l" defTabSz="457172" rtl="0" eaLnBrk="1" latinLnBrk="0" hangingPunct="1">
      <a:defRPr kern="1200">
        <a:solidFill>
          <a:schemeClr val="tx1"/>
        </a:solidFill>
        <a:latin typeface="Arial" pitchFamily="2" charset="77"/>
        <a:ea typeface="+mn-ea"/>
        <a:cs typeface="+mn-cs"/>
      </a:defRPr>
    </a:lvl7pPr>
    <a:lvl8pPr marL="1600100" algn="l" defTabSz="457172" rtl="0" eaLnBrk="1" latinLnBrk="0" hangingPunct="1">
      <a:defRPr kern="1200">
        <a:solidFill>
          <a:schemeClr val="tx1"/>
        </a:solidFill>
        <a:latin typeface="Arial" pitchFamily="2" charset="77"/>
        <a:ea typeface="+mn-ea"/>
        <a:cs typeface="+mn-cs"/>
      </a:defRPr>
    </a:lvl8pPr>
    <a:lvl9pPr marL="1828686" algn="l" defTabSz="457172" rtl="0" eaLnBrk="1" latinLnBrk="0" hangingPunct="1">
      <a:defRPr kern="1200">
        <a:solidFill>
          <a:schemeClr val="tx1"/>
        </a:solidFill>
        <a:latin typeface="Arial" pitchFamily="2" charset="77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04C2D0A-8887-4352-3821-F187B2F115D3}" name="YARTE FDEZ-ESCANDON, MARIA" initials="YFEM" userId="S::myarte@iberdrola.es::6ace3468-ef94-4218-86eb-402f22b5cc0d" providerId="AD"/>
  <p188:author id="{5B9A8CF5-BC38-E751-09AC-711DD2123EAB}" name="Sarda Lino, Sara" initials="SLS" userId="S::ssarda@iberdrola.es::628821d0-a4f1-4cec-bac1-c42dfee3e84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272"/>
    <a:srgbClr val="00A443"/>
    <a:srgbClr val="0DA9FF"/>
    <a:srgbClr val="6E6765"/>
    <a:srgbClr val="5BD38C"/>
    <a:srgbClr val="D9D9D9"/>
    <a:srgbClr val="A2BCB1"/>
    <a:srgbClr val="FFCD52"/>
    <a:srgbClr val="E3850D"/>
    <a:srgbClr val="007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Estilo medio 3 - 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34" Type="http://schemas.openxmlformats.org/officeDocument/2006/relationships/font" Target="fonts/font13.fntdata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presProps" Target="presProps.xml"/><Relationship Id="rId45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0.fntdata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ESA BAS ANDREU" userId="90599e7d-e1c5-4505-adb7-46b94c16a3db" providerId="ADAL" clId="{4464A57F-B922-4FB2-976A-C3C9069C2DA4}"/>
    <pc:docChg chg="custSel modSld sldOrd">
      <pc:chgData name="TERESA BAS ANDREU" userId="90599e7d-e1c5-4505-adb7-46b94c16a3db" providerId="ADAL" clId="{4464A57F-B922-4FB2-976A-C3C9069C2DA4}" dt="2025-01-09T15:53:39.454" v="4" actId="478"/>
      <pc:docMkLst>
        <pc:docMk/>
      </pc:docMkLst>
      <pc:sldChg chg="addSp delSp modSp mod ord">
        <pc:chgData name="TERESA BAS ANDREU" userId="90599e7d-e1c5-4505-adb7-46b94c16a3db" providerId="ADAL" clId="{4464A57F-B922-4FB2-976A-C3C9069C2DA4}" dt="2025-01-09T15:53:39.454" v="4" actId="478"/>
        <pc:sldMkLst>
          <pc:docMk/>
          <pc:sldMk cId="1425414649" sldId="2147375375"/>
        </pc:sldMkLst>
        <pc:graphicFrameChg chg="add del modGraphic">
          <ac:chgData name="TERESA BAS ANDREU" userId="90599e7d-e1c5-4505-adb7-46b94c16a3db" providerId="ADAL" clId="{4464A57F-B922-4FB2-976A-C3C9069C2DA4}" dt="2025-01-09T15:53:39.454" v="4" actId="478"/>
          <ac:graphicFrameMkLst>
            <pc:docMk/>
            <pc:sldMk cId="1425414649" sldId="2147375375"/>
            <ac:graphicFrameMk id="3" creationId="{16BFFE64-5542-9F5D-C873-04F0D2B6C658}"/>
          </ac:graphicFrameMkLst>
        </pc:graphicFrameChg>
      </pc:sldChg>
      <pc:sldChg chg="modSp mod">
        <pc:chgData name="TERESA BAS ANDREU" userId="90599e7d-e1c5-4505-adb7-46b94c16a3db" providerId="ADAL" clId="{4464A57F-B922-4FB2-976A-C3C9069C2DA4}" dt="2025-01-09T15:49:17.854" v="0" actId="20577"/>
        <pc:sldMkLst>
          <pc:docMk/>
          <pc:sldMk cId="1356237829" sldId="2147375384"/>
        </pc:sldMkLst>
        <pc:spChg chg="mod">
          <ac:chgData name="TERESA BAS ANDREU" userId="90599e7d-e1c5-4505-adb7-46b94c16a3db" providerId="ADAL" clId="{4464A57F-B922-4FB2-976A-C3C9069C2DA4}" dt="2025-01-09T15:49:17.854" v="0" actId="20577"/>
          <ac:spMkLst>
            <pc:docMk/>
            <pc:sldMk cId="1356237829" sldId="2147375384"/>
            <ac:spMk id="42" creationId="{1B9CDA1E-4226-8E08-D8F2-4875903D338E}"/>
          </ac:spMkLst>
        </pc:spChg>
      </pc:sldChg>
    </pc:docChg>
  </pc:docChgLst>
  <pc:docChgLst>
    <pc:chgData name="YARTE FDEZ-ESCANDON, MARIA" userId="6ace3468-ef94-4218-86eb-402f22b5cc0d" providerId="ADAL" clId="{7FD61166-9810-4834-ADAD-01068A74E22E}"/>
    <pc:docChg chg="undo redo custSel addSld delSld modSld sldOrd modMainMaster">
      <pc:chgData name="YARTE FDEZ-ESCANDON, MARIA" userId="6ace3468-ef94-4218-86eb-402f22b5cc0d" providerId="ADAL" clId="{7FD61166-9810-4834-ADAD-01068A74E22E}" dt="2024-11-27T13:29:36.026" v="2888" actId="14100"/>
      <pc:docMkLst>
        <pc:docMk/>
      </pc:docMkLst>
      <pc:sldChg chg="addSp modSp mod">
        <pc:chgData name="YARTE FDEZ-ESCANDON, MARIA" userId="6ace3468-ef94-4218-86eb-402f22b5cc0d" providerId="ADAL" clId="{7FD61166-9810-4834-ADAD-01068A74E22E}" dt="2024-11-27T12:50:54.749" v="1881" actId="1076"/>
        <pc:sldMkLst>
          <pc:docMk/>
          <pc:sldMk cId="3071542948" sldId="364"/>
        </pc:sldMkLst>
        <pc:spChg chg="add mod">
          <ac:chgData name="YARTE FDEZ-ESCANDON, MARIA" userId="6ace3468-ef94-4218-86eb-402f22b5cc0d" providerId="ADAL" clId="{7FD61166-9810-4834-ADAD-01068A74E22E}" dt="2024-11-27T12:50:54.749" v="1881" actId="1076"/>
          <ac:spMkLst>
            <pc:docMk/>
            <pc:sldMk cId="3071542948" sldId="364"/>
            <ac:spMk id="2" creationId="{54B6AE8E-9916-CD97-9D34-5832CFBFA936}"/>
          </ac:spMkLst>
        </pc:spChg>
        <pc:picChg chg="add mod">
          <ac:chgData name="YARTE FDEZ-ESCANDON, MARIA" userId="6ace3468-ef94-4218-86eb-402f22b5cc0d" providerId="ADAL" clId="{7FD61166-9810-4834-ADAD-01068A74E22E}" dt="2024-11-27T09:17:03.147" v="256"/>
          <ac:picMkLst>
            <pc:docMk/>
            <pc:sldMk cId="3071542948" sldId="364"/>
            <ac:picMk id="4" creationId="{92A584DD-296D-C51E-E67A-3AE9CCE74CAE}"/>
          </ac:picMkLst>
        </pc:picChg>
        <pc:picChg chg="add mod">
          <ac:chgData name="YARTE FDEZ-ESCANDON, MARIA" userId="6ace3468-ef94-4218-86eb-402f22b5cc0d" providerId="ADAL" clId="{7FD61166-9810-4834-ADAD-01068A74E22E}" dt="2024-11-27T09:17:15.073" v="263" actId="1076"/>
          <ac:picMkLst>
            <pc:docMk/>
            <pc:sldMk cId="3071542948" sldId="364"/>
            <ac:picMk id="5" creationId="{93130F72-012E-3236-C3B3-C21F2CBBBC41}"/>
          </ac:picMkLst>
        </pc:picChg>
      </pc:sldChg>
      <pc:sldChg chg="addSp modSp mod">
        <pc:chgData name="YARTE FDEZ-ESCANDON, MARIA" userId="6ace3468-ef94-4218-86eb-402f22b5cc0d" providerId="ADAL" clId="{7FD61166-9810-4834-ADAD-01068A74E22E}" dt="2024-11-27T10:28:53.825" v="1344" actId="20577"/>
        <pc:sldMkLst>
          <pc:docMk/>
          <pc:sldMk cId="2040739778" sldId="410"/>
        </pc:sldMkLst>
        <pc:spChg chg="add mod">
          <ac:chgData name="YARTE FDEZ-ESCANDON, MARIA" userId="6ace3468-ef94-4218-86eb-402f22b5cc0d" providerId="ADAL" clId="{7FD61166-9810-4834-ADAD-01068A74E22E}" dt="2024-11-27T10:28:53.825" v="1344" actId="20577"/>
          <ac:spMkLst>
            <pc:docMk/>
            <pc:sldMk cId="2040739778" sldId="410"/>
            <ac:spMk id="2" creationId="{8727709B-7104-6824-8B0A-2097F1ABB651}"/>
          </ac:spMkLst>
        </pc:spChg>
        <pc:spChg chg="mod">
          <ac:chgData name="YARTE FDEZ-ESCANDON, MARIA" userId="6ace3468-ef94-4218-86eb-402f22b5cc0d" providerId="ADAL" clId="{7FD61166-9810-4834-ADAD-01068A74E22E}" dt="2024-11-26T15:25:03.457" v="4" actId="27636"/>
          <ac:spMkLst>
            <pc:docMk/>
            <pc:sldMk cId="2040739778" sldId="410"/>
            <ac:spMk id="32" creationId="{49BDF356-51F1-73E5-EC84-F2544AF3C898}"/>
          </ac:spMkLst>
        </pc:spChg>
      </pc:sldChg>
      <pc:sldChg chg="addSp delSp modSp mod">
        <pc:chgData name="YARTE FDEZ-ESCANDON, MARIA" userId="6ace3468-ef94-4218-86eb-402f22b5cc0d" providerId="ADAL" clId="{7FD61166-9810-4834-ADAD-01068A74E22E}" dt="2024-11-27T10:33:18.315" v="1446" actId="1076"/>
        <pc:sldMkLst>
          <pc:docMk/>
          <pc:sldMk cId="1352865360" sldId="487"/>
        </pc:sldMkLst>
        <pc:spChg chg="add mod">
          <ac:chgData name="YARTE FDEZ-ESCANDON, MARIA" userId="6ace3468-ef94-4218-86eb-402f22b5cc0d" providerId="ADAL" clId="{7FD61166-9810-4834-ADAD-01068A74E22E}" dt="2024-11-27T10:33:18.315" v="1446" actId="1076"/>
          <ac:spMkLst>
            <pc:docMk/>
            <pc:sldMk cId="1352865360" sldId="487"/>
            <ac:spMk id="4" creationId="{991A6549-13F5-CADB-32D8-9FB57EBAEDDB}"/>
          </ac:spMkLst>
        </pc:spChg>
        <pc:picChg chg="add del mod">
          <ac:chgData name="YARTE FDEZ-ESCANDON, MARIA" userId="6ace3468-ef94-4218-86eb-402f22b5cc0d" providerId="ADAL" clId="{7FD61166-9810-4834-ADAD-01068A74E22E}" dt="2024-11-27T09:19:59.500" v="294" actId="21"/>
          <ac:picMkLst>
            <pc:docMk/>
            <pc:sldMk cId="1352865360" sldId="487"/>
            <ac:picMk id="3" creationId="{B760DB58-33A6-DFC6-5F98-1CA732E066B4}"/>
          </ac:picMkLst>
        </pc:picChg>
      </pc:sldChg>
      <pc:sldChg chg="modSp mod">
        <pc:chgData name="YARTE FDEZ-ESCANDON, MARIA" userId="6ace3468-ef94-4218-86eb-402f22b5cc0d" providerId="ADAL" clId="{7FD61166-9810-4834-ADAD-01068A74E22E}" dt="2024-11-27T13:15:12.776" v="2233" actId="20577"/>
        <pc:sldMkLst>
          <pc:docMk/>
          <pc:sldMk cId="1036584042" sldId="6483"/>
        </pc:sldMkLst>
        <pc:spChg chg="mod">
          <ac:chgData name="YARTE FDEZ-ESCANDON, MARIA" userId="6ace3468-ef94-4218-86eb-402f22b5cc0d" providerId="ADAL" clId="{7FD61166-9810-4834-ADAD-01068A74E22E}" dt="2024-11-27T13:14:52.260" v="2229" actId="20577"/>
          <ac:spMkLst>
            <pc:docMk/>
            <pc:sldMk cId="1036584042" sldId="6483"/>
            <ac:spMk id="4" creationId="{B4EFFA75-806E-4A81-9728-D1F34DC0E33E}"/>
          </ac:spMkLst>
        </pc:spChg>
        <pc:spChg chg="mod">
          <ac:chgData name="YARTE FDEZ-ESCANDON, MARIA" userId="6ace3468-ef94-4218-86eb-402f22b5cc0d" providerId="ADAL" clId="{7FD61166-9810-4834-ADAD-01068A74E22E}" dt="2024-11-27T12:25:40.946" v="1467" actId="108"/>
          <ac:spMkLst>
            <pc:docMk/>
            <pc:sldMk cId="1036584042" sldId="6483"/>
            <ac:spMk id="14" creationId="{BBC6F043-E563-6D03-FA82-CC9B336429BD}"/>
          </ac:spMkLst>
        </pc:spChg>
        <pc:graphicFrameChg chg="modGraphic">
          <ac:chgData name="YARTE FDEZ-ESCANDON, MARIA" userId="6ace3468-ef94-4218-86eb-402f22b5cc0d" providerId="ADAL" clId="{7FD61166-9810-4834-ADAD-01068A74E22E}" dt="2024-11-27T13:15:12.776" v="2233" actId="20577"/>
          <ac:graphicFrameMkLst>
            <pc:docMk/>
            <pc:sldMk cId="1036584042" sldId="6483"/>
            <ac:graphicFrameMk id="20" creationId="{2E40D3A5-E8DE-577A-44C7-66214843B9EA}"/>
          </ac:graphicFrameMkLst>
        </pc:graphicFrameChg>
      </pc:sldChg>
      <pc:sldChg chg="modSp mod">
        <pc:chgData name="YARTE FDEZ-ESCANDON, MARIA" userId="6ace3468-ef94-4218-86eb-402f22b5cc0d" providerId="ADAL" clId="{7FD61166-9810-4834-ADAD-01068A74E22E}" dt="2024-11-27T13:15:19.860" v="2239" actId="20577"/>
        <pc:sldMkLst>
          <pc:docMk/>
          <pc:sldMk cId="168483693" sldId="2147375326"/>
        </pc:sldMkLst>
        <pc:spChg chg="mod">
          <ac:chgData name="YARTE FDEZ-ESCANDON, MARIA" userId="6ace3468-ef94-4218-86eb-402f22b5cc0d" providerId="ADAL" clId="{7FD61166-9810-4834-ADAD-01068A74E22E}" dt="2024-11-27T12:55:11.754" v="1895" actId="13926"/>
          <ac:spMkLst>
            <pc:docMk/>
            <pc:sldMk cId="168483693" sldId="2147375326"/>
            <ac:spMk id="8" creationId="{2A576C44-32BC-E6A1-47CC-D8C44B4A5D06}"/>
          </ac:spMkLst>
        </pc:spChg>
        <pc:spChg chg="mod">
          <ac:chgData name="YARTE FDEZ-ESCANDON, MARIA" userId="6ace3468-ef94-4218-86eb-402f22b5cc0d" providerId="ADAL" clId="{7FD61166-9810-4834-ADAD-01068A74E22E}" dt="2024-11-27T13:14:45.123" v="2217" actId="20577"/>
          <ac:spMkLst>
            <pc:docMk/>
            <pc:sldMk cId="168483693" sldId="2147375326"/>
            <ac:spMk id="24" creationId="{F617CBA2-CD5D-8583-8F40-E81695451482}"/>
          </ac:spMkLst>
        </pc:spChg>
        <pc:graphicFrameChg chg="mod">
          <ac:chgData name="YARTE FDEZ-ESCANDON, MARIA" userId="6ace3468-ef94-4218-86eb-402f22b5cc0d" providerId="ADAL" clId="{7FD61166-9810-4834-ADAD-01068A74E22E}" dt="2024-11-27T13:15:19.860" v="2239" actId="20577"/>
          <ac:graphicFrameMkLst>
            <pc:docMk/>
            <pc:sldMk cId="168483693" sldId="2147375326"/>
            <ac:graphicFrameMk id="27" creationId="{6DBFEE38-A6C4-7139-EE30-1C42F4862A1B}"/>
          </ac:graphicFrameMkLst>
        </pc:graphicFrameChg>
      </pc:sldChg>
      <pc:sldChg chg="addSp delSp modSp mod">
        <pc:chgData name="YARTE FDEZ-ESCANDON, MARIA" userId="6ace3468-ef94-4218-86eb-402f22b5cc0d" providerId="ADAL" clId="{7FD61166-9810-4834-ADAD-01068A74E22E}" dt="2024-11-27T13:19:08.628" v="2466" actId="33524"/>
        <pc:sldMkLst>
          <pc:docMk/>
          <pc:sldMk cId="1002419666" sldId="2147375327"/>
        </pc:sldMkLst>
        <pc:spChg chg="add mod">
          <ac:chgData name="YARTE FDEZ-ESCANDON, MARIA" userId="6ace3468-ef94-4218-86eb-402f22b5cc0d" providerId="ADAL" clId="{7FD61166-9810-4834-ADAD-01068A74E22E}" dt="2024-11-27T13:12:29.726" v="2134" actId="20577"/>
          <ac:spMkLst>
            <pc:docMk/>
            <pc:sldMk cId="1002419666" sldId="2147375327"/>
            <ac:spMk id="3" creationId="{10DA219E-C833-2BB2-2FC1-20AEE4DD345A}"/>
          </ac:spMkLst>
        </pc:spChg>
        <pc:spChg chg="add mod">
          <ac:chgData name="YARTE FDEZ-ESCANDON, MARIA" userId="6ace3468-ef94-4218-86eb-402f22b5cc0d" providerId="ADAL" clId="{7FD61166-9810-4834-ADAD-01068A74E22E}" dt="2024-11-27T13:12:15.822" v="2118"/>
          <ac:spMkLst>
            <pc:docMk/>
            <pc:sldMk cId="1002419666" sldId="2147375327"/>
            <ac:spMk id="4" creationId="{F89094A4-45FD-72F6-50E0-DF24C68D2B0B}"/>
          </ac:spMkLst>
        </pc:spChg>
        <pc:spChg chg="add mod">
          <ac:chgData name="YARTE FDEZ-ESCANDON, MARIA" userId="6ace3468-ef94-4218-86eb-402f22b5cc0d" providerId="ADAL" clId="{7FD61166-9810-4834-ADAD-01068A74E22E}" dt="2024-11-27T13:19:08.628" v="2466" actId="33524"/>
          <ac:spMkLst>
            <pc:docMk/>
            <pc:sldMk cId="1002419666" sldId="2147375327"/>
            <ac:spMk id="5" creationId="{9CDAD8CC-3FE3-3E9F-FDCA-DEEA6F9EB592}"/>
          </ac:spMkLst>
        </pc:spChg>
        <pc:spChg chg="mod">
          <ac:chgData name="YARTE FDEZ-ESCANDON, MARIA" userId="6ace3468-ef94-4218-86eb-402f22b5cc0d" providerId="ADAL" clId="{7FD61166-9810-4834-ADAD-01068A74E22E}" dt="2024-11-27T13:16:30.307" v="2293" actId="20577"/>
          <ac:spMkLst>
            <pc:docMk/>
            <pc:sldMk cId="1002419666" sldId="2147375327"/>
            <ac:spMk id="11" creationId="{2ACC067A-EF7F-6A92-307C-672D7A100585}"/>
          </ac:spMkLst>
        </pc:spChg>
        <pc:spChg chg="mod">
          <ac:chgData name="YARTE FDEZ-ESCANDON, MARIA" userId="6ace3468-ef94-4218-86eb-402f22b5cc0d" providerId="ADAL" clId="{7FD61166-9810-4834-ADAD-01068A74E22E}" dt="2024-11-27T13:16:36.683" v="2307" actId="20577"/>
          <ac:spMkLst>
            <pc:docMk/>
            <pc:sldMk cId="1002419666" sldId="2147375327"/>
            <ac:spMk id="12" creationId="{E8708903-E92E-6072-3F4A-84FCFEFEE248}"/>
          </ac:spMkLst>
        </pc:spChg>
        <pc:spChg chg="del">
          <ac:chgData name="YARTE FDEZ-ESCANDON, MARIA" userId="6ace3468-ef94-4218-86eb-402f22b5cc0d" providerId="ADAL" clId="{7FD61166-9810-4834-ADAD-01068A74E22E}" dt="2024-11-27T13:12:15.584" v="2117" actId="478"/>
          <ac:spMkLst>
            <pc:docMk/>
            <pc:sldMk cId="1002419666" sldId="2147375327"/>
            <ac:spMk id="24" creationId="{F617CBA2-CD5D-8583-8F40-E81695451482}"/>
          </ac:spMkLst>
        </pc:spChg>
        <pc:spChg chg="mod">
          <ac:chgData name="YARTE FDEZ-ESCANDON, MARIA" userId="6ace3468-ef94-4218-86eb-402f22b5cc0d" providerId="ADAL" clId="{7FD61166-9810-4834-ADAD-01068A74E22E}" dt="2024-11-27T12:26:06.601" v="1473" actId="108"/>
          <ac:spMkLst>
            <pc:docMk/>
            <pc:sldMk cId="1002419666" sldId="2147375327"/>
            <ac:spMk id="26" creationId="{D99C6CA1-83B5-0882-E57C-726EB7F12EB9}"/>
          </ac:spMkLst>
        </pc:spChg>
        <pc:graphicFrameChg chg="mod">
          <ac:chgData name="YARTE FDEZ-ESCANDON, MARIA" userId="6ace3468-ef94-4218-86eb-402f22b5cc0d" providerId="ADAL" clId="{7FD61166-9810-4834-ADAD-01068A74E22E}" dt="2024-11-27T13:16:56.835" v="2313"/>
          <ac:graphicFrameMkLst>
            <pc:docMk/>
            <pc:sldMk cId="1002419666" sldId="2147375327"/>
            <ac:graphicFrameMk id="27" creationId="{6DBFEE38-A6C4-7139-EE30-1C42F4862A1B}"/>
          </ac:graphicFrameMkLst>
        </pc:graphicFrameChg>
      </pc:sldChg>
      <pc:sldChg chg="del">
        <pc:chgData name="YARTE FDEZ-ESCANDON, MARIA" userId="6ace3468-ef94-4218-86eb-402f22b5cc0d" providerId="ADAL" clId="{7FD61166-9810-4834-ADAD-01068A74E22E}" dt="2024-11-27T12:22:13.226" v="1447" actId="2696"/>
        <pc:sldMkLst>
          <pc:docMk/>
          <pc:sldMk cId="2095340514" sldId="2147375328"/>
        </pc:sldMkLst>
      </pc:sldChg>
      <pc:sldChg chg="add del">
        <pc:chgData name="YARTE FDEZ-ESCANDON, MARIA" userId="6ace3468-ef94-4218-86eb-402f22b5cc0d" providerId="ADAL" clId="{7FD61166-9810-4834-ADAD-01068A74E22E}" dt="2024-11-27T12:23:14.459" v="1449" actId="47"/>
        <pc:sldMkLst>
          <pc:docMk/>
          <pc:sldMk cId="3848778984" sldId="2147375328"/>
        </pc:sldMkLst>
      </pc:sldChg>
      <pc:sldChg chg="add del">
        <pc:chgData name="YARTE FDEZ-ESCANDON, MARIA" userId="6ace3468-ef94-4218-86eb-402f22b5cc0d" providerId="ADAL" clId="{7FD61166-9810-4834-ADAD-01068A74E22E}" dt="2024-11-27T12:23:15.455" v="1450" actId="47"/>
        <pc:sldMkLst>
          <pc:docMk/>
          <pc:sldMk cId="2458202242" sldId="2147375329"/>
        </pc:sldMkLst>
      </pc:sldChg>
      <pc:sldChg chg="del">
        <pc:chgData name="YARTE FDEZ-ESCANDON, MARIA" userId="6ace3468-ef94-4218-86eb-402f22b5cc0d" providerId="ADAL" clId="{7FD61166-9810-4834-ADAD-01068A74E22E}" dt="2024-11-27T12:22:13.226" v="1447" actId="2696"/>
        <pc:sldMkLst>
          <pc:docMk/>
          <pc:sldMk cId="3876146754" sldId="2147375329"/>
        </pc:sldMkLst>
      </pc:sldChg>
      <pc:sldChg chg="addSp delSp modSp add mod">
        <pc:chgData name="YARTE FDEZ-ESCANDON, MARIA" userId="6ace3468-ef94-4218-86eb-402f22b5cc0d" providerId="ADAL" clId="{7FD61166-9810-4834-ADAD-01068A74E22E}" dt="2024-11-27T13:09:41.475" v="2100" actId="1076"/>
        <pc:sldMkLst>
          <pc:docMk/>
          <pc:sldMk cId="3331011655" sldId="2147375330"/>
        </pc:sldMkLst>
        <pc:spChg chg="add del mod">
          <ac:chgData name="YARTE FDEZ-ESCANDON, MARIA" userId="6ace3468-ef94-4218-86eb-402f22b5cc0d" providerId="ADAL" clId="{7FD61166-9810-4834-ADAD-01068A74E22E}" dt="2024-11-27T12:37:58.665" v="1655" actId="478"/>
          <ac:spMkLst>
            <pc:docMk/>
            <pc:sldMk cId="3331011655" sldId="2147375330"/>
            <ac:spMk id="2" creationId="{83B386E0-D6C4-97E2-EF49-D78DF1BC443C}"/>
          </ac:spMkLst>
        </pc:spChg>
        <pc:spChg chg="mod">
          <ac:chgData name="YARTE FDEZ-ESCANDON, MARIA" userId="6ace3468-ef94-4218-86eb-402f22b5cc0d" providerId="ADAL" clId="{7FD61166-9810-4834-ADAD-01068A74E22E}" dt="2024-11-27T13:08:18.945" v="2077" actId="20577"/>
          <ac:spMkLst>
            <pc:docMk/>
            <pc:sldMk cId="3331011655" sldId="2147375330"/>
            <ac:spMk id="3" creationId="{7FF16014-1602-A323-B2BE-1E9E876B089E}"/>
          </ac:spMkLst>
        </pc:spChg>
        <pc:spChg chg="add del mod">
          <ac:chgData name="YARTE FDEZ-ESCANDON, MARIA" userId="6ace3468-ef94-4218-86eb-402f22b5cc0d" providerId="ADAL" clId="{7FD61166-9810-4834-ADAD-01068A74E22E}" dt="2024-11-27T12:38:01.428" v="1657" actId="478"/>
          <ac:spMkLst>
            <pc:docMk/>
            <pc:sldMk cId="3331011655" sldId="2147375330"/>
            <ac:spMk id="5" creationId="{E23E6BFC-09FA-CC6B-EB02-818B45258814}"/>
          </ac:spMkLst>
        </pc:spChg>
        <pc:spChg chg="add del mod">
          <ac:chgData name="YARTE FDEZ-ESCANDON, MARIA" userId="6ace3468-ef94-4218-86eb-402f22b5cc0d" providerId="ADAL" clId="{7FD61166-9810-4834-ADAD-01068A74E22E}" dt="2024-11-27T13:09:17.865" v="2095" actId="1076"/>
          <ac:spMkLst>
            <pc:docMk/>
            <pc:sldMk cId="3331011655" sldId="2147375330"/>
            <ac:spMk id="6" creationId="{8FEE7167-F8F8-1767-6EBA-6CF26125BD28}"/>
          </ac:spMkLst>
        </pc:spChg>
        <pc:spChg chg="mod">
          <ac:chgData name="YARTE FDEZ-ESCANDON, MARIA" userId="6ace3468-ef94-4218-86eb-402f22b5cc0d" providerId="ADAL" clId="{7FD61166-9810-4834-ADAD-01068A74E22E}" dt="2024-11-27T13:09:17.865" v="2095" actId="1076"/>
          <ac:spMkLst>
            <pc:docMk/>
            <pc:sldMk cId="3331011655" sldId="2147375330"/>
            <ac:spMk id="7" creationId="{FB7EA425-CC0A-D962-96AB-80AAFEC2E91B}"/>
          </ac:spMkLst>
        </pc:spChg>
        <pc:spChg chg="add del mod">
          <ac:chgData name="YARTE FDEZ-ESCANDON, MARIA" userId="6ace3468-ef94-4218-86eb-402f22b5cc0d" providerId="ADAL" clId="{7FD61166-9810-4834-ADAD-01068A74E22E}" dt="2024-11-27T12:31:45.428" v="1622" actId="478"/>
          <ac:spMkLst>
            <pc:docMk/>
            <pc:sldMk cId="3331011655" sldId="2147375330"/>
            <ac:spMk id="9" creationId="{2F8F4E9A-3B4C-660F-0984-192423164357}"/>
          </ac:spMkLst>
        </pc:spChg>
        <pc:spChg chg="add del mod">
          <ac:chgData name="YARTE FDEZ-ESCANDON, MARIA" userId="6ace3468-ef94-4218-86eb-402f22b5cc0d" providerId="ADAL" clId="{7FD61166-9810-4834-ADAD-01068A74E22E}" dt="2024-11-27T12:31:44.565" v="1620" actId="478"/>
          <ac:spMkLst>
            <pc:docMk/>
            <pc:sldMk cId="3331011655" sldId="2147375330"/>
            <ac:spMk id="11" creationId="{7B4AD013-DBB7-56E5-101B-D7C874350FCC}"/>
          </ac:spMkLst>
        </pc:spChg>
        <pc:spChg chg="add del mod">
          <ac:chgData name="YARTE FDEZ-ESCANDON, MARIA" userId="6ace3468-ef94-4218-86eb-402f22b5cc0d" providerId="ADAL" clId="{7FD61166-9810-4834-ADAD-01068A74E22E}" dt="2024-11-27T12:38:00.185" v="1656" actId="478"/>
          <ac:spMkLst>
            <pc:docMk/>
            <pc:sldMk cId="3331011655" sldId="2147375330"/>
            <ac:spMk id="13" creationId="{82E0C35B-E364-B2C2-391F-BC6C89B8A2CF}"/>
          </ac:spMkLst>
        </pc:spChg>
        <pc:spChg chg="add del mod">
          <ac:chgData name="YARTE FDEZ-ESCANDON, MARIA" userId="6ace3468-ef94-4218-86eb-402f22b5cc0d" providerId="ADAL" clId="{7FD61166-9810-4834-ADAD-01068A74E22E}" dt="2024-11-27T12:38:02.739" v="1658" actId="478"/>
          <ac:spMkLst>
            <pc:docMk/>
            <pc:sldMk cId="3331011655" sldId="2147375330"/>
            <ac:spMk id="15" creationId="{83D29A50-D75F-277D-17A7-190E3016D46E}"/>
          </ac:spMkLst>
        </pc:spChg>
        <pc:spChg chg="add del mod">
          <ac:chgData name="YARTE FDEZ-ESCANDON, MARIA" userId="6ace3468-ef94-4218-86eb-402f22b5cc0d" providerId="ADAL" clId="{7FD61166-9810-4834-ADAD-01068A74E22E}" dt="2024-11-27T13:09:03.197" v="2090" actId="478"/>
          <ac:spMkLst>
            <pc:docMk/>
            <pc:sldMk cId="3331011655" sldId="2147375330"/>
            <ac:spMk id="16" creationId="{1F0F3DCD-CA38-191F-1798-76C5AB4B2ABA}"/>
          </ac:spMkLst>
        </pc:spChg>
        <pc:spChg chg="add del mod">
          <ac:chgData name="YARTE FDEZ-ESCANDON, MARIA" userId="6ace3468-ef94-4218-86eb-402f22b5cc0d" providerId="ADAL" clId="{7FD61166-9810-4834-ADAD-01068A74E22E}" dt="2024-11-27T13:08:25.912" v="2078" actId="478"/>
          <ac:spMkLst>
            <pc:docMk/>
            <pc:sldMk cId="3331011655" sldId="2147375330"/>
            <ac:spMk id="17" creationId="{9BC284DB-86A6-E09B-FE45-93E7AA783511}"/>
          </ac:spMkLst>
        </pc:spChg>
        <pc:spChg chg="add mod">
          <ac:chgData name="YARTE FDEZ-ESCANDON, MARIA" userId="6ace3468-ef94-4218-86eb-402f22b5cc0d" providerId="ADAL" clId="{7FD61166-9810-4834-ADAD-01068A74E22E}" dt="2024-11-27T13:09:34.386" v="2097" actId="11530"/>
          <ac:spMkLst>
            <pc:docMk/>
            <pc:sldMk cId="3331011655" sldId="2147375330"/>
            <ac:spMk id="18" creationId="{70AEBFAB-5E11-EC0C-2EF5-B51849DCA5BB}"/>
          </ac:spMkLst>
        </pc:spChg>
        <pc:spChg chg="add mod">
          <ac:chgData name="YARTE FDEZ-ESCANDON, MARIA" userId="6ace3468-ef94-4218-86eb-402f22b5cc0d" providerId="ADAL" clId="{7FD61166-9810-4834-ADAD-01068A74E22E}" dt="2024-11-27T13:09:41.475" v="2100" actId="1076"/>
          <ac:spMkLst>
            <pc:docMk/>
            <pc:sldMk cId="3331011655" sldId="2147375330"/>
            <ac:spMk id="19" creationId="{89F40463-7D8E-E9C8-BBBB-EA74F8A7579A}"/>
          </ac:spMkLst>
        </pc:spChg>
        <pc:spChg chg="add mod">
          <ac:chgData name="YARTE FDEZ-ESCANDON, MARIA" userId="6ace3468-ef94-4218-86eb-402f22b5cc0d" providerId="ADAL" clId="{7FD61166-9810-4834-ADAD-01068A74E22E}" dt="2024-11-27T13:08:09.359" v="2065" actId="1076"/>
          <ac:spMkLst>
            <pc:docMk/>
            <pc:sldMk cId="3331011655" sldId="2147375330"/>
            <ac:spMk id="20" creationId="{7F4F1C81-76CD-955C-7C4B-212BCB099988}"/>
          </ac:spMkLst>
        </pc:spChg>
        <pc:spChg chg="add mod">
          <ac:chgData name="YARTE FDEZ-ESCANDON, MARIA" userId="6ace3468-ef94-4218-86eb-402f22b5cc0d" providerId="ADAL" clId="{7FD61166-9810-4834-ADAD-01068A74E22E}" dt="2024-11-27T13:09:11.729" v="2094" actId="1076"/>
          <ac:spMkLst>
            <pc:docMk/>
            <pc:sldMk cId="3331011655" sldId="2147375330"/>
            <ac:spMk id="23" creationId="{221CADEE-3993-68B1-4402-6700082BE332}"/>
          </ac:spMkLst>
        </pc:spChg>
        <pc:cxnChg chg="add del mod">
          <ac:chgData name="YARTE FDEZ-ESCANDON, MARIA" userId="6ace3468-ef94-4218-86eb-402f22b5cc0d" providerId="ADAL" clId="{7FD61166-9810-4834-ADAD-01068A74E22E}" dt="2024-11-27T13:05:53.507" v="1930" actId="11529"/>
          <ac:cxnSpMkLst>
            <pc:docMk/>
            <pc:sldMk cId="3331011655" sldId="2147375330"/>
            <ac:cxnSpMk id="22" creationId="{3AB56ADF-4E3D-A64B-8B44-7092A5B90507}"/>
          </ac:cxnSpMkLst>
        </pc:cxnChg>
      </pc:sldChg>
      <pc:sldChg chg="del">
        <pc:chgData name="YARTE FDEZ-ESCANDON, MARIA" userId="6ace3468-ef94-4218-86eb-402f22b5cc0d" providerId="ADAL" clId="{7FD61166-9810-4834-ADAD-01068A74E22E}" dt="2024-11-27T12:22:13.226" v="1447" actId="2696"/>
        <pc:sldMkLst>
          <pc:docMk/>
          <pc:sldMk cId="3342071275" sldId="2147375330"/>
        </pc:sldMkLst>
      </pc:sldChg>
      <pc:sldChg chg="modSp del mod">
        <pc:chgData name="YARTE FDEZ-ESCANDON, MARIA" userId="6ace3468-ef94-4218-86eb-402f22b5cc0d" providerId="ADAL" clId="{7FD61166-9810-4834-ADAD-01068A74E22E}" dt="2024-11-27T12:54:44.290" v="1892" actId="47"/>
        <pc:sldMkLst>
          <pc:docMk/>
          <pc:sldMk cId="3428643018" sldId="2147375333"/>
        </pc:sldMkLst>
        <pc:spChg chg="mod">
          <ac:chgData name="YARTE FDEZ-ESCANDON, MARIA" userId="6ace3468-ef94-4218-86eb-402f22b5cc0d" providerId="ADAL" clId="{7FD61166-9810-4834-ADAD-01068A74E22E}" dt="2024-11-27T12:25:46.333" v="1468" actId="108"/>
          <ac:spMkLst>
            <pc:docMk/>
            <pc:sldMk cId="3428643018" sldId="2147375333"/>
            <ac:spMk id="14" creationId="{BBC6F043-E563-6D03-FA82-CC9B336429BD}"/>
          </ac:spMkLst>
        </pc:spChg>
      </pc:sldChg>
      <pc:sldChg chg="addSp modSp mod">
        <pc:chgData name="YARTE FDEZ-ESCANDON, MARIA" userId="6ace3468-ef94-4218-86eb-402f22b5cc0d" providerId="ADAL" clId="{7FD61166-9810-4834-ADAD-01068A74E22E}" dt="2024-11-27T10:20:22.591" v="900"/>
        <pc:sldMkLst>
          <pc:docMk/>
          <pc:sldMk cId="3570101035" sldId="2147375335"/>
        </pc:sldMkLst>
        <pc:spChg chg="mod">
          <ac:chgData name="YARTE FDEZ-ESCANDON, MARIA" userId="6ace3468-ef94-4218-86eb-402f22b5cc0d" providerId="ADAL" clId="{7FD61166-9810-4834-ADAD-01068A74E22E}" dt="2024-11-26T15:25:03.459" v="6" actId="27636"/>
          <ac:spMkLst>
            <pc:docMk/>
            <pc:sldMk cId="3570101035" sldId="2147375335"/>
            <ac:spMk id="25" creationId="{A01696BB-E01A-432E-64DB-9B76F0A95A51}"/>
          </ac:spMkLst>
        </pc:spChg>
        <pc:picChg chg="add mod">
          <ac:chgData name="YARTE FDEZ-ESCANDON, MARIA" userId="6ace3468-ef94-4218-86eb-402f22b5cc0d" providerId="ADAL" clId="{7FD61166-9810-4834-ADAD-01068A74E22E}" dt="2024-11-27T10:20:22.591" v="900"/>
          <ac:picMkLst>
            <pc:docMk/>
            <pc:sldMk cId="3570101035" sldId="2147375335"/>
            <ac:picMk id="2" creationId="{A87E12A6-CE95-52E8-05AB-24D69D8E2702}"/>
          </ac:picMkLst>
        </pc:picChg>
      </pc:sldChg>
      <pc:sldChg chg="addSp modSp mod">
        <pc:chgData name="YARTE FDEZ-ESCANDON, MARIA" userId="6ace3468-ef94-4218-86eb-402f22b5cc0d" providerId="ADAL" clId="{7FD61166-9810-4834-ADAD-01068A74E22E}" dt="2024-11-27T09:20:33.069" v="299"/>
        <pc:sldMkLst>
          <pc:docMk/>
          <pc:sldMk cId="2344810053" sldId="2147375336"/>
        </pc:sldMkLst>
        <pc:spChg chg="mod">
          <ac:chgData name="YARTE FDEZ-ESCANDON, MARIA" userId="6ace3468-ef94-4218-86eb-402f22b5cc0d" providerId="ADAL" clId="{7FD61166-9810-4834-ADAD-01068A74E22E}" dt="2024-11-26T15:25:03.492" v="9" actId="27636"/>
          <ac:spMkLst>
            <pc:docMk/>
            <pc:sldMk cId="2344810053" sldId="2147375336"/>
            <ac:spMk id="25" creationId="{B1E609C6-2E09-385E-32D2-815A6521CD73}"/>
          </ac:spMkLst>
        </pc:spChg>
        <pc:picChg chg="add mod">
          <ac:chgData name="YARTE FDEZ-ESCANDON, MARIA" userId="6ace3468-ef94-4218-86eb-402f22b5cc0d" providerId="ADAL" clId="{7FD61166-9810-4834-ADAD-01068A74E22E}" dt="2024-11-27T09:20:33.069" v="299"/>
          <ac:picMkLst>
            <pc:docMk/>
            <pc:sldMk cId="2344810053" sldId="2147375336"/>
            <ac:picMk id="2" creationId="{535A3880-7AC7-B3B4-77A8-4EF51DCDD7A6}"/>
          </ac:picMkLst>
        </pc:picChg>
      </pc:sldChg>
      <pc:sldChg chg="addSp delSp modSp mod ord">
        <pc:chgData name="YARTE FDEZ-ESCANDON, MARIA" userId="6ace3468-ef94-4218-86eb-402f22b5cc0d" providerId="ADAL" clId="{7FD61166-9810-4834-ADAD-01068A74E22E}" dt="2024-11-27T13:29:36.026" v="2888" actId="14100"/>
        <pc:sldMkLst>
          <pc:docMk/>
          <pc:sldMk cId="3857846756" sldId="2147375338"/>
        </pc:sldMkLst>
        <pc:spChg chg="add del mod">
          <ac:chgData name="YARTE FDEZ-ESCANDON, MARIA" userId="6ace3468-ef94-4218-86eb-402f22b5cc0d" providerId="ADAL" clId="{7FD61166-9810-4834-ADAD-01068A74E22E}" dt="2024-11-27T09:32:47.349" v="847" actId="478"/>
          <ac:spMkLst>
            <pc:docMk/>
            <pc:sldMk cId="3857846756" sldId="2147375338"/>
            <ac:spMk id="24" creationId="{114EEB81-AD92-619B-AA41-20A5FF7513EE}"/>
          </ac:spMkLst>
        </pc:spChg>
        <pc:spChg chg="mod">
          <ac:chgData name="YARTE FDEZ-ESCANDON, MARIA" userId="6ace3468-ef94-4218-86eb-402f22b5cc0d" providerId="ADAL" clId="{7FD61166-9810-4834-ADAD-01068A74E22E}" dt="2024-11-26T15:25:03.492" v="10" actId="27636"/>
          <ac:spMkLst>
            <pc:docMk/>
            <pc:sldMk cId="3857846756" sldId="2147375338"/>
            <ac:spMk id="25" creationId="{13BC5CA9-58FC-1889-1C0A-8290B85D62C6}"/>
          </ac:spMkLst>
        </pc:spChg>
        <pc:spChg chg="add mod">
          <ac:chgData name="YARTE FDEZ-ESCANDON, MARIA" userId="6ace3468-ef94-4218-86eb-402f22b5cc0d" providerId="ADAL" clId="{7FD61166-9810-4834-ADAD-01068A74E22E}" dt="2024-11-27T13:26:58.841" v="2882" actId="14100"/>
          <ac:spMkLst>
            <pc:docMk/>
            <pc:sldMk cId="3857846756" sldId="2147375338"/>
            <ac:spMk id="29" creationId="{4843DB9D-8857-7486-35DC-1D3CC8654161}"/>
          </ac:spMkLst>
        </pc:spChg>
        <pc:picChg chg="add del mod">
          <ac:chgData name="YARTE FDEZ-ESCANDON, MARIA" userId="6ace3468-ef94-4218-86eb-402f22b5cc0d" providerId="ADAL" clId="{7FD61166-9810-4834-ADAD-01068A74E22E}" dt="2024-11-27T09:20:48.163" v="301" actId="478"/>
          <ac:picMkLst>
            <pc:docMk/>
            <pc:sldMk cId="3857846756" sldId="2147375338"/>
            <ac:picMk id="2" creationId="{17BD39E3-4FFD-189E-AF5A-DF136629358C}"/>
          </ac:picMkLst>
        </pc:picChg>
        <pc:picChg chg="add del mod">
          <ac:chgData name="YARTE FDEZ-ESCANDON, MARIA" userId="6ace3468-ef94-4218-86eb-402f22b5cc0d" providerId="ADAL" clId="{7FD61166-9810-4834-ADAD-01068A74E22E}" dt="2024-11-27T09:32:32.850" v="842" actId="478"/>
          <ac:picMkLst>
            <pc:docMk/>
            <pc:sldMk cId="3857846756" sldId="2147375338"/>
            <ac:picMk id="23" creationId="{1355535B-F3E9-6C1D-8CE7-54465BF7D6C1}"/>
          </ac:picMkLst>
        </pc:picChg>
        <pc:picChg chg="add del mod">
          <ac:chgData name="YARTE FDEZ-ESCANDON, MARIA" userId="6ace3468-ef94-4218-86eb-402f22b5cc0d" providerId="ADAL" clId="{7FD61166-9810-4834-ADAD-01068A74E22E}" dt="2024-11-27T10:27:55.166" v="1234" actId="478"/>
          <ac:picMkLst>
            <pc:docMk/>
            <pc:sldMk cId="3857846756" sldId="2147375338"/>
            <ac:picMk id="28" creationId="{88E3D745-CE5C-7AF2-35BD-8009B2C67966}"/>
          </ac:picMkLst>
        </pc:picChg>
        <pc:picChg chg="add mod">
          <ac:chgData name="YARTE FDEZ-ESCANDON, MARIA" userId="6ace3468-ef94-4218-86eb-402f22b5cc0d" providerId="ADAL" clId="{7FD61166-9810-4834-ADAD-01068A74E22E}" dt="2024-11-27T13:26:07.567" v="2850" actId="14100"/>
          <ac:picMkLst>
            <pc:docMk/>
            <pc:sldMk cId="3857846756" sldId="2147375338"/>
            <ac:picMk id="31" creationId="{DA090918-A192-A433-4FD8-CC2334829E5F}"/>
          </ac:picMkLst>
        </pc:picChg>
        <pc:picChg chg="add mod">
          <ac:chgData name="YARTE FDEZ-ESCANDON, MARIA" userId="6ace3468-ef94-4218-86eb-402f22b5cc0d" providerId="ADAL" clId="{7FD61166-9810-4834-ADAD-01068A74E22E}" dt="2024-11-27T13:28:08.986" v="2885" actId="14100"/>
          <ac:picMkLst>
            <pc:docMk/>
            <pc:sldMk cId="3857846756" sldId="2147375338"/>
            <ac:picMk id="33" creationId="{9BD5B026-9E8C-6D30-ED5E-0E4EA223C57A}"/>
          </ac:picMkLst>
        </pc:picChg>
        <pc:picChg chg="add mod">
          <ac:chgData name="YARTE FDEZ-ESCANDON, MARIA" userId="6ace3468-ef94-4218-86eb-402f22b5cc0d" providerId="ADAL" clId="{7FD61166-9810-4834-ADAD-01068A74E22E}" dt="2024-11-27T13:29:36.026" v="2888" actId="14100"/>
          <ac:picMkLst>
            <pc:docMk/>
            <pc:sldMk cId="3857846756" sldId="2147375338"/>
            <ac:picMk id="35" creationId="{E6064157-5770-964E-03E8-AEDEE2BD3271}"/>
          </ac:picMkLst>
        </pc:picChg>
      </pc:sldChg>
      <pc:sldChg chg="addSp modSp mod">
        <pc:chgData name="YARTE FDEZ-ESCANDON, MARIA" userId="6ace3468-ef94-4218-86eb-402f22b5cc0d" providerId="ADAL" clId="{7FD61166-9810-4834-ADAD-01068A74E22E}" dt="2024-11-27T10:26:49.404" v="1072"/>
        <pc:sldMkLst>
          <pc:docMk/>
          <pc:sldMk cId="4075744865" sldId="2147375339"/>
        </pc:sldMkLst>
        <pc:spChg chg="mod">
          <ac:chgData name="YARTE FDEZ-ESCANDON, MARIA" userId="6ace3468-ef94-4218-86eb-402f22b5cc0d" providerId="ADAL" clId="{7FD61166-9810-4834-ADAD-01068A74E22E}" dt="2024-11-26T15:25:03.476" v="7" actId="27636"/>
          <ac:spMkLst>
            <pc:docMk/>
            <pc:sldMk cId="4075744865" sldId="2147375339"/>
            <ac:spMk id="25" creationId="{DBFA82CB-EE9F-BE4F-3ACE-BF9BC8C2D015}"/>
          </ac:spMkLst>
        </pc:spChg>
        <pc:picChg chg="add mod">
          <ac:chgData name="YARTE FDEZ-ESCANDON, MARIA" userId="6ace3468-ef94-4218-86eb-402f22b5cc0d" providerId="ADAL" clId="{7FD61166-9810-4834-ADAD-01068A74E22E}" dt="2024-11-27T10:26:49.404" v="1072"/>
          <ac:picMkLst>
            <pc:docMk/>
            <pc:sldMk cId="4075744865" sldId="2147375339"/>
            <ac:picMk id="2" creationId="{66F6FF32-47FC-61D9-96D0-0251F4509D6D}"/>
          </ac:picMkLst>
        </pc:picChg>
      </pc:sldChg>
      <pc:sldChg chg="modSp mod">
        <pc:chgData name="YARTE FDEZ-ESCANDON, MARIA" userId="6ace3468-ef94-4218-86eb-402f22b5cc0d" providerId="ADAL" clId="{7FD61166-9810-4834-ADAD-01068A74E22E}" dt="2024-11-27T12:35:14.397" v="1645" actId="15"/>
        <pc:sldMkLst>
          <pc:docMk/>
          <pc:sldMk cId="2153180922" sldId="2147375340"/>
        </pc:sldMkLst>
        <pc:spChg chg="mod">
          <ac:chgData name="YARTE FDEZ-ESCANDON, MARIA" userId="6ace3468-ef94-4218-86eb-402f22b5cc0d" providerId="ADAL" clId="{7FD61166-9810-4834-ADAD-01068A74E22E}" dt="2024-11-27T12:35:14.397" v="1645" actId="15"/>
          <ac:spMkLst>
            <pc:docMk/>
            <pc:sldMk cId="2153180922" sldId="2147375340"/>
            <ac:spMk id="7" creationId="{FB7EA425-CC0A-D962-96AB-80AAFEC2E91B}"/>
          </ac:spMkLst>
        </pc:spChg>
      </pc:sldChg>
      <pc:sldChg chg="modSp mod addCm">
        <pc:chgData name="YARTE FDEZ-ESCANDON, MARIA" userId="6ace3468-ef94-4218-86eb-402f22b5cc0d" providerId="ADAL" clId="{7FD61166-9810-4834-ADAD-01068A74E22E}" dt="2024-11-27T12:52:01.216" v="1885" actId="207"/>
        <pc:sldMkLst>
          <pc:docMk/>
          <pc:sldMk cId="1864610481" sldId="2147375347"/>
        </pc:sldMkLst>
        <pc:spChg chg="mod">
          <ac:chgData name="YARTE FDEZ-ESCANDON, MARIA" userId="6ace3468-ef94-4218-86eb-402f22b5cc0d" providerId="ADAL" clId="{7FD61166-9810-4834-ADAD-01068A74E22E}" dt="2024-11-27T12:25:18.866" v="1462" actId="207"/>
          <ac:spMkLst>
            <pc:docMk/>
            <pc:sldMk cId="1864610481" sldId="2147375347"/>
            <ac:spMk id="2" creationId="{25AF6BC7-38C4-B1E0-1069-1C0073B5591D}"/>
          </ac:spMkLst>
        </pc:spChg>
        <pc:spChg chg="mod">
          <ac:chgData name="YARTE FDEZ-ESCANDON, MARIA" userId="6ace3468-ef94-4218-86eb-402f22b5cc0d" providerId="ADAL" clId="{7FD61166-9810-4834-ADAD-01068A74E22E}" dt="2024-11-27T12:51:51.227" v="1882" actId="207"/>
          <ac:spMkLst>
            <pc:docMk/>
            <pc:sldMk cId="1864610481" sldId="2147375347"/>
            <ac:spMk id="13" creationId="{FA7CCA65-888D-76DC-3913-A91B42973A1C}"/>
          </ac:spMkLst>
        </pc:spChg>
        <pc:spChg chg="mod">
          <ac:chgData name="YARTE FDEZ-ESCANDON, MARIA" userId="6ace3468-ef94-4218-86eb-402f22b5cc0d" providerId="ADAL" clId="{7FD61166-9810-4834-ADAD-01068A74E22E}" dt="2024-11-27T12:51:59.312" v="1884" actId="207"/>
          <ac:spMkLst>
            <pc:docMk/>
            <pc:sldMk cId="1864610481" sldId="2147375347"/>
            <ac:spMk id="17" creationId="{935BB26E-A257-263C-1B9A-8B414B207A87}"/>
          </ac:spMkLst>
        </pc:spChg>
        <pc:spChg chg="mod">
          <ac:chgData name="YARTE FDEZ-ESCANDON, MARIA" userId="6ace3468-ef94-4218-86eb-402f22b5cc0d" providerId="ADAL" clId="{7FD61166-9810-4834-ADAD-01068A74E22E}" dt="2024-11-27T12:51:53.179" v="1883" actId="207"/>
          <ac:spMkLst>
            <pc:docMk/>
            <pc:sldMk cId="1864610481" sldId="2147375347"/>
            <ac:spMk id="19" creationId="{6FF1AA84-FD9D-EA10-88B6-E91AB9AE1738}"/>
          </ac:spMkLst>
        </pc:spChg>
        <pc:spChg chg="mod">
          <ac:chgData name="YARTE FDEZ-ESCANDON, MARIA" userId="6ace3468-ef94-4218-86eb-402f22b5cc0d" providerId="ADAL" clId="{7FD61166-9810-4834-ADAD-01068A74E22E}" dt="2024-11-27T12:52:01.216" v="1885" actId="207"/>
          <ac:spMkLst>
            <pc:docMk/>
            <pc:sldMk cId="1864610481" sldId="2147375347"/>
            <ac:spMk id="21" creationId="{D21E4D6F-5674-FA69-73AD-7F733925735D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YARTE FDEZ-ESCANDON, MARIA" userId="6ace3468-ef94-4218-86eb-402f22b5cc0d" providerId="ADAL" clId="{7FD61166-9810-4834-ADAD-01068A74E22E}" dt="2024-11-26T15:43:07.737" v="172"/>
              <pc2:cmMkLst xmlns:pc2="http://schemas.microsoft.com/office/powerpoint/2019/9/main/command">
                <pc:docMk/>
                <pc:sldMk cId="1864610481" sldId="2147375347"/>
                <pc2:cmMk id="{410CB0C8-EA2A-4552-AF7F-8BCA655FE6DA}"/>
              </pc2:cmMkLst>
            </pc226:cmChg>
          </p:ext>
        </pc:extLst>
      </pc:sldChg>
      <pc:sldChg chg="modSp mod">
        <pc:chgData name="YARTE FDEZ-ESCANDON, MARIA" userId="6ace3468-ef94-4218-86eb-402f22b5cc0d" providerId="ADAL" clId="{7FD61166-9810-4834-ADAD-01068A74E22E}" dt="2024-11-27T12:54:10.545" v="1890" actId="207"/>
        <pc:sldMkLst>
          <pc:docMk/>
          <pc:sldMk cId="381931265" sldId="2147375348"/>
        </pc:sldMkLst>
        <pc:spChg chg="mod">
          <ac:chgData name="YARTE FDEZ-ESCANDON, MARIA" userId="6ace3468-ef94-4218-86eb-402f22b5cc0d" providerId="ADAL" clId="{7FD61166-9810-4834-ADAD-01068A74E22E}" dt="2024-11-27T12:25:23.529" v="1463" actId="108"/>
          <ac:spMkLst>
            <pc:docMk/>
            <pc:sldMk cId="381931265" sldId="2147375348"/>
            <ac:spMk id="2" creationId="{25AF6BC7-38C4-B1E0-1069-1C0073B5591D}"/>
          </ac:spMkLst>
        </pc:spChg>
        <pc:spChg chg="mod">
          <ac:chgData name="YARTE FDEZ-ESCANDON, MARIA" userId="6ace3468-ef94-4218-86eb-402f22b5cc0d" providerId="ADAL" clId="{7FD61166-9810-4834-ADAD-01068A74E22E}" dt="2024-11-27T12:54:10.545" v="1890" actId="207"/>
          <ac:spMkLst>
            <pc:docMk/>
            <pc:sldMk cId="381931265" sldId="2147375348"/>
            <ac:spMk id="13" creationId="{FA7CCA65-888D-76DC-3913-A91B42973A1C}"/>
          </ac:spMkLst>
        </pc:spChg>
        <pc:spChg chg="mod">
          <ac:chgData name="YARTE FDEZ-ESCANDON, MARIA" userId="6ace3468-ef94-4218-86eb-402f22b5cc0d" providerId="ADAL" clId="{7FD61166-9810-4834-ADAD-01068A74E22E}" dt="2024-11-27T12:54:10.545" v="1890" actId="207"/>
          <ac:spMkLst>
            <pc:docMk/>
            <pc:sldMk cId="381931265" sldId="2147375348"/>
            <ac:spMk id="17" creationId="{935BB26E-A257-263C-1B9A-8B414B207A87}"/>
          </ac:spMkLst>
        </pc:spChg>
        <pc:spChg chg="mod">
          <ac:chgData name="YARTE FDEZ-ESCANDON, MARIA" userId="6ace3468-ef94-4218-86eb-402f22b5cc0d" providerId="ADAL" clId="{7FD61166-9810-4834-ADAD-01068A74E22E}" dt="2024-11-27T12:54:10.545" v="1890" actId="207"/>
          <ac:spMkLst>
            <pc:docMk/>
            <pc:sldMk cId="381931265" sldId="2147375348"/>
            <ac:spMk id="19" creationId="{6FF1AA84-FD9D-EA10-88B6-E91AB9AE1738}"/>
          </ac:spMkLst>
        </pc:spChg>
        <pc:spChg chg="mod">
          <ac:chgData name="YARTE FDEZ-ESCANDON, MARIA" userId="6ace3468-ef94-4218-86eb-402f22b5cc0d" providerId="ADAL" clId="{7FD61166-9810-4834-ADAD-01068A74E22E}" dt="2024-11-27T12:54:10.545" v="1890" actId="207"/>
          <ac:spMkLst>
            <pc:docMk/>
            <pc:sldMk cId="381931265" sldId="2147375348"/>
            <ac:spMk id="21" creationId="{D21E4D6F-5674-FA69-73AD-7F733925735D}"/>
          </ac:spMkLst>
        </pc:spChg>
      </pc:sldChg>
      <pc:sldChg chg="modSp mod">
        <pc:chgData name="YARTE FDEZ-ESCANDON, MARIA" userId="6ace3468-ef94-4218-86eb-402f22b5cc0d" providerId="ADAL" clId="{7FD61166-9810-4834-ADAD-01068A74E22E}" dt="2024-11-27T12:54:16.255" v="1891" actId="207"/>
        <pc:sldMkLst>
          <pc:docMk/>
          <pc:sldMk cId="2261573137" sldId="2147375349"/>
        </pc:sldMkLst>
        <pc:spChg chg="mod">
          <ac:chgData name="YARTE FDEZ-ESCANDON, MARIA" userId="6ace3468-ef94-4218-86eb-402f22b5cc0d" providerId="ADAL" clId="{7FD61166-9810-4834-ADAD-01068A74E22E}" dt="2024-11-27T12:25:27.251" v="1464" actId="108"/>
          <ac:spMkLst>
            <pc:docMk/>
            <pc:sldMk cId="2261573137" sldId="2147375349"/>
            <ac:spMk id="2" creationId="{25AF6BC7-38C4-B1E0-1069-1C0073B5591D}"/>
          </ac:spMkLst>
        </pc:spChg>
        <pc:spChg chg="mod">
          <ac:chgData name="YARTE FDEZ-ESCANDON, MARIA" userId="6ace3468-ef94-4218-86eb-402f22b5cc0d" providerId="ADAL" clId="{7FD61166-9810-4834-ADAD-01068A74E22E}" dt="2024-11-27T12:54:16.255" v="1891" actId="207"/>
          <ac:spMkLst>
            <pc:docMk/>
            <pc:sldMk cId="2261573137" sldId="2147375349"/>
            <ac:spMk id="3" creationId="{F456FDBF-A17A-105C-96C5-8133E443F661}"/>
          </ac:spMkLst>
        </pc:spChg>
        <pc:spChg chg="mod">
          <ac:chgData name="YARTE FDEZ-ESCANDON, MARIA" userId="6ace3468-ef94-4218-86eb-402f22b5cc0d" providerId="ADAL" clId="{7FD61166-9810-4834-ADAD-01068A74E22E}" dt="2024-11-27T12:54:16.255" v="1891" actId="207"/>
          <ac:spMkLst>
            <pc:docMk/>
            <pc:sldMk cId="2261573137" sldId="2147375349"/>
            <ac:spMk id="8" creationId="{824875FE-7763-0889-D4E2-FF1EBB674DC6}"/>
          </ac:spMkLst>
        </pc:spChg>
        <pc:spChg chg="mod">
          <ac:chgData name="YARTE FDEZ-ESCANDON, MARIA" userId="6ace3468-ef94-4218-86eb-402f22b5cc0d" providerId="ADAL" clId="{7FD61166-9810-4834-ADAD-01068A74E22E}" dt="2024-11-27T12:54:16.255" v="1891" actId="207"/>
          <ac:spMkLst>
            <pc:docMk/>
            <pc:sldMk cId="2261573137" sldId="2147375349"/>
            <ac:spMk id="10" creationId="{9DD937B5-0436-EF73-0A59-1B4D880B49B9}"/>
          </ac:spMkLst>
        </pc:spChg>
        <pc:spChg chg="mod">
          <ac:chgData name="YARTE FDEZ-ESCANDON, MARIA" userId="6ace3468-ef94-4218-86eb-402f22b5cc0d" providerId="ADAL" clId="{7FD61166-9810-4834-ADAD-01068A74E22E}" dt="2024-11-27T12:54:16.255" v="1891" actId="207"/>
          <ac:spMkLst>
            <pc:docMk/>
            <pc:sldMk cId="2261573137" sldId="2147375349"/>
            <ac:spMk id="11" creationId="{6B7E9864-5D0F-AB5E-7430-5306FC778FC6}"/>
          </ac:spMkLst>
        </pc:spChg>
      </pc:sldChg>
      <pc:sldChg chg="addSp modSp mod">
        <pc:chgData name="YARTE FDEZ-ESCANDON, MARIA" userId="6ace3468-ef94-4218-86eb-402f22b5cc0d" providerId="ADAL" clId="{7FD61166-9810-4834-ADAD-01068A74E22E}" dt="2024-11-27T13:21:50.652" v="2796" actId="20577"/>
        <pc:sldMkLst>
          <pc:docMk/>
          <pc:sldMk cId="17475876" sldId="2147375351"/>
        </pc:sldMkLst>
        <pc:spChg chg="add mod">
          <ac:chgData name="YARTE FDEZ-ESCANDON, MARIA" userId="6ace3468-ef94-4218-86eb-402f22b5cc0d" providerId="ADAL" clId="{7FD61166-9810-4834-ADAD-01068A74E22E}" dt="2024-11-27T13:21:50.652" v="2796" actId="20577"/>
          <ac:spMkLst>
            <pc:docMk/>
            <pc:sldMk cId="17475876" sldId="2147375351"/>
            <ac:spMk id="2" creationId="{1C496E7A-91E8-1075-99E9-806E3B3AB315}"/>
          </ac:spMkLst>
        </pc:spChg>
        <pc:spChg chg="mod">
          <ac:chgData name="YARTE FDEZ-ESCANDON, MARIA" userId="6ace3468-ef94-4218-86eb-402f22b5cc0d" providerId="ADAL" clId="{7FD61166-9810-4834-ADAD-01068A74E22E}" dt="2024-11-27T13:21:25.331" v="2757" actId="20577"/>
          <ac:spMkLst>
            <pc:docMk/>
            <pc:sldMk cId="17475876" sldId="2147375351"/>
            <ac:spMk id="3" creationId="{515A18A6-63EE-C280-BB55-C7FCB1945E61}"/>
          </ac:spMkLst>
        </pc:spChg>
        <pc:grpChg chg="mod">
          <ac:chgData name="YARTE FDEZ-ESCANDON, MARIA" userId="6ace3468-ef94-4218-86eb-402f22b5cc0d" providerId="ADAL" clId="{7FD61166-9810-4834-ADAD-01068A74E22E}" dt="2024-11-26T15:23:52.731" v="2" actId="1076"/>
          <ac:grpSpMkLst>
            <pc:docMk/>
            <pc:sldMk cId="17475876" sldId="2147375351"/>
            <ac:grpSpMk id="5" creationId="{2244F97B-2174-7B14-F303-01972FCE1FEB}"/>
          </ac:grpSpMkLst>
        </pc:grpChg>
        <pc:picChg chg="mod">
          <ac:chgData name="YARTE FDEZ-ESCANDON, MARIA" userId="6ace3468-ef94-4218-86eb-402f22b5cc0d" providerId="ADAL" clId="{7FD61166-9810-4834-ADAD-01068A74E22E}" dt="2024-11-27T10:07:44.670" v="855" actId="1076"/>
          <ac:picMkLst>
            <pc:docMk/>
            <pc:sldMk cId="17475876" sldId="2147375351"/>
            <ac:picMk id="35" creationId="{6F70D6DC-E1DB-F464-DEE1-F021DE835EFD}"/>
          </ac:picMkLst>
        </pc:picChg>
      </pc:sldChg>
      <pc:sldChg chg="modSp mod">
        <pc:chgData name="YARTE FDEZ-ESCANDON, MARIA" userId="6ace3468-ef94-4218-86eb-402f22b5cc0d" providerId="ADAL" clId="{7FD61166-9810-4834-ADAD-01068A74E22E}" dt="2024-11-27T12:53:49.930" v="1889" actId="207"/>
        <pc:sldMkLst>
          <pc:docMk/>
          <pc:sldMk cId="2393994649" sldId="2147375352"/>
        </pc:sldMkLst>
        <pc:spChg chg="mod">
          <ac:chgData name="YARTE FDEZ-ESCANDON, MARIA" userId="6ace3468-ef94-4218-86eb-402f22b5cc0d" providerId="ADAL" clId="{7FD61166-9810-4834-ADAD-01068A74E22E}" dt="2024-11-27T12:25:30.854" v="1465" actId="108"/>
          <ac:spMkLst>
            <pc:docMk/>
            <pc:sldMk cId="2393994649" sldId="2147375352"/>
            <ac:spMk id="2" creationId="{25AF6BC7-38C4-B1E0-1069-1C0073B5591D}"/>
          </ac:spMkLst>
        </pc:spChg>
        <pc:spChg chg="mod">
          <ac:chgData name="YARTE FDEZ-ESCANDON, MARIA" userId="6ace3468-ef94-4218-86eb-402f22b5cc0d" providerId="ADAL" clId="{7FD61166-9810-4834-ADAD-01068A74E22E}" dt="2024-11-27T12:53:49.930" v="1889" actId="207"/>
          <ac:spMkLst>
            <pc:docMk/>
            <pc:sldMk cId="2393994649" sldId="2147375352"/>
            <ac:spMk id="45" creationId="{B438256F-ACE8-44F6-011B-D47A44923998}"/>
          </ac:spMkLst>
        </pc:spChg>
        <pc:spChg chg="mod">
          <ac:chgData name="YARTE FDEZ-ESCANDON, MARIA" userId="6ace3468-ef94-4218-86eb-402f22b5cc0d" providerId="ADAL" clId="{7FD61166-9810-4834-ADAD-01068A74E22E}" dt="2024-11-27T12:53:49.930" v="1889" actId="207"/>
          <ac:spMkLst>
            <pc:docMk/>
            <pc:sldMk cId="2393994649" sldId="2147375352"/>
            <ac:spMk id="46" creationId="{AA01E441-DF4A-E799-F827-835C907FCA7B}"/>
          </ac:spMkLst>
        </pc:spChg>
        <pc:spChg chg="mod">
          <ac:chgData name="YARTE FDEZ-ESCANDON, MARIA" userId="6ace3468-ef94-4218-86eb-402f22b5cc0d" providerId="ADAL" clId="{7FD61166-9810-4834-ADAD-01068A74E22E}" dt="2024-11-27T12:53:49.930" v="1889" actId="207"/>
          <ac:spMkLst>
            <pc:docMk/>
            <pc:sldMk cId="2393994649" sldId="2147375352"/>
            <ac:spMk id="47" creationId="{C2B8B276-BF69-3B0E-C758-9FC575C2512D}"/>
          </ac:spMkLst>
        </pc:spChg>
        <pc:spChg chg="mod">
          <ac:chgData name="YARTE FDEZ-ESCANDON, MARIA" userId="6ace3468-ef94-4218-86eb-402f22b5cc0d" providerId="ADAL" clId="{7FD61166-9810-4834-ADAD-01068A74E22E}" dt="2024-11-27T12:53:49.930" v="1889" actId="207"/>
          <ac:spMkLst>
            <pc:docMk/>
            <pc:sldMk cId="2393994649" sldId="2147375352"/>
            <ac:spMk id="48" creationId="{BDF143FB-F04E-887A-F380-873195B90155}"/>
          </ac:spMkLst>
        </pc:spChg>
        <pc:spChg chg="mod">
          <ac:chgData name="YARTE FDEZ-ESCANDON, MARIA" userId="6ace3468-ef94-4218-86eb-402f22b5cc0d" providerId="ADAL" clId="{7FD61166-9810-4834-ADAD-01068A74E22E}" dt="2024-11-27T12:53:49.930" v="1889" actId="207"/>
          <ac:spMkLst>
            <pc:docMk/>
            <pc:sldMk cId="2393994649" sldId="2147375352"/>
            <ac:spMk id="50" creationId="{1FADA9AB-641E-0498-5D84-E0A07A30EF0D}"/>
          </ac:spMkLst>
        </pc:spChg>
        <pc:spChg chg="mod">
          <ac:chgData name="YARTE FDEZ-ESCANDON, MARIA" userId="6ace3468-ef94-4218-86eb-402f22b5cc0d" providerId="ADAL" clId="{7FD61166-9810-4834-ADAD-01068A74E22E}" dt="2024-11-27T12:53:49.930" v="1889" actId="207"/>
          <ac:spMkLst>
            <pc:docMk/>
            <pc:sldMk cId="2393994649" sldId="2147375352"/>
            <ac:spMk id="51" creationId="{567BF986-3F6B-3C8A-06FB-DFD252879AFE}"/>
          </ac:spMkLst>
        </pc:spChg>
        <pc:spChg chg="mod">
          <ac:chgData name="YARTE FDEZ-ESCANDON, MARIA" userId="6ace3468-ef94-4218-86eb-402f22b5cc0d" providerId="ADAL" clId="{7FD61166-9810-4834-ADAD-01068A74E22E}" dt="2024-11-27T12:53:49.930" v="1889" actId="207"/>
          <ac:spMkLst>
            <pc:docMk/>
            <pc:sldMk cId="2393994649" sldId="2147375352"/>
            <ac:spMk id="52" creationId="{90EB60DD-983C-1957-A569-5BECBE0CD9F8}"/>
          </ac:spMkLst>
        </pc:spChg>
        <pc:spChg chg="mod">
          <ac:chgData name="YARTE FDEZ-ESCANDON, MARIA" userId="6ace3468-ef94-4218-86eb-402f22b5cc0d" providerId="ADAL" clId="{7FD61166-9810-4834-ADAD-01068A74E22E}" dt="2024-11-27T12:53:49.930" v="1889" actId="207"/>
          <ac:spMkLst>
            <pc:docMk/>
            <pc:sldMk cId="2393994649" sldId="2147375352"/>
            <ac:spMk id="53" creationId="{884B120E-C8A9-A681-1DDC-9CFF3F9E6569}"/>
          </ac:spMkLst>
        </pc:spChg>
      </pc:sldChg>
      <pc:sldChg chg="modSp mod">
        <pc:chgData name="YARTE FDEZ-ESCANDON, MARIA" userId="6ace3468-ef94-4218-86eb-402f22b5cc0d" providerId="ADAL" clId="{7FD61166-9810-4834-ADAD-01068A74E22E}" dt="2024-11-27T12:25:34.749" v="1466" actId="108"/>
        <pc:sldMkLst>
          <pc:docMk/>
          <pc:sldMk cId="122725434" sldId="2147375354"/>
        </pc:sldMkLst>
        <pc:spChg chg="mod">
          <ac:chgData name="YARTE FDEZ-ESCANDON, MARIA" userId="6ace3468-ef94-4218-86eb-402f22b5cc0d" providerId="ADAL" clId="{7FD61166-9810-4834-ADAD-01068A74E22E}" dt="2024-11-27T12:25:34.749" v="1466" actId="108"/>
          <ac:spMkLst>
            <pc:docMk/>
            <pc:sldMk cId="122725434" sldId="2147375354"/>
            <ac:spMk id="2" creationId="{21F51735-AE3B-1C59-FBA7-B709D541B10E}"/>
          </ac:spMkLst>
        </pc:spChg>
      </pc:sldChg>
      <pc:sldChg chg="modSp mod">
        <pc:chgData name="YARTE FDEZ-ESCANDON, MARIA" userId="6ace3468-ef94-4218-86eb-402f22b5cc0d" providerId="ADAL" clId="{7FD61166-9810-4834-ADAD-01068A74E22E}" dt="2024-11-27T13:20:33.146" v="2725" actId="20577"/>
        <pc:sldMkLst>
          <pc:docMk/>
          <pc:sldMk cId="1565198927" sldId="2147375360"/>
        </pc:sldMkLst>
        <pc:spChg chg="mod">
          <ac:chgData name="YARTE FDEZ-ESCANDON, MARIA" userId="6ace3468-ef94-4218-86eb-402f22b5cc0d" providerId="ADAL" clId="{7FD61166-9810-4834-ADAD-01068A74E22E}" dt="2024-11-27T13:20:33.146" v="2725" actId="20577"/>
          <ac:spMkLst>
            <pc:docMk/>
            <pc:sldMk cId="1565198927" sldId="2147375360"/>
            <ac:spMk id="11" creationId="{2ACC067A-EF7F-6A92-307C-672D7A100585}"/>
          </ac:spMkLst>
        </pc:spChg>
        <pc:spChg chg="mod">
          <ac:chgData name="YARTE FDEZ-ESCANDON, MARIA" userId="6ace3468-ef94-4218-86eb-402f22b5cc0d" providerId="ADAL" clId="{7FD61166-9810-4834-ADAD-01068A74E22E}" dt="2024-11-27T13:10:31.755" v="2108"/>
          <ac:spMkLst>
            <pc:docMk/>
            <pc:sldMk cId="1565198927" sldId="2147375360"/>
            <ac:spMk id="24" creationId="{F617CBA2-CD5D-8583-8F40-E81695451482}"/>
          </ac:spMkLst>
        </pc:spChg>
        <pc:spChg chg="mod">
          <ac:chgData name="YARTE FDEZ-ESCANDON, MARIA" userId="6ace3468-ef94-4218-86eb-402f22b5cc0d" providerId="ADAL" clId="{7FD61166-9810-4834-ADAD-01068A74E22E}" dt="2024-11-27T12:26:19.088" v="1477" actId="108"/>
          <ac:spMkLst>
            <pc:docMk/>
            <pc:sldMk cId="1565198927" sldId="2147375360"/>
            <ac:spMk id="26" creationId="{D99C6CA1-83B5-0882-E57C-726EB7F12EB9}"/>
          </ac:spMkLst>
        </pc:spChg>
      </pc:sldChg>
      <pc:sldChg chg="modSp mod">
        <pc:chgData name="YARTE FDEZ-ESCANDON, MARIA" userId="6ace3468-ef94-4218-86eb-402f22b5cc0d" providerId="ADAL" clId="{7FD61166-9810-4834-ADAD-01068A74E22E}" dt="2024-11-27T13:20:18.844" v="2719" actId="20577"/>
        <pc:sldMkLst>
          <pc:docMk/>
          <pc:sldMk cId="362243887" sldId="2147375361"/>
        </pc:sldMkLst>
        <pc:spChg chg="mod">
          <ac:chgData name="YARTE FDEZ-ESCANDON, MARIA" userId="6ace3468-ef94-4218-86eb-402f22b5cc0d" providerId="ADAL" clId="{7FD61166-9810-4834-ADAD-01068A74E22E}" dt="2024-11-27T13:20:18.844" v="2719" actId="20577"/>
          <ac:spMkLst>
            <pc:docMk/>
            <pc:sldMk cId="362243887" sldId="2147375361"/>
            <ac:spMk id="11" creationId="{2ACC067A-EF7F-6A92-307C-672D7A100585}"/>
          </ac:spMkLst>
        </pc:spChg>
        <pc:spChg chg="mod">
          <ac:chgData name="YARTE FDEZ-ESCANDON, MARIA" userId="6ace3468-ef94-4218-86eb-402f22b5cc0d" providerId="ADAL" clId="{7FD61166-9810-4834-ADAD-01068A74E22E}" dt="2024-11-27T13:20:12.217" v="2702" actId="20577"/>
          <ac:spMkLst>
            <pc:docMk/>
            <pc:sldMk cId="362243887" sldId="2147375361"/>
            <ac:spMk id="12" creationId="{E8708903-E92E-6072-3F4A-84FCFEFEE248}"/>
          </ac:spMkLst>
        </pc:spChg>
        <pc:spChg chg="mod">
          <ac:chgData name="YARTE FDEZ-ESCANDON, MARIA" userId="6ace3468-ef94-4218-86eb-402f22b5cc0d" providerId="ADAL" clId="{7FD61166-9810-4834-ADAD-01068A74E22E}" dt="2024-11-27T13:10:24.741" v="2107" actId="20577"/>
          <ac:spMkLst>
            <pc:docMk/>
            <pc:sldMk cId="362243887" sldId="2147375361"/>
            <ac:spMk id="24" creationId="{F617CBA2-CD5D-8583-8F40-E81695451482}"/>
          </ac:spMkLst>
        </pc:spChg>
        <pc:spChg chg="mod">
          <ac:chgData name="YARTE FDEZ-ESCANDON, MARIA" userId="6ace3468-ef94-4218-86eb-402f22b5cc0d" providerId="ADAL" clId="{7FD61166-9810-4834-ADAD-01068A74E22E}" dt="2024-11-27T12:26:15.872" v="1476" actId="108"/>
          <ac:spMkLst>
            <pc:docMk/>
            <pc:sldMk cId="362243887" sldId="2147375361"/>
            <ac:spMk id="26" creationId="{D99C6CA1-83B5-0882-E57C-726EB7F12EB9}"/>
          </ac:spMkLst>
        </pc:spChg>
      </pc:sldChg>
      <pc:sldChg chg="modSp mod">
        <pc:chgData name="YARTE FDEZ-ESCANDON, MARIA" userId="6ace3468-ef94-4218-86eb-402f22b5cc0d" providerId="ADAL" clId="{7FD61166-9810-4834-ADAD-01068A74E22E}" dt="2024-11-27T13:15:25.973" v="2245" actId="20577"/>
        <pc:sldMkLst>
          <pc:docMk/>
          <pc:sldMk cId="2685327293" sldId="2147375362"/>
        </pc:sldMkLst>
        <pc:spChg chg="mod">
          <ac:chgData name="YARTE FDEZ-ESCANDON, MARIA" userId="6ace3468-ef94-4218-86eb-402f22b5cc0d" providerId="ADAL" clId="{7FD61166-9810-4834-ADAD-01068A74E22E}" dt="2024-11-27T12:25:11.947" v="1461" actId="207"/>
          <ac:spMkLst>
            <pc:docMk/>
            <pc:sldMk cId="2685327293" sldId="2147375362"/>
            <ac:spMk id="8" creationId="{2A576C44-32BC-E6A1-47CC-D8C44B4A5D06}"/>
          </ac:spMkLst>
        </pc:spChg>
        <pc:spChg chg="mod">
          <ac:chgData name="YARTE FDEZ-ESCANDON, MARIA" userId="6ace3468-ef94-4218-86eb-402f22b5cc0d" providerId="ADAL" clId="{7FD61166-9810-4834-ADAD-01068A74E22E}" dt="2024-11-27T13:14:39.719" v="2205" actId="20577"/>
          <ac:spMkLst>
            <pc:docMk/>
            <pc:sldMk cId="2685327293" sldId="2147375362"/>
            <ac:spMk id="24" creationId="{F617CBA2-CD5D-8583-8F40-E81695451482}"/>
          </ac:spMkLst>
        </pc:spChg>
        <pc:graphicFrameChg chg="mod">
          <ac:chgData name="YARTE FDEZ-ESCANDON, MARIA" userId="6ace3468-ef94-4218-86eb-402f22b5cc0d" providerId="ADAL" clId="{7FD61166-9810-4834-ADAD-01068A74E22E}" dt="2024-11-27T13:15:25.973" v="2245" actId="20577"/>
          <ac:graphicFrameMkLst>
            <pc:docMk/>
            <pc:sldMk cId="2685327293" sldId="2147375362"/>
            <ac:graphicFrameMk id="5" creationId="{2E735AE9-41A3-5AE0-4545-9F33E4AF9BB8}"/>
          </ac:graphicFrameMkLst>
        </pc:graphicFrameChg>
      </pc:sldChg>
      <pc:sldChg chg="modSp mod">
        <pc:chgData name="YARTE FDEZ-ESCANDON, MARIA" userId="6ace3468-ef94-4218-86eb-402f22b5cc0d" providerId="ADAL" clId="{7FD61166-9810-4834-ADAD-01068A74E22E}" dt="2024-11-27T13:16:21.954" v="2275" actId="20577"/>
        <pc:sldMkLst>
          <pc:docMk/>
          <pc:sldMk cId="4003740736" sldId="2147375363"/>
        </pc:sldMkLst>
        <pc:spChg chg="mod">
          <ac:chgData name="YARTE FDEZ-ESCANDON, MARIA" userId="6ace3468-ef94-4218-86eb-402f22b5cc0d" providerId="ADAL" clId="{7FD61166-9810-4834-ADAD-01068A74E22E}" dt="2024-11-27T12:26:02.558" v="1472" actId="108"/>
          <ac:spMkLst>
            <pc:docMk/>
            <pc:sldMk cId="4003740736" sldId="2147375363"/>
            <ac:spMk id="8" creationId="{2A576C44-32BC-E6A1-47CC-D8C44B4A5D06}"/>
          </ac:spMkLst>
        </pc:spChg>
        <pc:spChg chg="mod">
          <ac:chgData name="YARTE FDEZ-ESCANDON, MARIA" userId="6ace3468-ef94-4218-86eb-402f22b5cc0d" providerId="ADAL" clId="{7FD61166-9810-4834-ADAD-01068A74E22E}" dt="2024-11-27T13:16:21.954" v="2275" actId="20577"/>
          <ac:spMkLst>
            <pc:docMk/>
            <pc:sldMk cId="4003740736" sldId="2147375363"/>
            <ac:spMk id="11" creationId="{12063E84-88B4-D919-E69A-FE170F340E92}"/>
          </ac:spMkLst>
        </pc:spChg>
        <pc:spChg chg="mod">
          <ac:chgData name="YARTE FDEZ-ESCANDON, MARIA" userId="6ace3468-ef94-4218-86eb-402f22b5cc0d" providerId="ADAL" clId="{7FD61166-9810-4834-ADAD-01068A74E22E}" dt="2024-11-27T13:16:18.127" v="2269" actId="20577"/>
          <ac:spMkLst>
            <pc:docMk/>
            <pc:sldMk cId="4003740736" sldId="2147375363"/>
            <ac:spMk id="13" creationId="{CB6481D1-1632-85F9-0E9E-C135EA903E01}"/>
          </ac:spMkLst>
        </pc:spChg>
        <pc:spChg chg="mod">
          <ac:chgData name="YARTE FDEZ-ESCANDON, MARIA" userId="6ace3468-ef94-4218-86eb-402f22b5cc0d" providerId="ADAL" clId="{7FD61166-9810-4834-ADAD-01068A74E22E}" dt="2024-11-27T13:13:02.501" v="2146" actId="20577"/>
          <ac:spMkLst>
            <pc:docMk/>
            <pc:sldMk cId="4003740736" sldId="2147375363"/>
            <ac:spMk id="24" creationId="{F617CBA2-CD5D-8583-8F40-E81695451482}"/>
          </ac:spMkLst>
        </pc:spChg>
      </pc:sldChg>
      <pc:sldChg chg="modSp mod">
        <pc:chgData name="YARTE FDEZ-ESCANDON, MARIA" userId="6ace3468-ef94-4218-86eb-402f22b5cc0d" providerId="ADAL" clId="{7FD61166-9810-4834-ADAD-01068A74E22E}" dt="2024-11-27T13:15:46.454" v="2263" actId="20577"/>
        <pc:sldMkLst>
          <pc:docMk/>
          <pc:sldMk cId="1393714125" sldId="2147375365"/>
        </pc:sldMkLst>
        <pc:spChg chg="mod">
          <ac:chgData name="YARTE FDEZ-ESCANDON, MARIA" userId="6ace3468-ef94-4218-86eb-402f22b5cc0d" providerId="ADAL" clId="{7FD61166-9810-4834-ADAD-01068A74E22E}" dt="2024-11-27T12:25:59.614" v="1471" actId="108"/>
          <ac:spMkLst>
            <pc:docMk/>
            <pc:sldMk cId="1393714125" sldId="2147375365"/>
            <ac:spMk id="8" creationId="{2A576C44-32BC-E6A1-47CC-D8C44B4A5D06}"/>
          </ac:spMkLst>
        </pc:spChg>
        <pc:spChg chg="mod">
          <ac:chgData name="YARTE FDEZ-ESCANDON, MARIA" userId="6ace3468-ef94-4218-86eb-402f22b5cc0d" providerId="ADAL" clId="{7FD61166-9810-4834-ADAD-01068A74E22E}" dt="2024-11-27T13:14:20.674" v="2163" actId="20577"/>
          <ac:spMkLst>
            <pc:docMk/>
            <pc:sldMk cId="1393714125" sldId="2147375365"/>
            <ac:spMk id="24" creationId="{F617CBA2-CD5D-8583-8F40-E81695451482}"/>
          </ac:spMkLst>
        </pc:spChg>
        <pc:graphicFrameChg chg="mod">
          <ac:chgData name="YARTE FDEZ-ESCANDON, MARIA" userId="6ace3468-ef94-4218-86eb-402f22b5cc0d" providerId="ADAL" clId="{7FD61166-9810-4834-ADAD-01068A74E22E}" dt="2024-11-27T13:15:46.454" v="2263" actId="20577"/>
          <ac:graphicFrameMkLst>
            <pc:docMk/>
            <pc:sldMk cId="1393714125" sldId="2147375365"/>
            <ac:graphicFrameMk id="4" creationId="{BA1D75B5-9E4E-6B8C-2175-6B4A2FD46ACF}"/>
          </ac:graphicFrameMkLst>
        </pc:graphicFrameChg>
      </pc:sldChg>
      <pc:sldChg chg="modSp mod">
        <pc:chgData name="YARTE FDEZ-ESCANDON, MARIA" userId="6ace3468-ef94-4218-86eb-402f22b5cc0d" providerId="ADAL" clId="{7FD61166-9810-4834-ADAD-01068A74E22E}" dt="2024-11-27T13:15:30.620" v="2251" actId="20577"/>
        <pc:sldMkLst>
          <pc:docMk/>
          <pc:sldMk cId="3532100184" sldId="2147375366"/>
        </pc:sldMkLst>
        <pc:spChg chg="mod">
          <ac:chgData name="YARTE FDEZ-ESCANDON, MARIA" userId="6ace3468-ef94-4218-86eb-402f22b5cc0d" providerId="ADAL" clId="{7FD61166-9810-4834-ADAD-01068A74E22E}" dt="2024-11-27T12:25:52.885" v="1469" actId="108"/>
          <ac:spMkLst>
            <pc:docMk/>
            <pc:sldMk cId="3532100184" sldId="2147375366"/>
            <ac:spMk id="8" creationId="{2A576C44-32BC-E6A1-47CC-D8C44B4A5D06}"/>
          </ac:spMkLst>
        </pc:spChg>
        <pc:spChg chg="mod">
          <ac:chgData name="YARTE FDEZ-ESCANDON, MARIA" userId="6ace3468-ef94-4218-86eb-402f22b5cc0d" providerId="ADAL" clId="{7FD61166-9810-4834-ADAD-01068A74E22E}" dt="2024-11-27T13:14:31.269" v="2187" actId="20577"/>
          <ac:spMkLst>
            <pc:docMk/>
            <pc:sldMk cId="3532100184" sldId="2147375366"/>
            <ac:spMk id="24" creationId="{F617CBA2-CD5D-8583-8F40-E81695451482}"/>
          </ac:spMkLst>
        </pc:spChg>
        <pc:graphicFrameChg chg="mod">
          <ac:chgData name="YARTE FDEZ-ESCANDON, MARIA" userId="6ace3468-ef94-4218-86eb-402f22b5cc0d" providerId="ADAL" clId="{7FD61166-9810-4834-ADAD-01068A74E22E}" dt="2024-11-27T13:15:30.620" v="2251" actId="20577"/>
          <ac:graphicFrameMkLst>
            <pc:docMk/>
            <pc:sldMk cId="3532100184" sldId="2147375366"/>
            <ac:graphicFrameMk id="4" creationId="{BA1D75B5-9E4E-6B8C-2175-6B4A2FD46ACF}"/>
          </ac:graphicFrameMkLst>
        </pc:graphicFrameChg>
      </pc:sldChg>
      <pc:sldChg chg="modSp mod">
        <pc:chgData name="YARTE FDEZ-ESCANDON, MARIA" userId="6ace3468-ef94-4218-86eb-402f22b5cc0d" providerId="ADAL" clId="{7FD61166-9810-4834-ADAD-01068A74E22E}" dt="2024-11-27T13:15:37.012" v="2257" actId="20577"/>
        <pc:sldMkLst>
          <pc:docMk/>
          <pc:sldMk cId="1425414649" sldId="2147375375"/>
        </pc:sldMkLst>
        <pc:spChg chg="mod">
          <ac:chgData name="YARTE FDEZ-ESCANDON, MARIA" userId="6ace3468-ef94-4218-86eb-402f22b5cc0d" providerId="ADAL" clId="{7FD61166-9810-4834-ADAD-01068A74E22E}" dt="2024-11-27T12:25:55.991" v="1470" actId="108"/>
          <ac:spMkLst>
            <pc:docMk/>
            <pc:sldMk cId="1425414649" sldId="2147375375"/>
            <ac:spMk id="8" creationId="{2A576C44-32BC-E6A1-47CC-D8C44B4A5D06}"/>
          </ac:spMkLst>
        </pc:spChg>
        <pc:spChg chg="mod">
          <ac:chgData name="YARTE FDEZ-ESCANDON, MARIA" userId="6ace3468-ef94-4218-86eb-402f22b5cc0d" providerId="ADAL" clId="{7FD61166-9810-4834-ADAD-01068A74E22E}" dt="2024-11-27T13:14:26.588" v="2175" actId="20577"/>
          <ac:spMkLst>
            <pc:docMk/>
            <pc:sldMk cId="1425414649" sldId="2147375375"/>
            <ac:spMk id="24" creationId="{F617CBA2-CD5D-8583-8F40-E81695451482}"/>
          </ac:spMkLst>
        </pc:spChg>
        <pc:graphicFrameChg chg="mod">
          <ac:chgData name="YARTE FDEZ-ESCANDON, MARIA" userId="6ace3468-ef94-4218-86eb-402f22b5cc0d" providerId="ADAL" clId="{7FD61166-9810-4834-ADAD-01068A74E22E}" dt="2024-11-27T13:15:37.012" v="2257" actId="20577"/>
          <ac:graphicFrameMkLst>
            <pc:docMk/>
            <pc:sldMk cId="1425414649" sldId="2147375375"/>
            <ac:graphicFrameMk id="4" creationId="{BA1D75B5-9E4E-6B8C-2175-6B4A2FD46ACF}"/>
          </ac:graphicFrameMkLst>
        </pc:graphicFrameChg>
      </pc:sldChg>
      <pc:sldChg chg="addSp delSp modSp mod">
        <pc:chgData name="YARTE FDEZ-ESCANDON, MARIA" userId="6ace3468-ef94-4218-86eb-402f22b5cc0d" providerId="ADAL" clId="{7FD61166-9810-4834-ADAD-01068A74E22E}" dt="2024-11-27T13:19:46.120" v="2678" actId="20577"/>
        <pc:sldMkLst>
          <pc:docMk/>
          <pc:sldMk cId="4257250861" sldId="2147375377"/>
        </pc:sldMkLst>
        <pc:spChg chg="add del">
          <ac:chgData name="YARTE FDEZ-ESCANDON, MARIA" userId="6ace3468-ef94-4218-86eb-402f22b5cc0d" providerId="ADAL" clId="{7FD61166-9810-4834-ADAD-01068A74E22E}" dt="2024-11-27T13:10:46.855" v="2114" actId="22"/>
          <ac:spMkLst>
            <pc:docMk/>
            <pc:sldMk cId="4257250861" sldId="2147375377"/>
            <ac:spMk id="3" creationId="{46ED3E26-608E-BAD1-D015-4684CF8A7146}"/>
          </ac:spMkLst>
        </pc:spChg>
        <pc:spChg chg="add mod">
          <ac:chgData name="YARTE FDEZ-ESCANDON, MARIA" userId="6ace3468-ef94-4218-86eb-402f22b5cc0d" providerId="ADAL" clId="{7FD61166-9810-4834-ADAD-01068A74E22E}" dt="2024-11-27T13:10:49.943" v="2116" actId="1076"/>
          <ac:spMkLst>
            <pc:docMk/>
            <pc:sldMk cId="4257250861" sldId="2147375377"/>
            <ac:spMk id="6" creationId="{66370067-02E8-9695-5541-B757AE1BC97D}"/>
          </ac:spMkLst>
        </pc:spChg>
        <pc:spChg chg="add mod">
          <ac:chgData name="YARTE FDEZ-ESCANDON, MARIA" userId="6ace3468-ef94-4218-86eb-402f22b5cc0d" providerId="ADAL" clId="{7FD61166-9810-4834-ADAD-01068A74E22E}" dt="2024-11-27T13:19:46.120" v="2678" actId="20577"/>
          <ac:spMkLst>
            <pc:docMk/>
            <pc:sldMk cId="4257250861" sldId="2147375377"/>
            <ac:spMk id="7" creationId="{9E62DA8F-3CE9-BBB7-49C0-095DA7E212B9}"/>
          </ac:spMkLst>
        </pc:spChg>
        <pc:spChg chg="mod">
          <ac:chgData name="YARTE FDEZ-ESCANDON, MARIA" userId="6ace3468-ef94-4218-86eb-402f22b5cc0d" providerId="ADAL" clId="{7FD61166-9810-4834-ADAD-01068A74E22E}" dt="2024-11-27T12:26:09.641" v="1474" actId="108"/>
          <ac:spMkLst>
            <pc:docMk/>
            <pc:sldMk cId="4257250861" sldId="2147375377"/>
            <ac:spMk id="26" creationId="{D99C6CA1-83B5-0882-E57C-726EB7F12EB9}"/>
          </ac:spMkLst>
        </pc:spChg>
      </pc:sldChg>
      <pc:sldChg chg="addSp delSp modSp mod">
        <pc:chgData name="YARTE FDEZ-ESCANDON, MARIA" userId="6ace3468-ef94-4218-86eb-402f22b5cc0d" providerId="ADAL" clId="{7FD61166-9810-4834-ADAD-01068A74E22E}" dt="2024-11-27T13:19:56.222" v="2684" actId="20577"/>
        <pc:sldMkLst>
          <pc:docMk/>
          <pc:sldMk cId="1407839888" sldId="2147375378"/>
        </pc:sldMkLst>
        <pc:spChg chg="add del">
          <ac:chgData name="YARTE FDEZ-ESCANDON, MARIA" userId="6ace3468-ef94-4218-86eb-402f22b5cc0d" providerId="ADAL" clId="{7FD61166-9810-4834-ADAD-01068A74E22E}" dt="2024-11-27T13:10:37.989" v="2110" actId="22"/>
          <ac:spMkLst>
            <pc:docMk/>
            <pc:sldMk cId="1407839888" sldId="2147375378"/>
            <ac:spMk id="3" creationId="{68840B3E-08CC-625B-EE6D-A83B8AC05FE3}"/>
          </ac:spMkLst>
        </pc:spChg>
        <pc:spChg chg="mod">
          <ac:chgData name="YARTE FDEZ-ESCANDON, MARIA" userId="6ace3468-ef94-4218-86eb-402f22b5cc0d" providerId="ADAL" clId="{7FD61166-9810-4834-ADAD-01068A74E22E}" dt="2024-11-27T13:19:56.222" v="2684" actId="20577"/>
          <ac:spMkLst>
            <pc:docMk/>
            <pc:sldMk cId="1407839888" sldId="2147375378"/>
            <ac:spMk id="5" creationId="{1C61DDB0-0755-293F-7038-EC815B657F08}"/>
          </ac:spMkLst>
        </pc:spChg>
        <pc:spChg chg="add mod">
          <ac:chgData name="YARTE FDEZ-ESCANDON, MARIA" userId="6ace3468-ef94-4218-86eb-402f22b5cc0d" providerId="ADAL" clId="{7FD61166-9810-4834-ADAD-01068A74E22E}" dt="2024-11-27T13:10:41.745" v="2112" actId="1076"/>
          <ac:spMkLst>
            <pc:docMk/>
            <pc:sldMk cId="1407839888" sldId="2147375378"/>
            <ac:spMk id="7" creationId="{B8360EED-1BB1-7341-3AE2-B6C17949410A}"/>
          </ac:spMkLst>
        </pc:spChg>
        <pc:spChg chg="mod">
          <ac:chgData name="YARTE FDEZ-ESCANDON, MARIA" userId="6ace3468-ef94-4218-86eb-402f22b5cc0d" providerId="ADAL" clId="{7FD61166-9810-4834-ADAD-01068A74E22E}" dt="2024-11-27T12:26:13.074" v="1475" actId="108"/>
          <ac:spMkLst>
            <pc:docMk/>
            <pc:sldMk cId="1407839888" sldId="2147375378"/>
            <ac:spMk id="26" creationId="{D99C6CA1-83B5-0882-E57C-726EB7F12EB9}"/>
          </ac:spMkLst>
        </pc:spChg>
      </pc:sldChg>
      <pc:sldChg chg="del">
        <pc:chgData name="YARTE FDEZ-ESCANDON, MARIA" userId="6ace3468-ef94-4218-86eb-402f22b5cc0d" providerId="ADAL" clId="{7FD61166-9810-4834-ADAD-01068A74E22E}" dt="2024-11-27T12:22:13.226" v="1447" actId="2696"/>
        <pc:sldMkLst>
          <pc:docMk/>
          <pc:sldMk cId="270650002" sldId="2147375380"/>
        </pc:sldMkLst>
      </pc:sldChg>
      <pc:sldChg chg="add">
        <pc:chgData name="YARTE FDEZ-ESCANDON, MARIA" userId="6ace3468-ef94-4218-86eb-402f22b5cc0d" providerId="ADAL" clId="{7FD61166-9810-4834-ADAD-01068A74E22E}" dt="2024-11-27T12:22:29.062" v="1448"/>
        <pc:sldMkLst>
          <pc:docMk/>
          <pc:sldMk cId="2561329511" sldId="2147375380"/>
        </pc:sldMkLst>
      </pc:sldChg>
      <pc:sldChg chg="addSp modSp mod ord">
        <pc:chgData name="YARTE FDEZ-ESCANDON, MARIA" userId="6ace3468-ef94-4218-86eb-402f22b5cc0d" providerId="ADAL" clId="{7FD61166-9810-4834-ADAD-01068A74E22E}" dt="2024-11-27T10:26:20.803" v="1067"/>
        <pc:sldMkLst>
          <pc:docMk/>
          <pc:sldMk cId="2672424375" sldId="2147375381"/>
        </pc:sldMkLst>
        <pc:spChg chg="mod">
          <ac:chgData name="YARTE FDEZ-ESCANDON, MARIA" userId="6ace3468-ef94-4218-86eb-402f22b5cc0d" providerId="ADAL" clId="{7FD61166-9810-4834-ADAD-01068A74E22E}" dt="2024-11-26T15:25:03.476" v="8" actId="27636"/>
          <ac:spMkLst>
            <pc:docMk/>
            <pc:sldMk cId="2672424375" sldId="2147375381"/>
            <ac:spMk id="25" creationId="{DBFA82CB-EE9F-BE4F-3ACE-BF9BC8C2D015}"/>
          </ac:spMkLst>
        </pc:spChg>
        <pc:picChg chg="add mod">
          <ac:chgData name="YARTE FDEZ-ESCANDON, MARIA" userId="6ace3468-ef94-4218-86eb-402f22b5cc0d" providerId="ADAL" clId="{7FD61166-9810-4834-ADAD-01068A74E22E}" dt="2024-11-27T09:20:24.654" v="298" actId="1076"/>
          <ac:picMkLst>
            <pc:docMk/>
            <pc:sldMk cId="2672424375" sldId="2147375381"/>
            <ac:picMk id="3" creationId="{B760DB58-33A6-DFC6-5F98-1CA732E066B4}"/>
          </ac:picMkLst>
        </pc:picChg>
      </pc:sldChg>
      <pc:sldChg chg="addSp modSp mod">
        <pc:chgData name="YARTE FDEZ-ESCANDON, MARIA" userId="6ace3468-ef94-4218-86eb-402f22b5cc0d" providerId="ADAL" clId="{7FD61166-9810-4834-ADAD-01068A74E22E}" dt="2024-11-27T10:02:11.324" v="848"/>
        <pc:sldMkLst>
          <pc:docMk/>
          <pc:sldMk cId="3292095088" sldId="2147375382"/>
        </pc:sldMkLst>
        <pc:spChg chg="mod">
          <ac:chgData name="YARTE FDEZ-ESCANDON, MARIA" userId="6ace3468-ef94-4218-86eb-402f22b5cc0d" providerId="ADAL" clId="{7FD61166-9810-4834-ADAD-01068A74E22E}" dt="2024-11-26T15:25:03.459" v="5" actId="27636"/>
          <ac:spMkLst>
            <pc:docMk/>
            <pc:sldMk cId="3292095088" sldId="2147375382"/>
            <ac:spMk id="25" creationId="{DBFA82CB-EE9F-BE4F-3ACE-BF9BC8C2D015}"/>
          </ac:spMkLst>
        </pc:spChg>
        <pc:picChg chg="add mod">
          <ac:chgData name="YARTE FDEZ-ESCANDON, MARIA" userId="6ace3468-ef94-4218-86eb-402f22b5cc0d" providerId="ADAL" clId="{7FD61166-9810-4834-ADAD-01068A74E22E}" dt="2024-11-27T10:02:11.324" v="848"/>
          <ac:picMkLst>
            <pc:docMk/>
            <pc:sldMk cId="3292095088" sldId="2147375382"/>
            <ac:picMk id="2" creationId="{A97A9612-C0D5-A4D2-6A17-76D04C5AE7C3}"/>
          </ac:picMkLst>
        </pc:picChg>
      </pc:sldChg>
      <pc:sldMasterChg chg="delSldLayout modSldLayout">
        <pc:chgData name="YARTE FDEZ-ESCANDON, MARIA" userId="6ace3468-ef94-4218-86eb-402f22b5cc0d" providerId="ADAL" clId="{7FD61166-9810-4834-ADAD-01068A74E22E}" dt="2024-11-27T13:21:03.411" v="2726" actId="207"/>
        <pc:sldMasterMkLst>
          <pc:docMk/>
          <pc:sldMasterMk cId="1915739597" sldId="2147483870"/>
        </pc:sldMasterMkLst>
        <pc:sldLayoutChg chg="addSp delSp modSp mod">
          <pc:chgData name="YARTE FDEZ-ESCANDON, MARIA" userId="6ace3468-ef94-4218-86eb-402f22b5cc0d" providerId="ADAL" clId="{7FD61166-9810-4834-ADAD-01068A74E22E}" dt="2024-11-27T13:21:03.411" v="2726" actId="207"/>
          <pc:sldLayoutMkLst>
            <pc:docMk/>
            <pc:sldMasterMk cId="1915739597" sldId="2147483870"/>
            <pc:sldLayoutMk cId="926774925" sldId="2147483899"/>
          </pc:sldLayoutMkLst>
          <pc:spChg chg="mod">
            <ac:chgData name="YARTE FDEZ-ESCANDON, MARIA" userId="6ace3468-ef94-4218-86eb-402f22b5cc0d" providerId="ADAL" clId="{7FD61166-9810-4834-ADAD-01068A74E22E}" dt="2024-11-27T13:21:03.411" v="2726" actId="207"/>
            <ac:spMkLst>
              <pc:docMk/>
              <pc:sldMasterMk cId="1915739597" sldId="2147483870"/>
              <pc:sldLayoutMk cId="926774925" sldId="2147483899"/>
              <ac:spMk id="28" creationId="{FC34B6C2-6E48-E57D-E5F3-1A71ED1192BD}"/>
            </ac:spMkLst>
          </pc:spChg>
          <pc:cxnChg chg="add del mod">
            <ac:chgData name="YARTE FDEZ-ESCANDON, MARIA" userId="6ace3468-ef94-4218-86eb-402f22b5cc0d" providerId="ADAL" clId="{7FD61166-9810-4834-ADAD-01068A74E22E}" dt="2024-11-27T13:00:29.665" v="1896" actId="478"/>
            <ac:cxnSpMkLst>
              <pc:docMk/>
              <pc:sldMasterMk cId="1915739597" sldId="2147483870"/>
              <pc:sldLayoutMk cId="926774925" sldId="2147483899"/>
              <ac:cxnSpMk id="3" creationId="{27BEB48F-47E8-716A-DEEC-4A13FEDA74B0}"/>
            </ac:cxnSpMkLst>
          </pc:cxnChg>
        </pc:sldLayoutChg>
        <pc:sldLayoutChg chg="del">
          <pc:chgData name="YARTE FDEZ-ESCANDON, MARIA" userId="6ace3468-ef94-4218-86eb-402f22b5cc0d" providerId="ADAL" clId="{7FD61166-9810-4834-ADAD-01068A74E22E}" dt="2024-11-27T12:22:13.226" v="1447" actId="2696"/>
          <pc:sldLayoutMkLst>
            <pc:docMk/>
            <pc:sldMasterMk cId="1915739597" sldId="2147483870"/>
            <pc:sldLayoutMk cId="3287840889" sldId="2147483900"/>
          </pc:sldLayoutMkLst>
        </pc:sldLayoutChg>
        <pc:sldLayoutChg chg="del">
          <pc:chgData name="YARTE FDEZ-ESCANDON, MARIA" userId="6ace3468-ef94-4218-86eb-402f22b5cc0d" providerId="ADAL" clId="{7FD61166-9810-4834-ADAD-01068A74E22E}" dt="2024-11-27T12:22:13.226" v="1447" actId="2696"/>
          <pc:sldLayoutMkLst>
            <pc:docMk/>
            <pc:sldMasterMk cId="1915739597" sldId="2147483870"/>
            <pc:sldLayoutMk cId="229138608" sldId="2147483901"/>
          </pc:sldLayoutMkLst>
        </pc:sldLayoutChg>
        <pc:sldLayoutChg chg="addSp delSp modSp mod">
          <pc:chgData name="YARTE FDEZ-ESCANDON, MARIA" userId="6ace3468-ef94-4218-86eb-402f22b5cc0d" providerId="ADAL" clId="{7FD61166-9810-4834-ADAD-01068A74E22E}" dt="2024-11-27T13:02:32.039" v="1900" actId="478"/>
          <pc:sldLayoutMkLst>
            <pc:docMk/>
            <pc:sldMasterMk cId="1915739597" sldId="2147483870"/>
            <pc:sldLayoutMk cId="987600114" sldId="2147483902"/>
          </pc:sldLayoutMkLst>
          <pc:cxnChg chg="add del mod">
            <ac:chgData name="YARTE FDEZ-ESCANDON, MARIA" userId="6ace3468-ef94-4218-86eb-402f22b5cc0d" providerId="ADAL" clId="{7FD61166-9810-4834-ADAD-01068A74E22E}" dt="2024-11-27T13:02:32.039" v="1900" actId="478"/>
            <ac:cxnSpMkLst>
              <pc:docMk/>
              <pc:sldMasterMk cId="1915739597" sldId="2147483870"/>
              <pc:sldLayoutMk cId="987600114" sldId="2147483902"/>
              <ac:cxnSpMk id="4" creationId="{FF4799CB-C19E-CA6A-F185-9040528E0445}"/>
            </ac:cxnSpMkLst>
          </pc:cxnChg>
        </pc:sldLayoutChg>
        <pc:sldLayoutChg chg="addSp delSp modSp mod">
          <pc:chgData name="YARTE FDEZ-ESCANDON, MARIA" userId="6ace3468-ef94-4218-86eb-402f22b5cc0d" providerId="ADAL" clId="{7FD61166-9810-4834-ADAD-01068A74E22E}" dt="2024-11-27T13:02:35.378" v="1901" actId="478"/>
          <pc:sldLayoutMkLst>
            <pc:docMk/>
            <pc:sldMasterMk cId="1915739597" sldId="2147483870"/>
            <pc:sldLayoutMk cId="2718094466" sldId="2147483903"/>
          </pc:sldLayoutMkLst>
          <pc:cxnChg chg="add del mod">
            <ac:chgData name="YARTE FDEZ-ESCANDON, MARIA" userId="6ace3468-ef94-4218-86eb-402f22b5cc0d" providerId="ADAL" clId="{7FD61166-9810-4834-ADAD-01068A74E22E}" dt="2024-11-27T13:02:35.378" v="1901" actId="478"/>
            <ac:cxnSpMkLst>
              <pc:docMk/>
              <pc:sldMasterMk cId="1915739597" sldId="2147483870"/>
              <pc:sldLayoutMk cId="2718094466" sldId="2147483903"/>
              <ac:cxnSpMk id="2" creationId="{9F0B70EB-15FD-8C5B-2663-C98C9698F243}"/>
            </ac:cxnSpMkLst>
          </pc:cxnChg>
        </pc:sldLayoutChg>
        <pc:sldLayoutChg chg="addSp delSp modSp mod">
          <pc:chgData name="YARTE FDEZ-ESCANDON, MARIA" userId="6ace3468-ef94-4218-86eb-402f22b5cc0d" providerId="ADAL" clId="{7FD61166-9810-4834-ADAD-01068A74E22E}" dt="2024-11-27T13:02:37.823" v="1902" actId="478"/>
          <pc:sldLayoutMkLst>
            <pc:docMk/>
            <pc:sldMasterMk cId="1915739597" sldId="2147483870"/>
            <pc:sldLayoutMk cId="2156290902" sldId="2147483904"/>
          </pc:sldLayoutMkLst>
          <pc:cxnChg chg="add del mod">
            <ac:chgData name="YARTE FDEZ-ESCANDON, MARIA" userId="6ace3468-ef94-4218-86eb-402f22b5cc0d" providerId="ADAL" clId="{7FD61166-9810-4834-ADAD-01068A74E22E}" dt="2024-11-27T13:02:37.823" v="1902" actId="478"/>
            <ac:cxnSpMkLst>
              <pc:docMk/>
              <pc:sldMasterMk cId="1915739597" sldId="2147483870"/>
              <pc:sldLayoutMk cId="2156290902" sldId="2147483904"/>
              <ac:cxnSpMk id="2" creationId="{4F484340-DE68-FB70-3E94-51B5B29BF588}"/>
            </ac:cxnSpMkLst>
          </pc:cxnChg>
        </pc:sldLayoutChg>
        <pc:sldLayoutChg chg="addSp delSp modSp mod">
          <pc:chgData name="YARTE FDEZ-ESCANDON, MARIA" userId="6ace3468-ef94-4218-86eb-402f22b5cc0d" providerId="ADAL" clId="{7FD61166-9810-4834-ADAD-01068A74E22E}" dt="2024-11-27T13:02:42.951" v="1904" actId="478"/>
          <pc:sldLayoutMkLst>
            <pc:docMk/>
            <pc:sldMasterMk cId="1915739597" sldId="2147483870"/>
            <pc:sldLayoutMk cId="3897740297" sldId="2147483905"/>
          </pc:sldLayoutMkLst>
          <pc:cxnChg chg="add del mod">
            <ac:chgData name="YARTE FDEZ-ESCANDON, MARIA" userId="6ace3468-ef94-4218-86eb-402f22b5cc0d" providerId="ADAL" clId="{7FD61166-9810-4834-ADAD-01068A74E22E}" dt="2024-11-27T13:02:42.951" v="1904" actId="478"/>
            <ac:cxnSpMkLst>
              <pc:docMk/>
              <pc:sldMasterMk cId="1915739597" sldId="2147483870"/>
              <pc:sldLayoutMk cId="3897740297" sldId="2147483905"/>
              <ac:cxnSpMk id="2" creationId="{583DD0E3-15FB-B1FB-E090-81F747F5480F}"/>
            </ac:cxnSpMkLst>
          </pc:cxnChg>
        </pc:sldLayoutChg>
        <pc:sldLayoutChg chg="addSp modSp">
          <pc:chgData name="YARTE FDEZ-ESCANDON, MARIA" userId="6ace3468-ef94-4218-86eb-402f22b5cc0d" providerId="ADAL" clId="{7FD61166-9810-4834-ADAD-01068A74E22E}" dt="2024-11-27T12:48:08.251" v="1875"/>
          <pc:sldLayoutMkLst>
            <pc:docMk/>
            <pc:sldMasterMk cId="1915739597" sldId="2147483870"/>
            <pc:sldLayoutMk cId="3140737535" sldId="2147483906"/>
          </pc:sldLayoutMkLst>
          <pc:cxnChg chg="add mod">
            <ac:chgData name="YARTE FDEZ-ESCANDON, MARIA" userId="6ace3468-ef94-4218-86eb-402f22b5cc0d" providerId="ADAL" clId="{7FD61166-9810-4834-ADAD-01068A74E22E}" dt="2024-11-27T12:48:08.251" v="1875"/>
            <ac:cxnSpMkLst>
              <pc:docMk/>
              <pc:sldMasterMk cId="1915739597" sldId="2147483870"/>
              <pc:sldLayoutMk cId="3140737535" sldId="2147483906"/>
              <ac:cxnSpMk id="2" creationId="{66FB03D2-FAFD-E52A-7256-C79EE4D77AED}"/>
            </ac:cxnSpMkLst>
          </pc:cxnChg>
        </pc:sldLayoutChg>
        <pc:sldLayoutChg chg="addSp delSp modSp mod">
          <pc:chgData name="YARTE FDEZ-ESCANDON, MARIA" userId="6ace3468-ef94-4218-86eb-402f22b5cc0d" providerId="ADAL" clId="{7FD61166-9810-4834-ADAD-01068A74E22E}" dt="2024-11-27T13:02:46.007" v="1905" actId="478"/>
          <pc:sldLayoutMkLst>
            <pc:docMk/>
            <pc:sldMasterMk cId="1915739597" sldId="2147483870"/>
            <pc:sldLayoutMk cId="3386409834" sldId="2147483907"/>
          </pc:sldLayoutMkLst>
          <pc:cxnChg chg="add del mod">
            <ac:chgData name="YARTE FDEZ-ESCANDON, MARIA" userId="6ace3468-ef94-4218-86eb-402f22b5cc0d" providerId="ADAL" clId="{7FD61166-9810-4834-ADAD-01068A74E22E}" dt="2024-11-27T13:02:46.007" v="1905" actId="478"/>
            <ac:cxnSpMkLst>
              <pc:docMk/>
              <pc:sldMasterMk cId="1915739597" sldId="2147483870"/>
              <pc:sldLayoutMk cId="3386409834" sldId="2147483907"/>
              <ac:cxnSpMk id="2" creationId="{AA870A4F-0CDA-9F3B-823B-D73BF1AF5FFC}"/>
            </ac:cxnSpMkLst>
          </pc:cxnChg>
        </pc:sldLayoutChg>
        <pc:sldLayoutChg chg="addSp delSp modSp mod">
          <pc:chgData name="YARTE FDEZ-ESCANDON, MARIA" userId="6ace3468-ef94-4218-86eb-402f22b5cc0d" providerId="ADAL" clId="{7FD61166-9810-4834-ADAD-01068A74E22E}" dt="2024-11-27T13:02:48.031" v="1906" actId="478"/>
          <pc:sldLayoutMkLst>
            <pc:docMk/>
            <pc:sldMasterMk cId="1915739597" sldId="2147483870"/>
            <pc:sldLayoutMk cId="3127754398" sldId="2147483908"/>
          </pc:sldLayoutMkLst>
          <pc:cxnChg chg="add del mod">
            <ac:chgData name="YARTE FDEZ-ESCANDON, MARIA" userId="6ace3468-ef94-4218-86eb-402f22b5cc0d" providerId="ADAL" clId="{7FD61166-9810-4834-ADAD-01068A74E22E}" dt="2024-11-27T13:02:48.031" v="1906" actId="478"/>
            <ac:cxnSpMkLst>
              <pc:docMk/>
              <pc:sldMasterMk cId="1915739597" sldId="2147483870"/>
              <pc:sldLayoutMk cId="3127754398" sldId="2147483908"/>
              <ac:cxnSpMk id="2" creationId="{909E9214-854B-0C50-3C04-733FCB6D7B7E}"/>
            </ac:cxnSpMkLst>
          </pc:cxnChg>
        </pc:sldLayoutChg>
        <pc:sldLayoutChg chg="addSp delSp modSp mod">
          <pc:chgData name="YARTE FDEZ-ESCANDON, MARIA" userId="6ace3468-ef94-4218-86eb-402f22b5cc0d" providerId="ADAL" clId="{7FD61166-9810-4834-ADAD-01068A74E22E}" dt="2024-11-27T13:02:40.413" v="1903" actId="478"/>
          <pc:sldLayoutMkLst>
            <pc:docMk/>
            <pc:sldMasterMk cId="1915739597" sldId="2147483870"/>
            <pc:sldLayoutMk cId="1957414428" sldId="2147483910"/>
          </pc:sldLayoutMkLst>
          <pc:cxnChg chg="add del mod">
            <ac:chgData name="YARTE FDEZ-ESCANDON, MARIA" userId="6ace3468-ef94-4218-86eb-402f22b5cc0d" providerId="ADAL" clId="{7FD61166-9810-4834-ADAD-01068A74E22E}" dt="2024-11-27T13:02:40.413" v="1903" actId="478"/>
            <ac:cxnSpMkLst>
              <pc:docMk/>
              <pc:sldMasterMk cId="1915739597" sldId="2147483870"/>
              <pc:sldLayoutMk cId="1957414428" sldId="2147483910"/>
              <ac:cxnSpMk id="4" creationId="{67930C87-38C7-CB1D-75D8-0CE8BEF7A299}"/>
            </ac:cxnSpMkLst>
          </pc:cxnChg>
        </pc:sldLayoutChg>
        <pc:sldLayoutChg chg="del">
          <pc:chgData name="YARTE FDEZ-ESCANDON, MARIA" userId="6ace3468-ef94-4218-86eb-402f22b5cc0d" providerId="ADAL" clId="{7FD61166-9810-4834-ADAD-01068A74E22E}" dt="2024-11-27T12:23:15.455" v="1450" actId="47"/>
          <pc:sldLayoutMkLst>
            <pc:docMk/>
            <pc:sldMasterMk cId="1915739597" sldId="2147483870"/>
            <pc:sldLayoutMk cId="1530492728" sldId="2147483912"/>
          </pc:sldLayoutMkLst>
        </pc:sldLayoutChg>
        <pc:sldLayoutChg chg="addSp delSp modSp mod">
          <pc:chgData name="YARTE FDEZ-ESCANDON, MARIA" userId="6ace3468-ef94-4218-86eb-402f22b5cc0d" providerId="ADAL" clId="{7FD61166-9810-4834-ADAD-01068A74E22E}" dt="2024-11-27T13:02:51.061" v="1907" actId="478"/>
          <pc:sldLayoutMkLst>
            <pc:docMk/>
            <pc:sldMasterMk cId="1915739597" sldId="2147483870"/>
            <pc:sldLayoutMk cId="2489396123" sldId="2147483913"/>
          </pc:sldLayoutMkLst>
          <pc:cxnChg chg="add del mod">
            <ac:chgData name="YARTE FDEZ-ESCANDON, MARIA" userId="6ace3468-ef94-4218-86eb-402f22b5cc0d" providerId="ADAL" clId="{7FD61166-9810-4834-ADAD-01068A74E22E}" dt="2024-11-27T13:02:51.061" v="1907" actId="478"/>
            <ac:cxnSpMkLst>
              <pc:docMk/>
              <pc:sldMasterMk cId="1915739597" sldId="2147483870"/>
              <pc:sldLayoutMk cId="2489396123" sldId="2147483913"/>
              <ac:cxnSpMk id="2" creationId="{E74D71C5-5B83-EF30-EF99-52B2E417B74A}"/>
            </ac:cxnSpMkLst>
          </pc:cxnChg>
        </pc:sldLayoutChg>
      </pc:sldMasterChg>
    </pc:docChg>
  </pc:docChgLst>
  <pc:docChgLst>
    <pc:chgData name="Christian Ladarre Cano" userId="46233b4c-7888-4bcd-b60c-806f38d0f551" providerId="ADAL" clId="{0B541292-84B4-124C-8199-C34D7F2614B6}"/>
    <pc:docChg chg="undo custSel addSld delSld modSld modMainMaster">
      <pc:chgData name="Christian Ladarre Cano" userId="46233b4c-7888-4bcd-b60c-806f38d0f551" providerId="ADAL" clId="{0B541292-84B4-124C-8199-C34D7F2614B6}" dt="2024-11-29T11:59:31.551" v="282" actId="478"/>
      <pc:docMkLst>
        <pc:docMk/>
      </pc:docMkLst>
      <pc:sldChg chg="addSp delSp modSp mod">
        <pc:chgData name="Christian Ladarre Cano" userId="46233b4c-7888-4bcd-b60c-806f38d0f551" providerId="ADAL" clId="{0B541292-84B4-124C-8199-C34D7F2614B6}" dt="2024-11-29T11:58:34.366" v="279" actId="478"/>
        <pc:sldMkLst>
          <pc:docMk/>
          <pc:sldMk cId="3071542948" sldId="364"/>
        </pc:sldMkLst>
        <pc:spChg chg="del">
          <ac:chgData name="Christian Ladarre Cano" userId="46233b4c-7888-4bcd-b60c-806f38d0f551" providerId="ADAL" clId="{0B541292-84B4-124C-8199-C34D7F2614B6}" dt="2024-11-29T11:58:34.366" v="279" actId="478"/>
          <ac:spMkLst>
            <pc:docMk/>
            <pc:sldMk cId="3071542948" sldId="364"/>
            <ac:spMk id="2" creationId="{54B6AE8E-9916-CD97-9D34-5832CFBFA936}"/>
          </ac:spMkLst>
        </pc:spChg>
        <pc:picChg chg="add del">
          <ac:chgData name="Christian Ladarre Cano" userId="46233b4c-7888-4bcd-b60c-806f38d0f551" providerId="ADAL" clId="{0B541292-84B4-124C-8199-C34D7F2614B6}" dt="2024-11-29T10:07:28.156" v="18" actId="478"/>
          <ac:picMkLst>
            <pc:docMk/>
            <pc:sldMk cId="3071542948" sldId="364"/>
            <ac:picMk id="5" creationId="{93130F72-012E-3236-C3B3-C21F2CBBBC41}"/>
          </ac:picMkLst>
        </pc:picChg>
        <pc:picChg chg="mod">
          <ac:chgData name="Christian Ladarre Cano" userId="46233b4c-7888-4bcd-b60c-806f38d0f551" providerId="ADAL" clId="{0B541292-84B4-124C-8199-C34D7F2614B6}" dt="2024-11-29T10:07:26.007" v="10" actId="14826"/>
          <ac:picMkLst>
            <pc:docMk/>
            <pc:sldMk cId="3071542948" sldId="364"/>
            <ac:picMk id="7" creationId="{FD7F81C9-3254-B21D-BF7B-7F27E71C436D}"/>
          </ac:picMkLst>
        </pc:picChg>
      </pc:sldChg>
      <pc:sldChg chg="modSp mod">
        <pc:chgData name="Christian Ladarre Cano" userId="46233b4c-7888-4bcd-b60c-806f38d0f551" providerId="ADAL" clId="{0B541292-84B4-124C-8199-C34D7F2614B6}" dt="2024-11-29T10:07:28.240" v="19" actId="27636"/>
        <pc:sldMkLst>
          <pc:docMk/>
          <pc:sldMk cId="2040739778" sldId="410"/>
        </pc:sldMkLst>
        <pc:spChg chg="mod">
          <ac:chgData name="Christian Ladarre Cano" userId="46233b4c-7888-4bcd-b60c-806f38d0f551" providerId="ADAL" clId="{0B541292-84B4-124C-8199-C34D7F2614B6}" dt="2024-11-29T10:07:28.240" v="19" actId="27636"/>
          <ac:spMkLst>
            <pc:docMk/>
            <pc:sldMk cId="2040739778" sldId="410"/>
            <ac:spMk id="32" creationId="{49BDF356-51F1-73E5-EC84-F2544AF3C898}"/>
          </ac:spMkLst>
        </pc:spChg>
      </pc:sldChg>
      <pc:sldChg chg="modSp del mod chgLayout">
        <pc:chgData name="Christian Ladarre Cano" userId="46233b4c-7888-4bcd-b60c-806f38d0f551" providerId="ADAL" clId="{0B541292-84B4-124C-8199-C34D7F2614B6}" dt="2024-11-29T10:27:29.677" v="143" actId="2696"/>
        <pc:sldMkLst>
          <pc:docMk/>
          <pc:sldMk cId="1352865360" sldId="487"/>
        </pc:sldMkLst>
        <pc:spChg chg="mod">
          <ac:chgData name="Christian Ladarre Cano" userId="46233b4c-7888-4bcd-b60c-806f38d0f551" providerId="ADAL" clId="{0B541292-84B4-124C-8199-C34D7F2614B6}" dt="2024-11-29T10:25:56.095" v="120" actId="1076"/>
          <ac:spMkLst>
            <pc:docMk/>
            <pc:sldMk cId="1352865360" sldId="487"/>
            <ac:spMk id="4" creationId="{991A6549-13F5-CADB-32D8-9FB57EBAEDDB}"/>
          </ac:spMkLst>
        </pc:spChg>
        <pc:spChg chg="mod ord">
          <ac:chgData name="Christian Ladarre Cano" userId="46233b4c-7888-4bcd-b60c-806f38d0f551" providerId="ADAL" clId="{0B541292-84B4-124C-8199-C34D7F2614B6}" dt="2024-11-29T10:19:00.267" v="60" actId="700"/>
          <ac:spMkLst>
            <pc:docMk/>
            <pc:sldMk cId="1352865360" sldId="487"/>
            <ac:spMk id="40" creationId="{2BD4895D-16B4-2C93-7E2F-E9E82667E248}"/>
          </ac:spMkLst>
        </pc:spChg>
        <pc:spChg chg="mod ord">
          <ac:chgData name="Christian Ladarre Cano" userId="46233b4c-7888-4bcd-b60c-806f38d0f551" providerId="ADAL" clId="{0B541292-84B4-124C-8199-C34D7F2614B6}" dt="2024-11-29T10:19:00.267" v="60" actId="700"/>
          <ac:spMkLst>
            <pc:docMk/>
            <pc:sldMk cId="1352865360" sldId="487"/>
            <ac:spMk id="41" creationId="{7EAC710D-0456-0750-206C-C92284D8FE27}"/>
          </ac:spMkLst>
        </pc:spChg>
        <pc:spChg chg="mod ord">
          <ac:chgData name="Christian Ladarre Cano" userId="46233b4c-7888-4bcd-b60c-806f38d0f551" providerId="ADAL" clId="{0B541292-84B4-124C-8199-C34D7F2614B6}" dt="2024-11-29T10:19:00.267" v="60" actId="700"/>
          <ac:spMkLst>
            <pc:docMk/>
            <pc:sldMk cId="1352865360" sldId="487"/>
            <ac:spMk id="42" creationId="{1B9CDA1E-4226-8E08-D8F2-4875903D338E}"/>
          </ac:spMkLst>
        </pc:spChg>
        <pc:spChg chg="mod ord">
          <ac:chgData name="Christian Ladarre Cano" userId="46233b4c-7888-4bcd-b60c-806f38d0f551" providerId="ADAL" clId="{0B541292-84B4-124C-8199-C34D7F2614B6}" dt="2024-11-29T10:19:00.267" v="60" actId="700"/>
          <ac:spMkLst>
            <pc:docMk/>
            <pc:sldMk cId="1352865360" sldId="487"/>
            <ac:spMk id="43" creationId="{4B48DC53-7B7A-3620-28F0-2E96F19E8357}"/>
          </ac:spMkLst>
        </pc:spChg>
        <pc:spChg chg="mod ord">
          <ac:chgData name="Christian Ladarre Cano" userId="46233b4c-7888-4bcd-b60c-806f38d0f551" providerId="ADAL" clId="{0B541292-84B4-124C-8199-C34D7F2614B6}" dt="2024-11-29T10:19:00.267" v="60" actId="700"/>
          <ac:spMkLst>
            <pc:docMk/>
            <pc:sldMk cId="1352865360" sldId="487"/>
            <ac:spMk id="44" creationId="{B58B5CD6-718D-BD3B-A441-88DB38E841F0}"/>
          </ac:spMkLst>
        </pc:spChg>
        <pc:spChg chg="mod ord">
          <ac:chgData name="Christian Ladarre Cano" userId="46233b4c-7888-4bcd-b60c-806f38d0f551" providerId="ADAL" clId="{0B541292-84B4-124C-8199-C34D7F2614B6}" dt="2024-11-29T10:19:00.267" v="60" actId="700"/>
          <ac:spMkLst>
            <pc:docMk/>
            <pc:sldMk cId="1352865360" sldId="487"/>
            <ac:spMk id="45" creationId="{5E6EB255-57F4-5CF1-E757-88F49CFFCA55}"/>
          </ac:spMkLst>
        </pc:spChg>
        <pc:spChg chg="mod ord">
          <ac:chgData name="Christian Ladarre Cano" userId="46233b4c-7888-4bcd-b60c-806f38d0f551" providerId="ADAL" clId="{0B541292-84B4-124C-8199-C34D7F2614B6}" dt="2024-11-29T10:19:00.267" v="60" actId="700"/>
          <ac:spMkLst>
            <pc:docMk/>
            <pc:sldMk cId="1352865360" sldId="487"/>
            <ac:spMk id="46" creationId="{9254C5AD-B5D0-A1F0-A250-3C3A8A3CE2C0}"/>
          </ac:spMkLst>
        </pc:spChg>
        <pc:spChg chg="mod ord">
          <ac:chgData name="Christian Ladarre Cano" userId="46233b4c-7888-4bcd-b60c-806f38d0f551" providerId="ADAL" clId="{0B541292-84B4-124C-8199-C34D7F2614B6}" dt="2024-11-29T10:19:00.267" v="60" actId="700"/>
          <ac:spMkLst>
            <pc:docMk/>
            <pc:sldMk cId="1352865360" sldId="487"/>
            <ac:spMk id="47" creationId="{8A9A74DF-396A-F398-2D39-CA1CC93E749A}"/>
          </ac:spMkLst>
        </pc:spChg>
        <pc:spChg chg="mod ord">
          <ac:chgData name="Christian Ladarre Cano" userId="46233b4c-7888-4bcd-b60c-806f38d0f551" providerId="ADAL" clId="{0B541292-84B4-124C-8199-C34D7F2614B6}" dt="2024-11-29T10:19:00.267" v="60" actId="700"/>
          <ac:spMkLst>
            <pc:docMk/>
            <pc:sldMk cId="1352865360" sldId="487"/>
            <ac:spMk id="48" creationId="{AC27797E-0933-A302-9922-F7DCB349DE02}"/>
          </ac:spMkLst>
        </pc:spChg>
        <pc:spChg chg="mod ord">
          <ac:chgData name="Christian Ladarre Cano" userId="46233b4c-7888-4bcd-b60c-806f38d0f551" providerId="ADAL" clId="{0B541292-84B4-124C-8199-C34D7F2614B6}" dt="2024-11-29T10:19:00.267" v="60" actId="700"/>
          <ac:spMkLst>
            <pc:docMk/>
            <pc:sldMk cId="1352865360" sldId="487"/>
            <ac:spMk id="49" creationId="{7C40F7C4-5270-F385-57DB-11AB0333A513}"/>
          </ac:spMkLst>
        </pc:spChg>
        <pc:spChg chg="mod ord">
          <ac:chgData name="Christian Ladarre Cano" userId="46233b4c-7888-4bcd-b60c-806f38d0f551" providerId="ADAL" clId="{0B541292-84B4-124C-8199-C34D7F2614B6}" dt="2024-11-29T10:19:00.267" v="60" actId="700"/>
          <ac:spMkLst>
            <pc:docMk/>
            <pc:sldMk cId="1352865360" sldId="487"/>
            <ac:spMk id="50" creationId="{DBF10B0E-FC47-CE46-E347-B83AE8A64C72}"/>
          </ac:spMkLst>
        </pc:spChg>
        <pc:spChg chg="mod ord">
          <ac:chgData name="Christian Ladarre Cano" userId="46233b4c-7888-4bcd-b60c-806f38d0f551" providerId="ADAL" clId="{0B541292-84B4-124C-8199-C34D7F2614B6}" dt="2024-11-29T10:19:00.267" v="60" actId="700"/>
          <ac:spMkLst>
            <pc:docMk/>
            <pc:sldMk cId="1352865360" sldId="487"/>
            <ac:spMk id="51" creationId="{C9CC0900-2567-5DF8-23E2-CA49043C8440}"/>
          </ac:spMkLst>
        </pc:spChg>
        <pc:spChg chg="mod ord">
          <ac:chgData name="Christian Ladarre Cano" userId="46233b4c-7888-4bcd-b60c-806f38d0f551" providerId="ADAL" clId="{0B541292-84B4-124C-8199-C34D7F2614B6}" dt="2024-11-29T10:19:00.267" v="60" actId="700"/>
          <ac:spMkLst>
            <pc:docMk/>
            <pc:sldMk cId="1352865360" sldId="487"/>
            <ac:spMk id="52" creationId="{1A13CC6B-0BC7-1149-0D0E-40A656490D7C}"/>
          </ac:spMkLst>
        </pc:spChg>
        <pc:spChg chg="mod ord">
          <ac:chgData name="Christian Ladarre Cano" userId="46233b4c-7888-4bcd-b60c-806f38d0f551" providerId="ADAL" clId="{0B541292-84B4-124C-8199-C34D7F2614B6}" dt="2024-11-29T10:19:00.267" v="60" actId="700"/>
          <ac:spMkLst>
            <pc:docMk/>
            <pc:sldMk cId="1352865360" sldId="487"/>
            <ac:spMk id="53" creationId="{5D261171-B83B-7CD0-A98E-15E099BDF489}"/>
          </ac:spMkLst>
        </pc:spChg>
        <pc:spChg chg="mod ord">
          <ac:chgData name="Christian Ladarre Cano" userId="46233b4c-7888-4bcd-b60c-806f38d0f551" providerId="ADAL" clId="{0B541292-84B4-124C-8199-C34D7F2614B6}" dt="2024-11-29T10:19:00.267" v="60" actId="700"/>
          <ac:spMkLst>
            <pc:docMk/>
            <pc:sldMk cId="1352865360" sldId="487"/>
            <ac:spMk id="54" creationId="{ED82F0C4-EF44-D27D-C4FF-95930A947728}"/>
          </ac:spMkLst>
        </pc:spChg>
      </pc:sldChg>
      <pc:sldChg chg="modSp mod">
        <pc:chgData name="Christian Ladarre Cano" userId="46233b4c-7888-4bcd-b60c-806f38d0f551" providerId="ADAL" clId="{0B541292-84B4-124C-8199-C34D7F2614B6}" dt="2024-11-29T10:43:18.487" v="184" actId="6549"/>
        <pc:sldMkLst>
          <pc:docMk/>
          <pc:sldMk cId="1036584042" sldId="6483"/>
        </pc:sldMkLst>
        <pc:spChg chg="mod">
          <ac:chgData name="Christian Ladarre Cano" userId="46233b4c-7888-4bcd-b60c-806f38d0f551" providerId="ADAL" clId="{0B541292-84B4-124C-8199-C34D7F2614B6}" dt="2024-11-29T10:43:18.487" v="184" actId="6549"/>
          <ac:spMkLst>
            <pc:docMk/>
            <pc:sldMk cId="1036584042" sldId="6483"/>
            <ac:spMk id="14" creationId="{BBC6F043-E563-6D03-FA82-CC9B336429BD}"/>
          </ac:spMkLst>
        </pc:spChg>
      </pc:sldChg>
      <pc:sldChg chg="addSp modSp mod">
        <pc:chgData name="Christian Ladarre Cano" userId="46233b4c-7888-4bcd-b60c-806f38d0f551" providerId="ADAL" clId="{0B541292-84B4-124C-8199-C34D7F2614B6}" dt="2024-11-29T10:43:25.719" v="194" actId="6549"/>
        <pc:sldMkLst>
          <pc:docMk/>
          <pc:sldMk cId="168483693" sldId="2147375326"/>
        </pc:sldMkLst>
        <pc:spChg chg="add mod">
          <ac:chgData name="Christian Ladarre Cano" userId="46233b4c-7888-4bcd-b60c-806f38d0f551" providerId="ADAL" clId="{0B541292-84B4-124C-8199-C34D7F2614B6}" dt="2024-11-29T10:12:49.512" v="32"/>
          <ac:spMkLst>
            <pc:docMk/>
            <pc:sldMk cId="168483693" sldId="2147375326"/>
            <ac:spMk id="3" creationId="{AD529A90-7526-A6A5-933B-1E72597D705F}"/>
          </ac:spMkLst>
        </pc:spChg>
        <pc:spChg chg="mod">
          <ac:chgData name="Christian Ladarre Cano" userId="46233b4c-7888-4bcd-b60c-806f38d0f551" providerId="ADAL" clId="{0B541292-84B4-124C-8199-C34D7F2614B6}" dt="2024-11-29T10:43:25.719" v="194" actId="6549"/>
          <ac:spMkLst>
            <pc:docMk/>
            <pc:sldMk cId="168483693" sldId="2147375326"/>
            <ac:spMk id="8" creationId="{2A576C44-32BC-E6A1-47CC-D8C44B4A5D06}"/>
          </ac:spMkLst>
        </pc:spChg>
      </pc:sldChg>
      <pc:sldChg chg="addSp delSp modSp mod">
        <pc:chgData name="Christian Ladarre Cano" userId="46233b4c-7888-4bcd-b60c-806f38d0f551" providerId="ADAL" clId="{0B541292-84B4-124C-8199-C34D7F2614B6}" dt="2024-11-29T11:58:59.818" v="280" actId="478"/>
        <pc:sldMkLst>
          <pc:docMk/>
          <pc:sldMk cId="1002419666" sldId="2147375327"/>
        </pc:sldMkLst>
        <pc:spChg chg="add del mod">
          <ac:chgData name="Christian Ladarre Cano" userId="46233b4c-7888-4bcd-b60c-806f38d0f551" providerId="ADAL" clId="{0B541292-84B4-124C-8199-C34D7F2614B6}" dt="2024-11-29T11:58:59.818" v="280" actId="478"/>
          <ac:spMkLst>
            <pc:docMk/>
            <pc:sldMk cId="1002419666" sldId="2147375327"/>
            <ac:spMk id="2" creationId="{50250860-50D8-1E1F-E623-C1B7A05CDC59}"/>
          </ac:spMkLst>
        </pc:spChg>
        <pc:spChg chg="del">
          <ac:chgData name="Christian Ladarre Cano" userId="46233b4c-7888-4bcd-b60c-806f38d0f551" providerId="ADAL" clId="{0B541292-84B4-124C-8199-C34D7F2614B6}" dt="2024-11-29T10:09:47.935" v="29" actId="478"/>
          <ac:spMkLst>
            <pc:docMk/>
            <pc:sldMk cId="1002419666" sldId="2147375327"/>
            <ac:spMk id="5" creationId="{9CDAD8CC-3FE3-3E9F-FDCA-DEEA6F9EB592}"/>
          </ac:spMkLst>
        </pc:spChg>
        <pc:spChg chg="mod">
          <ac:chgData name="Christian Ladarre Cano" userId="46233b4c-7888-4bcd-b60c-806f38d0f551" providerId="ADAL" clId="{0B541292-84B4-124C-8199-C34D7F2614B6}" dt="2024-11-29T10:44:08.007" v="206" actId="6549"/>
          <ac:spMkLst>
            <pc:docMk/>
            <pc:sldMk cId="1002419666" sldId="2147375327"/>
            <ac:spMk id="26" creationId="{D99C6CA1-83B5-0882-E57C-726EB7F12EB9}"/>
          </ac:spMkLst>
        </pc:spChg>
        <pc:graphicFrameChg chg="mod">
          <ac:chgData name="Christian Ladarre Cano" userId="46233b4c-7888-4bcd-b60c-806f38d0f551" providerId="ADAL" clId="{0B541292-84B4-124C-8199-C34D7F2614B6}" dt="2024-11-29T10:09:38.149" v="28"/>
          <ac:graphicFrameMkLst>
            <pc:docMk/>
            <pc:sldMk cId="1002419666" sldId="2147375327"/>
            <ac:graphicFrameMk id="27" creationId="{6DBFEE38-A6C4-7139-EE30-1C42F4862A1B}"/>
          </ac:graphicFrameMkLst>
        </pc:graphicFrameChg>
      </pc:sldChg>
      <pc:sldChg chg="modSp mod">
        <pc:chgData name="Christian Ladarre Cano" userId="46233b4c-7888-4bcd-b60c-806f38d0f551" providerId="ADAL" clId="{0B541292-84B4-124C-8199-C34D7F2614B6}" dt="2024-11-29T10:07:28.278" v="21" actId="27636"/>
        <pc:sldMkLst>
          <pc:docMk/>
          <pc:sldMk cId="3570101035" sldId="2147375335"/>
        </pc:sldMkLst>
        <pc:spChg chg="mod">
          <ac:chgData name="Christian Ladarre Cano" userId="46233b4c-7888-4bcd-b60c-806f38d0f551" providerId="ADAL" clId="{0B541292-84B4-124C-8199-C34D7F2614B6}" dt="2024-11-29T10:07:28.278" v="21" actId="27636"/>
          <ac:spMkLst>
            <pc:docMk/>
            <pc:sldMk cId="3570101035" sldId="2147375335"/>
            <ac:spMk id="25" creationId="{A01696BB-E01A-432E-64DB-9B76F0A95A51}"/>
          </ac:spMkLst>
        </pc:spChg>
      </pc:sldChg>
      <pc:sldChg chg="modSp mod">
        <pc:chgData name="Christian Ladarre Cano" userId="46233b4c-7888-4bcd-b60c-806f38d0f551" providerId="ADAL" clId="{0B541292-84B4-124C-8199-C34D7F2614B6}" dt="2024-11-29T10:07:28.349" v="25" actId="27636"/>
        <pc:sldMkLst>
          <pc:docMk/>
          <pc:sldMk cId="2344810053" sldId="2147375336"/>
        </pc:sldMkLst>
        <pc:spChg chg="mod">
          <ac:chgData name="Christian Ladarre Cano" userId="46233b4c-7888-4bcd-b60c-806f38d0f551" providerId="ADAL" clId="{0B541292-84B4-124C-8199-C34D7F2614B6}" dt="2024-11-29T10:07:28.349" v="25" actId="27636"/>
          <ac:spMkLst>
            <pc:docMk/>
            <pc:sldMk cId="2344810053" sldId="2147375336"/>
            <ac:spMk id="25" creationId="{B1E609C6-2E09-385E-32D2-815A6521CD73}"/>
          </ac:spMkLst>
        </pc:spChg>
      </pc:sldChg>
      <pc:sldChg chg="addSp delSp modSp mod">
        <pc:chgData name="Christian Ladarre Cano" userId="46233b4c-7888-4bcd-b60c-806f38d0f551" providerId="ADAL" clId="{0B541292-84B4-124C-8199-C34D7F2614B6}" dt="2024-11-29T11:22:21.248" v="255" actId="478"/>
        <pc:sldMkLst>
          <pc:docMk/>
          <pc:sldMk cId="3857846756" sldId="2147375338"/>
        </pc:sldMkLst>
        <pc:spChg chg="mod">
          <ac:chgData name="Christian Ladarre Cano" userId="46233b4c-7888-4bcd-b60c-806f38d0f551" providerId="ADAL" clId="{0B541292-84B4-124C-8199-C34D7F2614B6}" dt="2024-11-29T10:07:28.331" v="24" actId="27636"/>
          <ac:spMkLst>
            <pc:docMk/>
            <pc:sldMk cId="3857846756" sldId="2147375338"/>
            <ac:spMk id="25" creationId="{13BC5CA9-58FC-1889-1C0A-8290B85D62C6}"/>
          </ac:spMkLst>
        </pc:spChg>
        <pc:picChg chg="mod">
          <ac:chgData name="Christian Ladarre Cano" userId="46233b4c-7888-4bcd-b60c-806f38d0f551" providerId="ADAL" clId="{0B541292-84B4-124C-8199-C34D7F2614B6}" dt="2024-11-29T11:22:15.819" v="254" actId="1076"/>
          <ac:picMkLst>
            <pc:docMk/>
            <pc:sldMk cId="3857846756" sldId="2147375338"/>
            <ac:picMk id="6" creationId="{FA1F303E-4C1C-A033-7BE6-1109196C577A}"/>
          </ac:picMkLst>
        </pc:picChg>
        <pc:picChg chg="add del mod">
          <ac:chgData name="Christian Ladarre Cano" userId="46233b4c-7888-4bcd-b60c-806f38d0f551" providerId="ADAL" clId="{0B541292-84B4-124C-8199-C34D7F2614B6}" dt="2024-11-29T11:22:21.248" v="255" actId="478"/>
          <ac:picMkLst>
            <pc:docMk/>
            <pc:sldMk cId="3857846756" sldId="2147375338"/>
            <ac:picMk id="1026" creationId="{87F4271C-2CA0-E789-CD99-6A61813CF366}"/>
          </ac:picMkLst>
        </pc:picChg>
      </pc:sldChg>
      <pc:sldChg chg="delSp modSp mod">
        <pc:chgData name="Christian Ladarre Cano" userId="46233b4c-7888-4bcd-b60c-806f38d0f551" providerId="ADAL" clId="{0B541292-84B4-124C-8199-C34D7F2614B6}" dt="2024-11-29T11:41:36.730" v="276" actId="14826"/>
        <pc:sldMkLst>
          <pc:docMk/>
          <pc:sldMk cId="4075744865" sldId="2147375339"/>
        </pc:sldMkLst>
        <pc:spChg chg="mod">
          <ac:chgData name="Christian Ladarre Cano" userId="46233b4c-7888-4bcd-b60c-806f38d0f551" providerId="ADAL" clId="{0B541292-84B4-124C-8199-C34D7F2614B6}" dt="2024-11-29T10:07:28.313" v="23" actId="27636"/>
          <ac:spMkLst>
            <pc:docMk/>
            <pc:sldMk cId="4075744865" sldId="2147375339"/>
            <ac:spMk id="25" creationId="{DBFA82CB-EE9F-BE4F-3ACE-BF9BC8C2D015}"/>
          </ac:spMkLst>
        </pc:spChg>
        <pc:picChg chg="del">
          <ac:chgData name="Christian Ladarre Cano" userId="46233b4c-7888-4bcd-b60c-806f38d0f551" providerId="ADAL" clId="{0B541292-84B4-124C-8199-C34D7F2614B6}" dt="2024-11-29T11:38:28.889" v="273" actId="478"/>
          <ac:picMkLst>
            <pc:docMk/>
            <pc:sldMk cId="4075744865" sldId="2147375339"/>
            <ac:picMk id="2" creationId="{66F6FF32-47FC-61D9-96D0-0251F4509D6D}"/>
          </ac:picMkLst>
        </pc:picChg>
        <pc:picChg chg="mod">
          <ac:chgData name="Christian Ladarre Cano" userId="46233b4c-7888-4bcd-b60c-806f38d0f551" providerId="ADAL" clId="{0B541292-84B4-124C-8199-C34D7F2614B6}" dt="2024-11-29T11:41:36.730" v="276" actId="14826"/>
          <ac:picMkLst>
            <pc:docMk/>
            <pc:sldMk cId="4075744865" sldId="2147375339"/>
            <ac:picMk id="9" creationId="{87BA2DAD-FAF7-DDB0-CAB8-DC6F6260C154}"/>
          </ac:picMkLst>
        </pc:picChg>
      </pc:sldChg>
      <pc:sldChg chg="modSp mod">
        <pc:chgData name="Christian Ladarre Cano" userId="46233b4c-7888-4bcd-b60c-806f38d0f551" providerId="ADAL" clId="{0B541292-84B4-124C-8199-C34D7F2614B6}" dt="2024-11-29T11:06:38.712" v="240" actId="790"/>
        <pc:sldMkLst>
          <pc:docMk/>
          <pc:sldMk cId="2153180922" sldId="2147375340"/>
        </pc:sldMkLst>
        <pc:spChg chg="mod">
          <ac:chgData name="Christian Ladarre Cano" userId="46233b4c-7888-4bcd-b60c-806f38d0f551" providerId="ADAL" clId="{0B541292-84B4-124C-8199-C34D7F2614B6}" dt="2024-11-29T11:06:38.712" v="240" actId="790"/>
          <ac:spMkLst>
            <pc:docMk/>
            <pc:sldMk cId="2153180922" sldId="2147375340"/>
            <ac:spMk id="7" creationId="{FB7EA425-CC0A-D962-96AB-80AAFEC2E91B}"/>
          </ac:spMkLst>
        </pc:spChg>
      </pc:sldChg>
      <pc:sldChg chg="modSp mod modCm">
        <pc:chgData name="Christian Ladarre Cano" userId="46233b4c-7888-4bcd-b60c-806f38d0f551" providerId="ADAL" clId="{0B541292-84B4-124C-8199-C34D7F2614B6}" dt="2024-11-29T10:42:38.699" v="145" actId="20577"/>
        <pc:sldMkLst>
          <pc:docMk/>
          <pc:sldMk cId="1864610481" sldId="2147375347"/>
        </pc:sldMkLst>
        <pc:spChg chg="mod">
          <ac:chgData name="Christian Ladarre Cano" userId="46233b4c-7888-4bcd-b60c-806f38d0f551" providerId="ADAL" clId="{0B541292-84B4-124C-8199-C34D7F2614B6}" dt="2024-11-29T10:42:38.699" v="145" actId="20577"/>
          <ac:spMkLst>
            <pc:docMk/>
            <pc:sldMk cId="1864610481" sldId="2147375347"/>
            <ac:spMk id="2" creationId="{25AF6BC7-38C4-B1E0-1069-1C0073B5591D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Christian Ladarre Cano" userId="46233b4c-7888-4bcd-b60c-806f38d0f551" providerId="ADAL" clId="{0B541292-84B4-124C-8199-C34D7F2614B6}" dt="2024-11-29T10:42:38.699" v="145" actId="20577"/>
              <pc2:cmMkLst xmlns:pc2="http://schemas.microsoft.com/office/powerpoint/2019/9/main/command">
                <pc:docMk/>
                <pc:sldMk cId="1864610481" sldId="2147375347"/>
                <pc2:cmMk id="{410CB0C8-EA2A-4552-AF7F-8BCA655FE6DA}"/>
              </pc2:cmMkLst>
            </pc226:cmChg>
          </p:ext>
        </pc:extLst>
      </pc:sldChg>
      <pc:sldChg chg="modSp mod">
        <pc:chgData name="Christian Ladarre Cano" userId="46233b4c-7888-4bcd-b60c-806f38d0f551" providerId="ADAL" clId="{0B541292-84B4-124C-8199-C34D7F2614B6}" dt="2024-11-29T10:42:47.849" v="148" actId="20577"/>
        <pc:sldMkLst>
          <pc:docMk/>
          <pc:sldMk cId="381931265" sldId="2147375348"/>
        </pc:sldMkLst>
        <pc:spChg chg="mod">
          <ac:chgData name="Christian Ladarre Cano" userId="46233b4c-7888-4bcd-b60c-806f38d0f551" providerId="ADAL" clId="{0B541292-84B4-124C-8199-C34D7F2614B6}" dt="2024-11-29T10:42:47.849" v="148" actId="20577"/>
          <ac:spMkLst>
            <pc:docMk/>
            <pc:sldMk cId="381931265" sldId="2147375348"/>
            <ac:spMk id="2" creationId="{25AF6BC7-38C4-B1E0-1069-1C0073B5591D}"/>
          </ac:spMkLst>
        </pc:spChg>
      </pc:sldChg>
      <pc:sldChg chg="modSp mod">
        <pc:chgData name="Christian Ladarre Cano" userId="46233b4c-7888-4bcd-b60c-806f38d0f551" providerId="ADAL" clId="{0B541292-84B4-124C-8199-C34D7F2614B6}" dt="2024-11-29T10:42:59.951" v="157" actId="6549"/>
        <pc:sldMkLst>
          <pc:docMk/>
          <pc:sldMk cId="2261573137" sldId="2147375349"/>
        </pc:sldMkLst>
        <pc:spChg chg="mod">
          <ac:chgData name="Christian Ladarre Cano" userId="46233b4c-7888-4bcd-b60c-806f38d0f551" providerId="ADAL" clId="{0B541292-84B4-124C-8199-C34D7F2614B6}" dt="2024-11-29T10:42:59.951" v="157" actId="6549"/>
          <ac:spMkLst>
            <pc:docMk/>
            <pc:sldMk cId="2261573137" sldId="2147375349"/>
            <ac:spMk id="2" creationId="{25AF6BC7-38C4-B1E0-1069-1C0073B5591D}"/>
          </ac:spMkLst>
        </pc:spChg>
      </pc:sldChg>
      <pc:sldChg chg="delSp modSp mod">
        <pc:chgData name="Christian Ladarre Cano" userId="46233b4c-7888-4bcd-b60c-806f38d0f551" providerId="ADAL" clId="{0B541292-84B4-124C-8199-C34D7F2614B6}" dt="2024-11-29T11:59:31.551" v="282" actId="478"/>
        <pc:sldMkLst>
          <pc:docMk/>
          <pc:sldMk cId="17475876" sldId="2147375351"/>
        </pc:sldMkLst>
        <pc:spChg chg="del mod">
          <ac:chgData name="Christian Ladarre Cano" userId="46233b4c-7888-4bcd-b60c-806f38d0f551" providerId="ADAL" clId="{0B541292-84B4-124C-8199-C34D7F2614B6}" dt="2024-11-29T11:59:31.551" v="282" actId="478"/>
          <ac:spMkLst>
            <pc:docMk/>
            <pc:sldMk cId="17475876" sldId="2147375351"/>
            <ac:spMk id="2" creationId="{1C496E7A-91E8-1075-99E9-806E3B3AB315}"/>
          </ac:spMkLst>
        </pc:spChg>
        <pc:spChg chg="mod">
          <ac:chgData name="Christian Ladarre Cano" userId="46233b4c-7888-4bcd-b60c-806f38d0f551" providerId="ADAL" clId="{0B541292-84B4-124C-8199-C34D7F2614B6}" dt="2024-11-29T11:04:05.053" v="238" actId="167"/>
          <ac:spMkLst>
            <pc:docMk/>
            <pc:sldMk cId="17475876" sldId="2147375351"/>
            <ac:spMk id="20" creationId="{E7262689-84EE-D933-3A9D-B77D69478FED}"/>
          </ac:spMkLst>
        </pc:spChg>
        <pc:spChg chg="mod">
          <ac:chgData name="Christian Ladarre Cano" userId="46233b4c-7888-4bcd-b60c-806f38d0f551" providerId="ADAL" clId="{0B541292-84B4-124C-8199-C34D7F2614B6}" dt="2024-11-29T11:03:51.616" v="237" actId="1076"/>
          <ac:spMkLst>
            <pc:docMk/>
            <pc:sldMk cId="17475876" sldId="2147375351"/>
            <ac:spMk id="22" creationId="{F243068F-D828-FCE7-5E5B-2BB433A4243B}"/>
          </ac:spMkLst>
        </pc:spChg>
        <pc:spChg chg="mod">
          <ac:chgData name="Christian Ladarre Cano" userId="46233b4c-7888-4bcd-b60c-806f38d0f551" providerId="ADAL" clId="{0B541292-84B4-124C-8199-C34D7F2614B6}" dt="2024-11-29T11:03:08.785" v="235" actId="167"/>
          <ac:spMkLst>
            <pc:docMk/>
            <pc:sldMk cId="17475876" sldId="2147375351"/>
            <ac:spMk id="1376" creationId="{AACC7E29-D18D-846E-ACEF-F3C8B3694ED5}"/>
          </ac:spMkLst>
        </pc:spChg>
      </pc:sldChg>
      <pc:sldChg chg="modSp mod">
        <pc:chgData name="Christian Ladarre Cano" userId="46233b4c-7888-4bcd-b60c-806f38d0f551" providerId="ADAL" clId="{0B541292-84B4-124C-8199-C34D7F2614B6}" dt="2024-11-29T10:56:38.538" v="227" actId="20577"/>
        <pc:sldMkLst>
          <pc:docMk/>
          <pc:sldMk cId="2393994649" sldId="2147375352"/>
        </pc:sldMkLst>
        <pc:spChg chg="mod">
          <ac:chgData name="Christian Ladarre Cano" userId="46233b4c-7888-4bcd-b60c-806f38d0f551" providerId="ADAL" clId="{0B541292-84B4-124C-8199-C34D7F2614B6}" dt="2024-11-29T10:43:05.801" v="166" actId="6549"/>
          <ac:spMkLst>
            <pc:docMk/>
            <pc:sldMk cId="2393994649" sldId="2147375352"/>
            <ac:spMk id="2" creationId="{25AF6BC7-38C4-B1E0-1069-1C0073B5591D}"/>
          </ac:spMkLst>
        </pc:spChg>
        <pc:spChg chg="mod">
          <ac:chgData name="Christian Ladarre Cano" userId="46233b4c-7888-4bcd-b60c-806f38d0f551" providerId="ADAL" clId="{0B541292-84B4-124C-8199-C34D7F2614B6}" dt="2024-11-29T10:56:38.538" v="227" actId="20577"/>
          <ac:spMkLst>
            <pc:docMk/>
            <pc:sldMk cId="2393994649" sldId="2147375352"/>
            <ac:spMk id="64" creationId="{D9CDA6A1-F19E-ED20-96F8-F089F59BDF7D}"/>
          </ac:spMkLst>
        </pc:spChg>
      </pc:sldChg>
      <pc:sldChg chg="modSp mod">
        <pc:chgData name="Christian Ladarre Cano" userId="46233b4c-7888-4bcd-b60c-806f38d0f551" providerId="ADAL" clId="{0B541292-84B4-124C-8199-C34D7F2614B6}" dt="2024-11-29T10:43:11.616" v="175" actId="6549"/>
        <pc:sldMkLst>
          <pc:docMk/>
          <pc:sldMk cId="122725434" sldId="2147375354"/>
        </pc:sldMkLst>
        <pc:spChg chg="mod">
          <ac:chgData name="Christian Ladarre Cano" userId="46233b4c-7888-4bcd-b60c-806f38d0f551" providerId="ADAL" clId="{0B541292-84B4-124C-8199-C34D7F2614B6}" dt="2024-11-29T10:43:11.616" v="175" actId="6549"/>
          <ac:spMkLst>
            <pc:docMk/>
            <pc:sldMk cId="122725434" sldId="2147375354"/>
            <ac:spMk id="2" creationId="{21F51735-AE3B-1C59-FBA7-B709D541B10E}"/>
          </ac:spMkLst>
        </pc:spChg>
      </pc:sldChg>
      <pc:sldChg chg="modSp mod">
        <pc:chgData name="Christian Ladarre Cano" userId="46233b4c-7888-4bcd-b60c-806f38d0f551" providerId="ADAL" clId="{0B541292-84B4-124C-8199-C34D7F2614B6}" dt="2024-11-29T10:44:36.300" v="214" actId="6549"/>
        <pc:sldMkLst>
          <pc:docMk/>
          <pc:sldMk cId="1565198927" sldId="2147375360"/>
        </pc:sldMkLst>
        <pc:spChg chg="mod">
          <ac:chgData name="Christian Ladarre Cano" userId="46233b4c-7888-4bcd-b60c-806f38d0f551" providerId="ADAL" clId="{0B541292-84B4-124C-8199-C34D7F2614B6}" dt="2024-11-29T10:44:36.300" v="214" actId="6549"/>
          <ac:spMkLst>
            <pc:docMk/>
            <pc:sldMk cId="1565198927" sldId="2147375360"/>
            <ac:spMk id="26" creationId="{D99C6CA1-83B5-0882-E57C-726EB7F12EB9}"/>
          </ac:spMkLst>
        </pc:spChg>
      </pc:sldChg>
      <pc:sldChg chg="modSp mod">
        <pc:chgData name="Christian Ladarre Cano" userId="46233b4c-7888-4bcd-b60c-806f38d0f551" providerId="ADAL" clId="{0B541292-84B4-124C-8199-C34D7F2614B6}" dt="2024-11-29T10:44:32.357" v="213" actId="6549"/>
        <pc:sldMkLst>
          <pc:docMk/>
          <pc:sldMk cId="362243887" sldId="2147375361"/>
        </pc:sldMkLst>
        <pc:spChg chg="mod">
          <ac:chgData name="Christian Ladarre Cano" userId="46233b4c-7888-4bcd-b60c-806f38d0f551" providerId="ADAL" clId="{0B541292-84B4-124C-8199-C34D7F2614B6}" dt="2024-11-29T10:44:32.357" v="213" actId="6549"/>
          <ac:spMkLst>
            <pc:docMk/>
            <pc:sldMk cId="362243887" sldId="2147375361"/>
            <ac:spMk id="26" creationId="{D99C6CA1-83B5-0882-E57C-726EB7F12EB9}"/>
          </ac:spMkLst>
        </pc:spChg>
      </pc:sldChg>
      <pc:sldChg chg="modSp mod">
        <pc:chgData name="Christian Ladarre Cano" userId="46233b4c-7888-4bcd-b60c-806f38d0f551" providerId="ADAL" clId="{0B541292-84B4-124C-8199-C34D7F2614B6}" dt="2024-11-29T10:43:31.321" v="196" actId="6549"/>
        <pc:sldMkLst>
          <pc:docMk/>
          <pc:sldMk cId="2685327293" sldId="2147375362"/>
        </pc:sldMkLst>
        <pc:spChg chg="mod">
          <ac:chgData name="Christian Ladarre Cano" userId="46233b4c-7888-4bcd-b60c-806f38d0f551" providerId="ADAL" clId="{0B541292-84B4-124C-8199-C34D7F2614B6}" dt="2024-11-29T10:43:31.321" v="196" actId="6549"/>
          <ac:spMkLst>
            <pc:docMk/>
            <pc:sldMk cId="2685327293" sldId="2147375362"/>
            <ac:spMk id="8" creationId="{2A576C44-32BC-E6A1-47CC-D8C44B4A5D06}"/>
          </ac:spMkLst>
        </pc:spChg>
      </pc:sldChg>
      <pc:sldChg chg="modSp mod">
        <pc:chgData name="Christian Ladarre Cano" userId="46233b4c-7888-4bcd-b60c-806f38d0f551" providerId="ADAL" clId="{0B541292-84B4-124C-8199-C34D7F2614B6}" dt="2024-11-29T10:43:55.801" v="204" actId="6549"/>
        <pc:sldMkLst>
          <pc:docMk/>
          <pc:sldMk cId="4003740736" sldId="2147375363"/>
        </pc:sldMkLst>
        <pc:spChg chg="mod">
          <ac:chgData name="Christian Ladarre Cano" userId="46233b4c-7888-4bcd-b60c-806f38d0f551" providerId="ADAL" clId="{0B541292-84B4-124C-8199-C34D7F2614B6}" dt="2024-11-29T10:43:55.801" v="204" actId="6549"/>
          <ac:spMkLst>
            <pc:docMk/>
            <pc:sldMk cId="4003740736" sldId="2147375363"/>
            <ac:spMk id="8" creationId="{2A576C44-32BC-E6A1-47CC-D8C44B4A5D06}"/>
          </ac:spMkLst>
        </pc:spChg>
      </pc:sldChg>
      <pc:sldChg chg="modSp mod">
        <pc:chgData name="Christian Ladarre Cano" userId="46233b4c-7888-4bcd-b60c-806f38d0f551" providerId="ADAL" clId="{0B541292-84B4-124C-8199-C34D7F2614B6}" dt="2024-11-29T10:43:50.832" v="202" actId="6549"/>
        <pc:sldMkLst>
          <pc:docMk/>
          <pc:sldMk cId="1393714125" sldId="2147375365"/>
        </pc:sldMkLst>
        <pc:spChg chg="mod">
          <ac:chgData name="Christian Ladarre Cano" userId="46233b4c-7888-4bcd-b60c-806f38d0f551" providerId="ADAL" clId="{0B541292-84B4-124C-8199-C34D7F2614B6}" dt="2024-11-29T10:43:50.832" v="202" actId="6549"/>
          <ac:spMkLst>
            <pc:docMk/>
            <pc:sldMk cId="1393714125" sldId="2147375365"/>
            <ac:spMk id="8" creationId="{2A576C44-32BC-E6A1-47CC-D8C44B4A5D06}"/>
          </ac:spMkLst>
        </pc:spChg>
      </pc:sldChg>
      <pc:sldChg chg="modSp mod">
        <pc:chgData name="Christian Ladarre Cano" userId="46233b4c-7888-4bcd-b60c-806f38d0f551" providerId="ADAL" clId="{0B541292-84B4-124C-8199-C34D7F2614B6}" dt="2024-11-29T10:43:37.662" v="198" actId="6549"/>
        <pc:sldMkLst>
          <pc:docMk/>
          <pc:sldMk cId="3532100184" sldId="2147375366"/>
        </pc:sldMkLst>
        <pc:spChg chg="mod">
          <ac:chgData name="Christian Ladarre Cano" userId="46233b4c-7888-4bcd-b60c-806f38d0f551" providerId="ADAL" clId="{0B541292-84B4-124C-8199-C34D7F2614B6}" dt="2024-11-29T10:43:37.662" v="198" actId="6549"/>
          <ac:spMkLst>
            <pc:docMk/>
            <pc:sldMk cId="3532100184" sldId="2147375366"/>
            <ac:spMk id="8" creationId="{2A576C44-32BC-E6A1-47CC-D8C44B4A5D06}"/>
          </ac:spMkLst>
        </pc:spChg>
      </pc:sldChg>
      <pc:sldChg chg="modSp mod">
        <pc:chgData name="Christian Ladarre Cano" userId="46233b4c-7888-4bcd-b60c-806f38d0f551" providerId="ADAL" clId="{0B541292-84B4-124C-8199-C34D7F2614B6}" dt="2024-11-29T10:43:43.512" v="200" actId="6549"/>
        <pc:sldMkLst>
          <pc:docMk/>
          <pc:sldMk cId="1425414649" sldId="2147375375"/>
        </pc:sldMkLst>
        <pc:spChg chg="mod">
          <ac:chgData name="Christian Ladarre Cano" userId="46233b4c-7888-4bcd-b60c-806f38d0f551" providerId="ADAL" clId="{0B541292-84B4-124C-8199-C34D7F2614B6}" dt="2024-11-29T10:43:43.512" v="200" actId="6549"/>
          <ac:spMkLst>
            <pc:docMk/>
            <pc:sldMk cId="1425414649" sldId="2147375375"/>
            <ac:spMk id="8" creationId="{2A576C44-32BC-E6A1-47CC-D8C44B4A5D06}"/>
          </ac:spMkLst>
        </pc:spChg>
      </pc:sldChg>
      <pc:sldChg chg="addSp delSp modSp mod">
        <pc:chgData name="Christian Ladarre Cano" userId="46233b4c-7888-4bcd-b60c-806f38d0f551" providerId="ADAL" clId="{0B541292-84B4-124C-8199-C34D7F2614B6}" dt="2024-11-29T11:59:06.975" v="281" actId="478"/>
        <pc:sldMkLst>
          <pc:docMk/>
          <pc:sldMk cId="4257250861" sldId="2147375377"/>
        </pc:sldMkLst>
        <pc:spChg chg="add del mod">
          <ac:chgData name="Christian Ladarre Cano" userId="46233b4c-7888-4bcd-b60c-806f38d0f551" providerId="ADAL" clId="{0B541292-84B4-124C-8199-C34D7F2614B6}" dt="2024-11-29T11:59:06.975" v="281" actId="478"/>
          <ac:spMkLst>
            <pc:docMk/>
            <pc:sldMk cId="4257250861" sldId="2147375377"/>
            <ac:spMk id="2" creationId="{B097F9A7-D132-3D0C-8C2E-CC56F4D91A3A}"/>
          </ac:spMkLst>
        </pc:spChg>
        <pc:spChg chg="del">
          <ac:chgData name="Christian Ladarre Cano" userId="46233b4c-7888-4bcd-b60c-806f38d0f551" providerId="ADAL" clId="{0B541292-84B4-124C-8199-C34D7F2614B6}" dt="2024-11-29T10:10:08.777" v="31" actId="478"/>
          <ac:spMkLst>
            <pc:docMk/>
            <pc:sldMk cId="4257250861" sldId="2147375377"/>
            <ac:spMk id="7" creationId="{9E62DA8F-3CE9-BBB7-49C0-095DA7E212B9}"/>
          </ac:spMkLst>
        </pc:spChg>
        <pc:spChg chg="mod">
          <ac:chgData name="Christian Ladarre Cano" userId="46233b4c-7888-4bcd-b60c-806f38d0f551" providerId="ADAL" clId="{0B541292-84B4-124C-8199-C34D7F2614B6}" dt="2024-11-29T10:44:13.699" v="209" actId="6549"/>
          <ac:spMkLst>
            <pc:docMk/>
            <pc:sldMk cId="4257250861" sldId="2147375377"/>
            <ac:spMk id="26" creationId="{D99C6CA1-83B5-0882-E57C-726EB7F12EB9}"/>
          </ac:spMkLst>
        </pc:spChg>
        <pc:graphicFrameChg chg="mod">
          <ac:chgData name="Christian Ladarre Cano" userId="46233b4c-7888-4bcd-b60c-806f38d0f551" providerId="ADAL" clId="{0B541292-84B4-124C-8199-C34D7F2614B6}" dt="2024-11-29T10:10:05.932" v="30"/>
          <ac:graphicFrameMkLst>
            <pc:docMk/>
            <pc:sldMk cId="4257250861" sldId="2147375377"/>
            <ac:graphicFrameMk id="27" creationId="{6DBFEE38-A6C4-7139-EE30-1C42F4862A1B}"/>
          </ac:graphicFrameMkLst>
        </pc:graphicFrameChg>
      </pc:sldChg>
      <pc:sldChg chg="modSp mod">
        <pc:chgData name="Christian Ladarre Cano" userId="46233b4c-7888-4bcd-b60c-806f38d0f551" providerId="ADAL" clId="{0B541292-84B4-124C-8199-C34D7F2614B6}" dt="2024-11-29T10:44:25.080" v="211" actId="6549"/>
        <pc:sldMkLst>
          <pc:docMk/>
          <pc:sldMk cId="1407839888" sldId="2147375378"/>
        </pc:sldMkLst>
        <pc:spChg chg="mod">
          <ac:chgData name="Christian Ladarre Cano" userId="46233b4c-7888-4bcd-b60c-806f38d0f551" providerId="ADAL" clId="{0B541292-84B4-124C-8199-C34D7F2614B6}" dt="2024-11-29T10:44:25.080" v="211" actId="6549"/>
          <ac:spMkLst>
            <pc:docMk/>
            <pc:sldMk cId="1407839888" sldId="2147375378"/>
            <ac:spMk id="26" creationId="{D99C6CA1-83B5-0882-E57C-726EB7F12EB9}"/>
          </ac:spMkLst>
        </pc:spChg>
      </pc:sldChg>
      <pc:sldChg chg="modSp mod">
        <pc:chgData name="Christian Ladarre Cano" userId="46233b4c-7888-4bcd-b60c-806f38d0f551" providerId="ADAL" clId="{0B541292-84B4-124C-8199-C34D7F2614B6}" dt="2024-11-29T10:07:28.296" v="22" actId="27636"/>
        <pc:sldMkLst>
          <pc:docMk/>
          <pc:sldMk cId="2672424375" sldId="2147375381"/>
        </pc:sldMkLst>
        <pc:spChg chg="mod">
          <ac:chgData name="Christian Ladarre Cano" userId="46233b4c-7888-4bcd-b60c-806f38d0f551" providerId="ADAL" clId="{0B541292-84B4-124C-8199-C34D7F2614B6}" dt="2024-11-29T10:07:28.296" v="22" actId="27636"/>
          <ac:spMkLst>
            <pc:docMk/>
            <pc:sldMk cId="2672424375" sldId="2147375381"/>
            <ac:spMk id="25" creationId="{DBFA82CB-EE9F-BE4F-3ACE-BF9BC8C2D015}"/>
          </ac:spMkLst>
        </pc:spChg>
      </pc:sldChg>
      <pc:sldChg chg="modSp mod">
        <pc:chgData name="Christian Ladarre Cano" userId="46233b4c-7888-4bcd-b60c-806f38d0f551" providerId="ADAL" clId="{0B541292-84B4-124C-8199-C34D7F2614B6}" dt="2024-11-29T10:07:28.260" v="20" actId="27636"/>
        <pc:sldMkLst>
          <pc:docMk/>
          <pc:sldMk cId="3292095088" sldId="2147375382"/>
        </pc:sldMkLst>
        <pc:spChg chg="mod">
          <ac:chgData name="Christian Ladarre Cano" userId="46233b4c-7888-4bcd-b60c-806f38d0f551" providerId="ADAL" clId="{0B541292-84B4-124C-8199-C34D7F2614B6}" dt="2024-11-29T10:07:28.260" v="20" actId="27636"/>
          <ac:spMkLst>
            <pc:docMk/>
            <pc:sldMk cId="3292095088" sldId="2147375382"/>
            <ac:spMk id="25" creationId="{DBFA82CB-EE9F-BE4F-3ACE-BF9BC8C2D015}"/>
          </ac:spMkLst>
        </pc:spChg>
      </pc:sldChg>
      <pc:sldChg chg="delSp add mod">
        <pc:chgData name="Christian Ladarre Cano" userId="46233b4c-7888-4bcd-b60c-806f38d0f551" providerId="ADAL" clId="{0B541292-84B4-124C-8199-C34D7F2614B6}" dt="2024-11-29T11:58:27.444" v="278" actId="478"/>
        <pc:sldMkLst>
          <pc:docMk/>
          <pc:sldMk cId="1356237829" sldId="2147375384"/>
        </pc:sldMkLst>
        <pc:spChg chg="del">
          <ac:chgData name="Christian Ladarre Cano" userId="46233b4c-7888-4bcd-b60c-806f38d0f551" providerId="ADAL" clId="{0B541292-84B4-124C-8199-C34D7F2614B6}" dt="2024-11-29T11:58:27.444" v="278" actId="478"/>
          <ac:spMkLst>
            <pc:docMk/>
            <pc:sldMk cId="1356237829" sldId="2147375384"/>
            <ac:spMk id="4" creationId="{991A6549-13F5-CADB-32D8-9FB57EBAEDDB}"/>
          </ac:spMkLst>
        </pc:spChg>
      </pc:sldChg>
      <pc:sldChg chg="delSp mod">
        <pc:chgData name="Christian Ladarre Cano" userId="46233b4c-7888-4bcd-b60c-806f38d0f551" providerId="ADAL" clId="{0B541292-84B4-124C-8199-C34D7F2614B6}" dt="2024-11-29T11:58:19.693" v="277" actId="478"/>
        <pc:sldMkLst>
          <pc:docMk/>
          <pc:sldMk cId="914142882" sldId="2147375386"/>
        </pc:sldMkLst>
        <pc:spChg chg="del">
          <ac:chgData name="Christian Ladarre Cano" userId="46233b4c-7888-4bcd-b60c-806f38d0f551" providerId="ADAL" clId="{0B541292-84B4-124C-8199-C34D7F2614B6}" dt="2024-11-29T11:58:19.693" v="277" actId="478"/>
          <ac:spMkLst>
            <pc:docMk/>
            <pc:sldMk cId="914142882" sldId="2147375386"/>
            <ac:spMk id="4" creationId="{FC1E00E1-0E08-A3EC-E79A-482011EF95AE}"/>
          </ac:spMkLst>
        </pc:spChg>
      </pc:sldChg>
      <pc:sldChg chg="modSp add mod">
        <pc:chgData name="Christian Ladarre Cano" userId="46233b4c-7888-4bcd-b60c-806f38d0f551" providerId="ADAL" clId="{0B541292-84B4-124C-8199-C34D7F2614B6}" dt="2024-11-29T11:01:00.334" v="230" actId="14826"/>
        <pc:sldMkLst>
          <pc:docMk/>
          <pc:sldMk cId="770387217" sldId="2147375387"/>
        </pc:sldMkLst>
        <pc:spChg chg="mod">
          <ac:chgData name="Christian Ladarre Cano" userId="46233b4c-7888-4bcd-b60c-806f38d0f551" providerId="ADAL" clId="{0B541292-84B4-124C-8199-C34D7F2614B6}" dt="2024-11-29T11:00:24.281" v="229" actId="1076"/>
          <ac:spMkLst>
            <pc:docMk/>
            <pc:sldMk cId="770387217" sldId="2147375387"/>
            <ac:spMk id="2" creationId="{F3BA8053-D6C2-EE96-3D9B-D840EC29ED4A}"/>
          </ac:spMkLst>
        </pc:spChg>
        <pc:picChg chg="mod">
          <ac:chgData name="Christian Ladarre Cano" userId="46233b4c-7888-4bcd-b60c-806f38d0f551" providerId="ADAL" clId="{0B541292-84B4-124C-8199-C34D7F2614B6}" dt="2024-11-29T11:01:00.334" v="230" actId="14826"/>
          <ac:picMkLst>
            <pc:docMk/>
            <pc:sldMk cId="770387217" sldId="2147375387"/>
            <ac:picMk id="11" creationId="{1617E4FE-1B5B-39FF-011A-CB9F95F01129}"/>
          </ac:picMkLst>
        </pc:picChg>
      </pc:sldChg>
      <pc:sldChg chg="addSp delSp modSp add mod">
        <pc:chgData name="Christian Ladarre Cano" userId="46233b4c-7888-4bcd-b60c-806f38d0f551" providerId="ADAL" clId="{0B541292-84B4-124C-8199-C34D7F2614B6}" dt="2024-11-29T11:32:22.924" v="272" actId="1076"/>
        <pc:sldMkLst>
          <pc:docMk/>
          <pc:sldMk cId="1088947882" sldId="2147375391"/>
        </pc:sldMkLst>
        <pc:spChg chg="add del mod">
          <ac:chgData name="Christian Ladarre Cano" userId="46233b4c-7888-4bcd-b60c-806f38d0f551" providerId="ADAL" clId="{0B541292-84B4-124C-8199-C34D7F2614B6}" dt="2024-11-29T11:23:22.575" v="259" actId="478"/>
          <ac:spMkLst>
            <pc:docMk/>
            <pc:sldMk cId="1088947882" sldId="2147375391"/>
            <ac:spMk id="3" creationId="{08576423-661C-F56E-F247-8190F2DF2639}"/>
          </ac:spMkLst>
        </pc:spChg>
        <pc:spChg chg="mod">
          <ac:chgData name="Christian Ladarre Cano" userId="46233b4c-7888-4bcd-b60c-806f38d0f551" providerId="ADAL" clId="{0B541292-84B4-124C-8199-C34D7F2614B6}" dt="2024-11-29T11:32:22.924" v="272" actId="1076"/>
          <ac:spMkLst>
            <pc:docMk/>
            <pc:sldMk cId="1088947882" sldId="2147375391"/>
            <ac:spMk id="29" creationId="{C2C97066-54D3-0BA0-B2EC-F96C6AF8D331}"/>
          </ac:spMkLst>
        </pc:spChg>
        <pc:picChg chg="del">
          <ac:chgData name="Christian Ladarre Cano" userId="46233b4c-7888-4bcd-b60c-806f38d0f551" providerId="ADAL" clId="{0B541292-84B4-124C-8199-C34D7F2614B6}" dt="2024-11-29T11:23:16.130" v="257" actId="478"/>
          <ac:picMkLst>
            <pc:docMk/>
            <pc:sldMk cId="1088947882" sldId="2147375391"/>
            <ac:picMk id="6" creationId="{6DC66467-9F35-F182-596E-1609442CDA86}"/>
          </ac:picMkLst>
        </pc:picChg>
        <pc:picChg chg="del">
          <ac:chgData name="Christian Ladarre Cano" userId="46233b4c-7888-4bcd-b60c-806f38d0f551" providerId="ADAL" clId="{0B541292-84B4-124C-8199-C34D7F2614B6}" dt="2024-11-29T11:23:26.063" v="260" actId="478"/>
          <ac:picMkLst>
            <pc:docMk/>
            <pc:sldMk cId="1088947882" sldId="2147375391"/>
            <ac:picMk id="31" creationId="{5F474242-020D-3F03-1456-16D56F5847C7}"/>
          </ac:picMkLst>
        </pc:picChg>
        <pc:picChg chg="del">
          <ac:chgData name="Christian Ladarre Cano" userId="46233b4c-7888-4bcd-b60c-806f38d0f551" providerId="ADAL" clId="{0B541292-84B4-124C-8199-C34D7F2614B6}" dt="2024-11-29T11:23:26.063" v="260" actId="478"/>
          <ac:picMkLst>
            <pc:docMk/>
            <pc:sldMk cId="1088947882" sldId="2147375391"/>
            <ac:picMk id="33" creationId="{67F239F9-141C-D72E-5897-5BDA53EABE05}"/>
          </ac:picMkLst>
        </pc:picChg>
        <pc:picChg chg="del">
          <ac:chgData name="Christian Ladarre Cano" userId="46233b4c-7888-4bcd-b60c-806f38d0f551" providerId="ADAL" clId="{0B541292-84B4-124C-8199-C34D7F2614B6}" dt="2024-11-29T11:23:26.063" v="260" actId="478"/>
          <ac:picMkLst>
            <pc:docMk/>
            <pc:sldMk cId="1088947882" sldId="2147375391"/>
            <ac:picMk id="35" creationId="{F029AF7D-6C4D-85A0-EBCE-3BCD8025674A}"/>
          </ac:picMkLst>
        </pc:picChg>
        <pc:picChg chg="mod">
          <ac:chgData name="Christian Ladarre Cano" userId="46233b4c-7888-4bcd-b60c-806f38d0f551" providerId="ADAL" clId="{0B541292-84B4-124C-8199-C34D7F2614B6}" dt="2024-11-29T11:31:48.623" v="271" actId="14826"/>
          <ac:picMkLst>
            <pc:docMk/>
            <pc:sldMk cId="1088947882" sldId="2147375391"/>
            <ac:picMk id="1026" creationId="{6127EE72-B56E-3C50-1A8D-DA24A604797C}"/>
          </ac:picMkLst>
        </pc:picChg>
      </pc:sldChg>
      <pc:sldChg chg="modSp">
        <pc:chgData name="Christian Ladarre Cano" userId="46233b4c-7888-4bcd-b60c-806f38d0f551" providerId="ADAL" clId="{0B541292-84B4-124C-8199-C34D7F2614B6}" dt="2024-11-29T11:38:38.237" v="274" actId="14826"/>
        <pc:sldMkLst>
          <pc:docMk/>
          <pc:sldMk cId="2349525215" sldId="2147375395"/>
        </pc:sldMkLst>
        <pc:spChg chg="mod">
          <ac:chgData name="Christian Ladarre Cano" userId="46233b4c-7888-4bcd-b60c-806f38d0f551" providerId="ADAL" clId="{0B541292-84B4-124C-8199-C34D7F2614B6}" dt="2024-11-29T11:38:38.237" v="274" actId="14826"/>
          <ac:spMkLst>
            <pc:docMk/>
            <pc:sldMk cId="2349525215" sldId="2147375395"/>
            <ac:spMk id="2" creationId="{FA24D8D4-A4CE-C5B5-CEAC-B63BA0BF2FB4}"/>
          </ac:spMkLst>
        </pc:spChg>
      </pc:sldChg>
      <pc:sldMasterChg chg="modSldLayout">
        <pc:chgData name="Christian Ladarre Cano" userId="46233b4c-7888-4bcd-b60c-806f38d0f551" providerId="ADAL" clId="{0B541292-84B4-124C-8199-C34D7F2614B6}" dt="2024-11-29T10:46:45.983" v="215" actId="767"/>
        <pc:sldMasterMkLst>
          <pc:docMk/>
          <pc:sldMasterMk cId="1915739597" sldId="2147483870"/>
        </pc:sldMasterMkLst>
        <pc:sldLayoutChg chg="addSp delSp modSp mod">
          <pc:chgData name="Christian Ladarre Cano" userId="46233b4c-7888-4bcd-b60c-806f38d0f551" providerId="ADAL" clId="{0B541292-84B4-124C-8199-C34D7F2614B6}" dt="2024-11-29T10:26:44.381" v="141" actId="1037"/>
          <pc:sldLayoutMkLst>
            <pc:docMk/>
            <pc:sldMasterMk cId="1915739597" sldId="2147483870"/>
            <pc:sldLayoutMk cId="3022170679" sldId="2147483897"/>
          </pc:sldLayoutMkLst>
          <pc:spChg chg="add del mod">
            <ac:chgData name="Christian Ladarre Cano" userId="46233b4c-7888-4bcd-b60c-806f38d0f551" providerId="ADAL" clId="{0B541292-84B4-124C-8199-C34D7F2614B6}" dt="2024-11-29T10:26:04.861" v="134" actId="478"/>
            <ac:spMkLst>
              <pc:docMk/>
              <pc:sldMasterMk cId="1915739597" sldId="2147483870"/>
              <pc:sldLayoutMk cId="3022170679" sldId="2147483897"/>
              <ac:spMk id="4" creationId="{C2709844-A754-61E1-3DD0-398E53B25253}"/>
            </ac:spMkLst>
          </pc:spChg>
          <pc:spChg chg="add del mod">
            <ac:chgData name="Christian Ladarre Cano" userId="46233b4c-7888-4bcd-b60c-806f38d0f551" providerId="ADAL" clId="{0B541292-84B4-124C-8199-C34D7F2614B6}" dt="2024-11-29T10:26:04.861" v="134" actId="478"/>
            <ac:spMkLst>
              <pc:docMk/>
              <pc:sldMasterMk cId="1915739597" sldId="2147483870"/>
              <pc:sldLayoutMk cId="3022170679" sldId="2147483897"/>
              <ac:spMk id="5" creationId="{7BF01E17-DC89-BA65-B959-C280C52E237D}"/>
            </ac:spMkLst>
          </pc:spChg>
          <pc:spChg chg="add mod">
            <ac:chgData name="Christian Ladarre Cano" userId="46233b4c-7888-4bcd-b60c-806f38d0f551" providerId="ADAL" clId="{0B541292-84B4-124C-8199-C34D7F2614B6}" dt="2024-11-29T10:26:02.822" v="130" actId="1076"/>
            <ac:spMkLst>
              <pc:docMk/>
              <pc:sldMasterMk cId="1915739597" sldId="2147483870"/>
              <pc:sldLayoutMk cId="3022170679" sldId="2147483897"/>
              <ac:spMk id="11" creationId="{3E98AFC8-5FE2-1C95-F81A-A17A2E3C2581}"/>
            </ac:spMkLst>
          </pc:spChg>
          <pc:spChg chg="add mod">
            <ac:chgData name="Christian Ladarre Cano" userId="46233b4c-7888-4bcd-b60c-806f38d0f551" providerId="ADAL" clId="{0B541292-84B4-124C-8199-C34D7F2614B6}" dt="2024-11-29T10:26:02.822" v="130" actId="1076"/>
            <ac:spMkLst>
              <pc:docMk/>
              <pc:sldMasterMk cId="1915739597" sldId="2147483870"/>
              <pc:sldLayoutMk cId="3022170679" sldId="2147483897"/>
              <ac:spMk id="12" creationId="{359587B5-E59B-50C6-69FF-B256F393B5EB}"/>
            </ac:spMkLst>
          </pc:spChg>
          <pc:spChg chg="add del mod">
            <ac:chgData name="Christian Ladarre Cano" userId="46233b4c-7888-4bcd-b60c-806f38d0f551" providerId="ADAL" clId="{0B541292-84B4-124C-8199-C34D7F2614B6}" dt="2024-11-29T10:26:04.861" v="134" actId="478"/>
            <ac:spMkLst>
              <pc:docMk/>
              <pc:sldMasterMk cId="1915739597" sldId="2147483870"/>
              <pc:sldLayoutMk cId="3022170679" sldId="2147483897"/>
              <ac:spMk id="16" creationId="{38EEB900-228B-CB7D-34AE-BA8DCAC5D90C}"/>
            </ac:spMkLst>
          </pc:spChg>
          <pc:spChg chg="add del mod">
            <ac:chgData name="Christian Ladarre Cano" userId="46233b4c-7888-4bcd-b60c-806f38d0f551" providerId="ADAL" clId="{0B541292-84B4-124C-8199-C34D7F2614B6}" dt="2024-11-29T10:26:04.861" v="134" actId="478"/>
            <ac:spMkLst>
              <pc:docMk/>
              <pc:sldMasterMk cId="1915739597" sldId="2147483870"/>
              <pc:sldLayoutMk cId="3022170679" sldId="2147483897"/>
              <ac:spMk id="17" creationId="{671B2581-25E3-5E8D-4ACB-CF69B24598CF}"/>
            </ac:spMkLst>
          </pc:spChg>
          <pc:spChg chg="add del mod">
            <ac:chgData name="Christian Ladarre Cano" userId="46233b4c-7888-4bcd-b60c-806f38d0f551" providerId="ADAL" clId="{0B541292-84B4-124C-8199-C34D7F2614B6}" dt="2024-11-29T10:26:04.861" v="134" actId="478"/>
            <ac:spMkLst>
              <pc:docMk/>
              <pc:sldMasterMk cId="1915739597" sldId="2147483870"/>
              <pc:sldLayoutMk cId="3022170679" sldId="2147483897"/>
              <ac:spMk id="18" creationId="{5DF17166-52F5-EBD1-219B-10F6F5B77C61}"/>
            </ac:spMkLst>
          </pc:spChg>
          <pc:spChg chg="add del mod">
            <ac:chgData name="Christian Ladarre Cano" userId="46233b4c-7888-4bcd-b60c-806f38d0f551" providerId="ADAL" clId="{0B541292-84B4-124C-8199-C34D7F2614B6}" dt="2024-11-29T10:26:04.861" v="134" actId="478"/>
            <ac:spMkLst>
              <pc:docMk/>
              <pc:sldMasterMk cId="1915739597" sldId="2147483870"/>
              <pc:sldLayoutMk cId="3022170679" sldId="2147483897"/>
              <ac:spMk id="19" creationId="{2CAFEC04-F23E-5484-DAC0-441592C8C930}"/>
            </ac:spMkLst>
          </pc:spChg>
          <pc:spChg chg="add del mod">
            <ac:chgData name="Christian Ladarre Cano" userId="46233b4c-7888-4bcd-b60c-806f38d0f551" providerId="ADAL" clId="{0B541292-84B4-124C-8199-C34D7F2614B6}" dt="2024-11-29T10:26:04.861" v="134" actId="478"/>
            <ac:spMkLst>
              <pc:docMk/>
              <pc:sldMasterMk cId="1915739597" sldId="2147483870"/>
              <pc:sldLayoutMk cId="3022170679" sldId="2147483897"/>
              <ac:spMk id="20" creationId="{1474920D-6B35-7C3B-896F-17F2F0C9C78B}"/>
            </ac:spMkLst>
          </pc:spChg>
          <pc:spChg chg="add del mod">
            <ac:chgData name="Christian Ladarre Cano" userId="46233b4c-7888-4bcd-b60c-806f38d0f551" providerId="ADAL" clId="{0B541292-84B4-124C-8199-C34D7F2614B6}" dt="2024-11-29T10:26:04.861" v="134" actId="478"/>
            <ac:spMkLst>
              <pc:docMk/>
              <pc:sldMasterMk cId="1915739597" sldId="2147483870"/>
              <pc:sldLayoutMk cId="3022170679" sldId="2147483897"/>
              <ac:spMk id="21" creationId="{84B47D62-F0E2-5C2A-17C4-EC0BDE9ADFC5}"/>
            </ac:spMkLst>
          </pc:spChg>
          <pc:spChg chg="add del mod">
            <ac:chgData name="Christian Ladarre Cano" userId="46233b4c-7888-4bcd-b60c-806f38d0f551" providerId="ADAL" clId="{0B541292-84B4-124C-8199-C34D7F2614B6}" dt="2024-11-29T10:26:04.861" v="134" actId="478"/>
            <ac:spMkLst>
              <pc:docMk/>
              <pc:sldMasterMk cId="1915739597" sldId="2147483870"/>
              <pc:sldLayoutMk cId="3022170679" sldId="2147483897"/>
              <ac:spMk id="22" creationId="{41072739-1D97-9B0E-35B8-E76BFB64679F}"/>
            </ac:spMkLst>
          </pc:spChg>
          <pc:spChg chg="add del mod">
            <ac:chgData name="Christian Ladarre Cano" userId="46233b4c-7888-4bcd-b60c-806f38d0f551" providerId="ADAL" clId="{0B541292-84B4-124C-8199-C34D7F2614B6}" dt="2024-11-29T10:26:04.861" v="134" actId="478"/>
            <ac:spMkLst>
              <pc:docMk/>
              <pc:sldMasterMk cId="1915739597" sldId="2147483870"/>
              <pc:sldLayoutMk cId="3022170679" sldId="2147483897"/>
              <ac:spMk id="23" creationId="{51DF6862-B2D2-0218-E2F6-4782DC265197}"/>
            </ac:spMkLst>
          </pc:spChg>
          <pc:spChg chg="add mod">
            <ac:chgData name="Christian Ladarre Cano" userId="46233b4c-7888-4bcd-b60c-806f38d0f551" providerId="ADAL" clId="{0B541292-84B4-124C-8199-C34D7F2614B6}" dt="2024-11-29T10:26:01.442" v="128" actId="1076"/>
            <ac:spMkLst>
              <pc:docMk/>
              <pc:sldMasterMk cId="1915739597" sldId="2147483870"/>
              <pc:sldLayoutMk cId="3022170679" sldId="2147483897"/>
              <ac:spMk id="24" creationId="{5AA173FA-492C-04A3-02BF-D08662318635}"/>
            </ac:spMkLst>
          </pc:spChg>
          <pc:spChg chg="add mod">
            <ac:chgData name="Christian Ladarre Cano" userId="46233b4c-7888-4bcd-b60c-806f38d0f551" providerId="ADAL" clId="{0B541292-84B4-124C-8199-C34D7F2614B6}" dt="2024-11-29T10:26:01.442" v="128" actId="1076"/>
            <ac:spMkLst>
              <pc:docMk/>
              <pc:sldMasterMk cId="1915739597" sldId="2147483870"/>
              <pc:sldLayoutMk cId="3022170679" sldId="2147483897"/>
              <ac:spMk id="25" creationId="{43A433AE-9F7A-F772-0217-213862DBB4FA}"/>
            </ac:spMkLst>
          </pc:spChg>
          <pc:spChg chg="del mod">
            <ac:chgData name="Christian Ladarre Cano" userId="46233b4c-7888-4bcd-b60c-806f38d0f551" providerId="ADAL" clId="{0B541292-84B4-124C-8199-C34D7F2614B6}" dt="2024-11-29T10:26:12.425" v="135" actId="478"/>
            <ac:spMkLst>
              <pc:docMk/>
              <pc:sldMasterMk cId="1915739597" sldId="2147483870"/>
              <pc:sldLayoutMk cId="3022170679" sldId="2147483897"/>
              <ac:spMk id="26" creationId="{3DC7A9E8-6D0A-4EDE-26EA-D93F77125A5D}"/>
            </ac:spMkLst>
          </pc:spChg>
          <pc:spChg chg="add mod">
            <ac:chgData name="Christian Ladarre Cano" userId="46233b4c-7888-4bcd-b60c-806f38d0f551" providerId="ADAL" clId="{0B541292-84B4-124C-8199-C34D7F2614B6}" dt="2024-11-29T10:26:00.909" v="127" actId="1076"/>
            <ac:spMkLst>
              <pc:docMk/>
              <pc:sldMasterMk cId="1915739597" sldId="2147483870"/>
              <pc:sldLayoutMk cId="3022170679" sldId="2147483897"/>
              <ac:spMk id="29" creationId="{7F0B4EC6-CC83-B8DC-76DF-DB8E2A7F28B2}"/>
            </ac:spMkLst>
          </pc:spChg>
          <pc:spChg chg="add mod">
            <ac:chgData name="Christian Ladarre Cano" userId="46233b4c-7888-4bcd-b60c-806f38d0f551" providerId="ADAL" clId="{0B541292-84B4-124C-8199-C34D7F2614B6}" dt="2024-11-29T10:26:00.909" v="127" actId="1076"/>
            <ac:spMkLst>
              <pc:docMk/>
              <pc:sldMasterMk cId="1915739597" sldId="2147483870"/>
              <pc:sldLayoutMk cId="3022170679" sldId="2147483897"/>
              <ac:spMk id="30" creationId="{D0F4D977-1BF8-71E3-4309-1541FC058161}"/>
            </ac:spMkLst>
          </pc:spChg>
          <pc:spChg chg="del mod">
            <ac:chgData name="Christian Ladarre Cano" userId="46233b4c-7888-4bcd-b60c-806f38d0f551" providerId="ADAL" clId="{0B541292-84B4-124C-8199-C34D7F2614B6}" dt="2024-11-29T10:26:12.425" v="135" actId="478"/>
            <ac:spMkLst>
              <pc:docMk/>
              <pc:sldMasterMk cId="1915739597" sldId="2147483870"/>
              <pc:sldLayoutMk cId="3022170679" sldId="2147483897"/>
              <ac:spMk id="54" creationId="{0514C4D0-A3CA-BD39-F9A4-F21EFFBA2B0A}"/>
            </ac:spMkLst>
          </pc:spChg>
          <pc:spChg chg="add del mod">
            <ac:chgData name="Christian Ladarre Cano" userId="46233b4c-7888-4bcd-b60c-806f38d0f551" providerId="ADAL" clId="{0B541292-84B4-124C-8199-C34D7F2614B6}" dt="2024-11-29T10:26:04.861" v="134" actId="478"/>
            <ac:spMkLst>
              <pc:docMk/>
              <pc:sldMasterMk cId="1915739597" sldId="2147483870"/>
              <pc:sldLayoutMk cId="3022170679" sldId="2147483897"/>
              <ac:spMk id="60" creationId="{B48D58FA-3075-069D-3D95-9D04C0D25025}"/>
            </ac:spMkLst>
          </pc:spChg>
          <pc:spChg chg="add del mod">
            <ac:chgData name="Christian Ladarre Cano" userId="46233b4c-7888-4bcd-b60c-806f38d0f551" providerId="ADAL" clId="{0B541292-84B4-124C-8199-C34D7F2614B6}" dt="2024-11-29T10:26:04.861" v="134" actId="478"/>
            <ac:spMkLst>
              <pc:docMk/>
              <pc:sldMasterMk cId="1915739597" sldId="2147483870"/>
              <pc:sldLayoutMk cId="3022170679" sldId="2147483897"/>
              <ac:spMk id="61" creationId="{CEB6AFC2-6AC8-59A4-72F5-D7B50A788FD2}"/>
            </ac:spMkLst>
          </pc:spChg>
          <pc:spChg chg="add mod">
            <ac:chgData name="Christian Ladarre Cano" userId="46233b4c-7888-4bcd-b60c-806f38d0f551" providerId="ADAL" clId="{0B541292-84B4-124C-8199-C34D7F2614B6}" dt="2024-11-29T10:26:00.410" v="126" actId="1076"/>
            <ac:spMkLst>
              <pc:docMk/>
              <pc:sldMasterMk cId="1915739597" sldId="2147483870"/>
              <pc:sldLayoutMk cId="3022170679" sldId="2147483897"/>
              <ac:spMk id="65" creationId="{FFE80BB7-1E61-5604-435C-0369FDFC93B5}"/>
            </ac:spMkLst>
          </pc:spChg>
          <pc:spChg chg="add mod">
            <ac:chgData name="Christian Ladarre Cano" userId="46233b4c-7888-4bcd-b60c-806f38d0f551" providerId="ADAL" clId="{0B541292-84B4-124C-8199-C34D7F2614B6}" dt="2024-11-29T10:26:00.410" v="126" actId="1076"/>
            <ac:spMkLst>
              <pc:docMk/>
              <pc:sldMasterMk cId="1915739597" sldId="2147483870"/>
              <pc:sldLayoutMk cId="3022170679" sldId="2147483897"/>
              <ac:spMk id="66" creationId="{6FD02FB3-EC0C-AA36-7C2A-3F0786D89887}"/>
            </ac:spMkLst>
          </pc:spChg>
          <pc:spChg chg="add mod">
            <ac:chgData name="Christian Ladarre Cano" userId="46233b4c-7888-4bcd-b60c-806f38d0f551" providerId="ADAL" clId="{0B541292-84B4-124C-8199-C34D7F2614B6}" dt="2024-11-29T10:25:59.989" v="125" actId="1076"/>
            <ac:spMkLst>
              <pc:docMk/>
              <pc:sldMasterMk cId="1915739597" sldId="2147483870"/>
              <pc:sldLayoutMk cId="3022170679" sldId="2147483897"/>
              <ac:spMk id="69" creationId="{B62CF2A9-B145-3B0F-7A11-2CC6C6336D75}"/>
            </ac:spMkLst>
          </pc:spChg>
          <pc:spChg chg="add mod">
            <ac:chgData name="Christian Ladarre Cano" userId="46233b4c-7888-4bcd-b60c-806f38d0f551" providerId="ADAL" clId="{0B541292-84B4-124C-8199-C34D7F2614B6}" dt="2024-11-29T10:25:59.989" v="125" actId="1076"/>
            <ac:spMkLst>
              <pc:docMk/>
              <pc:sldMasterMk cId="1915739597" sldId="2147483870"/>
              <pc:sldLayoutMk cId="3022170679" sldId="2147483897"/>
              <ac:spMk id="70" creationId="{FDD432A2-7DD0-DF4D-0178-8E91CFC143CF}"/>
            </ac:spMkLst>
          </pc:spChg>
          <pc:spChg chg="add mod">
            <ac:chgData name="Christian Ladarre Cano" userId="46233b4c-7888-4bcd-b60c-806f38d0f551" providerId="ADAL" clId="{0B541292-84B4-124C-8199-C34D7F2614B6}" dt="2024-11-29T10:26:36.445" v="137" actId="1076"/>
            <ac:spMkLst>
              <pc:docMk/>
              <pc:sldMasterMk cId="1915739597" sldId="2147483870"/>
              <pc:sldLayoutMk cId="3022170679" sldId="2147483897"/>
              <ac:spMk id="72" creationId="{BB9BC603-6EB5-B45D-8B91-BB1F51ECF410}"/>
            </ac:spMkLst>
          </pc:spChg>
          <pc:spChg chg="add mod">
            <ac:chgData name="Christian Ladarre Cano" userId="46233b4c-7888-4bcd-b60c-806f38d0f551" providerId="ADAL" clId="{0B541292-84B4-124C-8199-C34D7F2614B6}" dt="2024-11-29T10:26:36.445" v="137" actId="1076"/>
            <ac:spMkLst>
              <pc:docMk/>
              <pc:sldMasterMk cId="1915739597" sldId="2147483870"/>
              <pc:sldLayoutMk cId="3022170679" sldId="2147483897"/>
              <ac:spMk id="73" creationId="{D2711A68-981C-8E8F-95DC-692AAB66DE49}"/>
            </ac:spMkLst>
          </pc:spChg>
          <pc:spChg chg="add mod">
            <ac:chgData name="Christian Ladarre Cano" userId="46233b4c-7888-4bcd-b60c-806f38d0f551" providerId="ADAL" clId="{0B541292-84B4-124C-8199-C34D7F2614B6}" dt="2024-11-29T10:26:44.381" v="141" actId="1037"/>
            <ac:spMkLst>
              <pc:docMk/>
              <pc:sldMasterMk cId="1915739597" sldId="2147483870"/>
              <pc:sldLayoutMk cId="3022170679" sldId="2147483897"/>
              <ac:spMk id="74" creationId="{70E4D540-0983-8A48-069E-F0343AB0D82A}"/>
            </ac:spMkLst>
          </pc:spChg>
          <pc:spChg chg="add mod">
            <ac:chgData name="Christian Ladarre Cano" userId="46233b4c-7888-4bcd-b60c-806f38d0f551" providerId="ADAL" clId="{0B541292-84B4-124C-8199-C34D7F2614B6}" dt="2024-11-29T10:26:44.381" v="141" actId="1037"/>
            <ac:spMkLst>
              <pc:docMk/>
              <pc:sldMasterMk cId="1915739597" sldId="2147483870"/>
              <pc:sldLayoutMk cId="3022170679" sldId="2147483897"/>
              <ac:spMk id="75" creationId="{78DE9198-3AB7-8757-3465-2BF8CC0C021A}"/>
            </ac:spMkLst>
          </pc:spChg>
          <pc:cxnChg chg="add del">
            <ac:chgData name="Christian Ladarre Cano" userId="46233b4c-7888-4bcd-b60c-806f38d0f551" providerId="ADAL" clId="{0B541292-84B4-124C-8199-C34D7F2614B6}" dt="2024-11-29T10:19:55.335" v="62" actId="11529"/>
            <ac:cxnSpMkLst>
              <pc:docMk/>
              <pc:sldMasterMk cId="1915739597" sldId="2147483870"/>
              <pc:sldLayoutMk cId="3022170679" sldId="2147483897"/>
              <ac:cxnSpMk id="7" creationId="{32F399CD-AF05-D1CF-9F84-FAC13AB9DCBB}"/>
            </ac:cxnSpMkLst>
          </pc:cxnChg>
          <pc:cxnChg chg="add del mod">
            <ac:chgData name="Christian Ladarre Cano" userId="46233b4c-7888-4bcd-b60c-806f38d0f551" providerId="ADAL" clId="{0B541292-84B4-124C-8199-C34D7F2614B6}" dt="2024-11-29T10:26:12.425" v="135" actId="478"/>
            <ac:cxnSpMkLst>
              <pc:docMk/>
              <pc:sldMasterMk cId="1915739597" sldId="2147483870"/>
              <pc:sldLayoutMk cId="3022170679" sldId="2147483897"/>
              <ac:cxnSpMk id="9" creationId="{429D7FE7-BABB-617C-E5E6-CDD24AA7589A}"/>
            </ac:cxnSpMkLst>
          </pc:cxnChg>
          <pc:cxnChg chg="add mod">
            <ac:chgData name="Christian Ladarre Cano" userId="46233b4c-7888-4bcd-b60c-806f38d0f551" providerId="ADAL" clId="{0B541292-84B4-124C-8199-C34D7F2614B6}" dt="2024-11-29T10:26:04.472" v="133" actId="1076"/>
            <ac:cxnSpMkLst>
              <pc:docMk/>
              <pc:sldMasterMk cId="1915739597" sldId="2147483870"/>
              <pc:sldLayoutMk cId="3022170679" sldId="2147483897"/>
              <ac:cxnSpMk id="10" creationId="{BB926E56-A384-F912-8C2D-8004EECAE7B0}"/>
            </ac:cxnSpMkLst>
          </pc:cxnChg>
          <pc:cxnChg chg="add mod">
            <ac:chgData name="Christian Ladarre Cano" userId="46233b4c-7888-4bcd-b60c-806f38d0f551" providerId="ADAL" clId="{0B541292-84B4-124C-8199-C34D7F2614B6}" dt="2024-11-29T10:26:02.822" v="130" actId="1076"/>
            <ac:cxnSpMkLst>
              <pc:docMk/>
              <pc:sldMasterMk cId="1915739597" sldId="2147483870"/>
              <pc:sldLayoutMk cId="3022170679" sldId="2147483897"/>
              <ac:cxnSpMk id="13" creationId="{FF402856-4DD4-1DB3-B848-2FE160D3681E}"/>
            </ac:cxnSpMkLst>
          </pc:cxnChg>
          <pc:cxnChg chg="add del mod">
            <ac:chgData name="Christian Ladarre Cano" userId="46233b4c-7888-4bcd-b60c-806f38d0f551" providerId="ADAL" clId="{0B541292-84B4-124C-8199-C34D7F2614B6}" dt="2024-11-29T10:26:02.822" v="130" actId="1076"/>
            <ac:cxnSpMkLst>
              <pc:docMk/>
              <pc:sldMasterMk cId="1915739597" sldId="2147483870"/>
              <pc:sldLayoutMk cId="3022170679" sldId="2147483897"/>
              <ac:cxnSpMk id="14" creationId="{812AAD3D-69C6-2BEA-F31F-5F8B8E2E1F2F}"/>
            </ac:cxnSpMkLst>
          </pc:cxnChg>
          <pc:cxnChg chg="add mod">
            <ac:chgData name="Christian Ladarre Cano" userId="46233b4c-7888-4bcd-b60c-806f38d0f551" providerId="ADAL" clId="{0B541292-84B4-124C-8199-C34D7F2614B6}" dt="2024-11-29T10:26:01.442" v="128" actId="1076"/>
            <ac:cxnSpMkLst>
              <pc:docMk/>
              <pc:sldMasterMk cId="1915739597" sldId="2147483870"/>
              <pc:sldLayoutMk cId="3022170679" sldId="2147483897"/>
              <ac:cxnSpMk id="15" creationId="{92134189-F141-2DC7-7CBE-05B45091F4FE}"/>
            </ac:cxnSpMkLst>
          </pc:cxnChg>
          <pc:cxnChg chg="add mod">
            <ac:chgData name="Christian Ladarre Cano" userId="46233b4c-7888-4bcd-b60c-806f38d0f551" providerId="ADAL" clId="{0B541292-84B4-124C-8199-C34D7F2614B6}" dt="2024-11-29T10:26:01.442" v="128" actId="1076"/>
            <ac:cxnSpMkLst>
              <pc:docMk/>
              <pc:sldMasterMk cId="1915739597" sldId="2147483870"/>
              <pc:sldLayoutMk cId="3022170679" sldId="2147483897"/>
              <ac:cxnSpMk id="27" creationId="{A1FEC1FB-6E7C-5E31-6B10-5BF87A4463D4}"/>
            </ac:cxnSpMkLst>
          </pc:cxnChg>
          <pc:cxnChg chg="add del mod">
            <ac:chgData name="Christian Ladarre Cano" userId="46233b4c-7888-4bcd-b60c-806f38d0f551" providerId="ADAL" clId="{0B541292-84B4-124C-8199-C34D7F2614B6}" dt="2024-11-29T10:26:00.909" v="127" actId="1076"/>
            <ac:cxnSpMkLst>
              <pc:docMk/>
              <pc:sldMasterMk cId="1915739597" sldId="2147483870"/>
              <pc:sldLayoutMk cId="3022170679" sldId="2147483897"/>
              <ac:cxnSpMk id="28" creationId="{D396F45C-7EE5-B302-97C6-284E1B7048E5}"/>
            </ac:cxnSpMkLst>
          </pc:cxnChg>
          <pc:cxnChg chg="add del mod">
            <ac:chgData name="Christian Ladarre Cano" userId="46233b4c-7888-4bcd-b60c-806f38d0f551" providerId="ADAL" clId="{0B541292-84B4-124C-8199-C34D7F2614B6}" dt="2024-11-29T10:26:00.909" v="127" actId="1076"/>
            <ac:cxnSpMkLst>
              <pc:docMk/>
              <pc:sldMasterMk cId="1915739597" sldId="2147483870"/>
              <pc:sldLayoutMk cId="3022170679" sldId="2147483897"/>
              <ac:cxnSpMk id="32" creationId="{1083F4C8-C38F-97F3-D393-D65D4DB8C549}"/>
            </ac:cxnSpMkLst>
          </pc:cxnChg>
          <pc:cxnChg chg="add mod">
            <ac:chgData name="Christian Ladarre Cano" userId="46233b4c-7888-4bcd-b60c-806f38d0f551" providerId="ADAL" clId="{0B541292-84B4-124C-8199-C34D7F2614B6}" dt="2024-11-29T10:26:00.410" v="126" actId="1076"/>
            <ac:cxnSpMkLst>
              <pc:docMk/>
              <pc:sldMasterMk cId="1915739597" sldId="2147483870"/>
              <pc:sldLayoutMk cId="3022170679" sldId="2147483897"/>
              <ac:cxnSpMk id="35" creationId="{9939BA11-87DE-0CC7-FE70-5A7113A18A13}"/>
            </ac:cxnSpMkLst>
          </pc:cxnChg>
          <pc:cxnChg chg="add mod">
            <ac:chgData name="Christian Ladarre Cano" userId="46233b4c-7888-4bcd-b60c-806f38d0f551" providerId="ADAL" clId="{0B541292-84B4-124C-8199-C34D7F2614B6}" dt="2024-11-29T10:26:00.410" v="126" actId="1076"/>
            <ac:cxnSpMkLst>
              <pc:docMk/>
              <pc:sldMasterMk cId="1915739597" sldId="2147483870"/>
              <pc:sldLayoutMk cId="3022170679" sldId="2147483897"/>
              <ac:cxnSpMk id="67" creationId="{8261090E-2360-675D-67B4-12EC901ECFE3}"/>
            </ac:cxnSpMkLst>
          </pc:cxnChg>
          <pc:cxnChg chg="add del mod">
            <ac:chgData name="Christian Ladarre Cano" userId="46233b4c-7888-4bcd-b60c-806f38d0f551" providerId="ADAL" clId="{0B541292-84B4-124C-8199-C34D7F2614B6}" dt="2024-11-29T10:25:59.989" v="125" actId="1076"/>
            <ac:cxnSpMkLst>
              <pc:docMk/>
              <pc:sldMasterMk cId="1915739597" sldId="2147483870"/>
              <pc:sldLayoutMk cId="3022170679" sldId="2147483897"/>
              <ac:cxnSpMk id="68" creationId="{9791D7B4-0251-F066-4984-B70564F5C8A9}"/>
            </ac:cxnSpMkLst>
          </pc:cxnChg>
          <pc:cxnChg chg="add mod">
            <ac:chgData name="Christian Ladarre Cano" userId="46233b4c-7888-4bcd-b60c-806f38d0f551" providerId="ADAL" clId="{0B541292-84B4-124C-8199-C34D7F2614B6}" dt="2024-11-29T10:25:59.989" v="125" actId="1076"/>
            <ac:cxnSpMkLst>
              <pc:docMk/>
              <pc:sldMasterMk cId="1915739597" sldId="2147483870"/>
              <pc:sldLayoutMk cId="3022170679" sldId="2147483897"/>
              <ac:cxnSpMk id="71" creationId="{94D25698-FBAE-F3AC-936A-881904E49D44}"/>
            </ac:cxnSpMkLst>
          </pc:cxnChg>
        </pc:sldLayoutChg>
        <pc:sldLayoutChg chg="addSp modSp">
          <pc:chgData name="Christian Ladarre Cano" userId="46233b4c-7888-4bcd-b60c-806f38d0f551" providerId="ADAL" clId="{0B541292-84B4-124C-8199-C34D7F2614B6}" dt="2024-11-29T10:46:45.983" v="215" actId="767"/>
          <pc:sldLayoutMkLst>
            <pc:docMk/>
            <pc:sldMasterMk cId="1915739597" sldId="2147483870"/>
            <pc:sldLayoutMk cId="4138069494" sldId="2147483917"/>
          </pc:sldLayoutMkLst>
          <pc:spChg chg="add mod">
            <ac:chgData name="Christian Ladarre Cano" userId="46233b4c-7888-4bcd-b60c-806f38d0f551" providerId="ADAL" clId="{0B541292-84B4-124C-8199-C34D7F2614B6}" dt="2024-11-29T10:46:45.983" v="215" actId="767"/>
            <ac:spMkLst>
              <pc:docMk/>
              <pc:sldMasterMk cId="1915739597" sldId="2147483870"/>
              <pc:sldLayoutMk cId="4138069494" sldId="2147483917"/>
              <ac:spMk id="2" creationId="{18736CF1-E1E3-5587-9354-29885FD5B101}"/>
            </ac:spMkLst>
          </pc:spChg>
        </pc:sldLayoutChg>
      </pc:sldMasterChg>
    </pc:docChg>
  </pc:docChgLst>
  <pc:docChgLst>
    <pc:chgData name="Emilio Jimenez" userId="b54e4ee0-87ca-41a2-8563-4a60a2831164" providerId="ADAL" clId="{7CCBB0F5-3861-774F-9404-C92F66E39E61}"/>
    <pc:docChg chg="undo custSel addSld delSld modSld sldOrd modMainMaster">
      <pc:chgData name="Emilio Jimenez" userId="b54e4ee0-87ca-41a2-8563-4a60a2831164" providerId="ADAL" clId="{7CCBB0F5-3861-774F-9404-C92F66E39E61}" dt="2024-11-29T11:57:57.004" v="856" actId="478"/>
      <pc:docMkLst>
        <pc:docMk/>
      </pc:docMkLst>
      <pc:sldChg chg="addSp delSp modSp mod chgLayout">
        <pc:chgData name="Emilio Jimenez" userId="b54e4ee0-87ca-41a2-8563-4a60a2831164" providerId="ADAL" clId="{7CCBB0F5-3861-774F-9404-C92F66E39E61}" dt="2024-11-29T11:45:10.106" v="772" actId="700"/>
        <pc:sldMkLst>
          <pc:docMk/>
          <pc:sldMk cId="3071542948" sldId="364"/>
        </pc:sldMkLst>
        <pc:spChg chg="mod">
          <ac:chgData name="Emilio Jimenez" userId="b54e4ee0-87ca-41a2-8563-4a60a2831164" providerId="ADAL" clId="{7CCBB0F5-3861-774F-9404-C92F66E39E61}" dt="2024-11-29T10:12:18.298" v="9" actId="1076"/>
          <ac:spMkLst>
            <pc:docMk/>
            <pc:sldMk cId="3071542948" sldId="364"/>
            <ac:spMk id="2" creationId="{54B6AE8E-9916-CD97-9D34-5832CFBFA936}"/>
          </ac:spMkLst>
        </pc:spChg>
        <pc:spChg chg="mod ord">
          <ac:chgData name="Emilio Jimenez" userId="b54e4ee0-87ca-41a2-8563-4a60a2831164" providerId="ADAL" clId="{7CCBB0F5-3861-774F-9404-C92F66E39E61}" dt="2024-11-29T11:45:10.106" v="772" actId="700"/>
          <ac:spMkLst>
            <pc:docMk/>
            <pc:sldMk cId="3071542948" sldId="364"/>
            <ac:spMk id="3" creationId="{3D500F73-AF32-11B1-0242-0BCF5F6D1595}"/>
          </ac:spMkLst>
        </pc:spChg>
        <pc:spChg chg="add del mod">
          <ac:chgData name="Emilio Jimenez" userId="b54e4ee0-87ca-41a2-8563-4a60a2831164" providerId="ADAL" clId="{7CCBB0F5-3861-774F-9404-C92F66E39E61}" dt="2024-11-29T10:12:06.412" v="8"/>
          <ac:spMkLst>
            <pc:docMk/>
            <pc:sldMk cId="3071542948" sldId="364"/>
            <ac:spMk id="6" creationId="{A2A119B8-8754-7B84-400C-2C2DC05476CB}"/>
          </ac:spMkLst>
        </pc:spChg>
        <pc:spChg chg="mod ord">
          <ac:chgData name="Emilio Jimenez" userId="b54e4ee0-87ca-41a2-8563-4a60a2831164" providerId="ADAL" clId="{7CCBB0F5-3861-774F-9404-C92F66E39E61}" dt="2024-11-29T11:45:10.106" v="772" actId="700"/>
          <ac:spMkLst>
            <pc:docMk/>
            <pc:sldMk cId="3071542948" sldId="364"/>
            <ac:spMk id="11" creationId="{E6029AE0-8BD7-E24B-641F-300C4733BC59}"/>
          </ac:spMkLst>
        </pc:spChg>
        <pc:picChg chg="del">
          <ac:chgData name="Emilio Jimenez" userId="b54e4ee0-87ca-41a2-8563-4a60a2831164" providerId="ADAL" clId="{7CCBB0F5-3861-774F-9404-C92F66E39E61}" dt="2024-11-29T10:12:04.040" v="6" actId="478"/>
          <ac:picMkLst>
            <pc:docMk/>
            <pc:sldMk cId="3071542948" sldId="364"/>
            <ac:picMk id="5" creationId="{93130F72-012E-3236-C3B3-C21F2CBBBC41}"/>
          </ac:picMkLst>
        </pc:picChg>
        <pc:picChg chg="del">
          <ac:chgData name="Emilio Jimenez" userId="b54e4ee0-87ca-41a2-8563-4a60a2831164" providerId="ADAL" clId="{7CCBB0F5-3861-774F-9404-C92F66E39E61}" dt="2024-11-29T10:12:05.397" v="7" actId="478"/>
          <ac:picMkLst>
            <pc:docMk/>
            <pc:sldMk cId="3071542948" sldId="364"/>
            <ac:picMk id="7" creationId="{FD7F81C9-3254-B21D-BF7B-7F27E71C436D}"/>
          </ac:picMkLst>
        </pc:picChg>
        <pc:picChg chg="add mod ord">
          <ac:chgData name="Emilio Jimenez" userId="b54e4ee0-87ca-41a2-8563-4a60a2831164" providerId="ADAL" clId="{7CCBB0F5-3861-774F-9404-C92F66E39E61}" dt="2024-11-29T11:45:10.106" v="772" actId="700"/>
          <ac:picMkLst>
            <pc:docMk/>
            <pc:sldMk cId="3071542948" sldId="364"/>
            <ac:picMk id="8" creationId="{C33EFE0D-4D82-7183-E4C1-1F16F4A85C75}"/>
          </ac:picMkLst>
        </pc:picChg>
      </pc:sldChg>
      <pc:sldChg chg="delSp mod">
        <pc:chgData name="Emilio Jimenez" userId="b54e4ee0-87ca-41a2-8563-4a60a2831164" providerId="ADAL" clId="{7CCBB0F5-3861-774F-9404-C92F66E39E61}" dt="2024-11-29T11:57:44.845" v="853" actId="478"/>
        <pc:sldMkLst>
          <pc:docMk/>
          <pc:sldMk cId="2040739778" sldId="410"/>
        </pc:sldMkLst>
        <pc:spChg chg="del">
          <ac:chgData name="Emilio Jimenez" userId="b54e4ee0-87ca-41a2-8563-4a60a2831164" providerId="ADAL" clId="{7CCBB0F5-3861-774F-9404-C92F66E39E61}" dt="2024-11-29T11:57:44.845" v="853" actId="478"/>
          <ac:spMkLst>
            <pc:docMk/>
            <pc:sldMk cId="2040739778" sldId="410"/>
            <ac:spMk id="2" creationId="{8727709B-7104-6824-8B0A-2097F1ABB651}"/>
          </ac:spMkLst>
        </pc:spChg>
      </pc:sldChg>
      <pc:sldChg chg="modSp mod">
        <pc:chgData name="Emilio Jimenez" userId="b54e4ee0-87ca-41a2-8563-4a60a2831164" providerId="ADAL" clId="{7CCBB0F5-3861-774F-9404-C92F66E39E61}" dt="2024-11-29T11:49:04.955" v="825" actId="27636"/>
        <pc:sldMkLst>
          <pc:docMk/>
          <pc:sldMk cId="168483693" sldId="2147375326"/>
        </pc:sldMkLst>
        <pc:spChg chg="mod">
          <ac:chgData name="Emilio Jimenez" userId="b54e4ee0-87ca-41a2-8563-4a60a2831164" providerId="ADAL" clId="{7CCBB0F5-3861-774F-9404-C92F66E39E61}" dt="2024-11-29T11:49:04.955" v="825" actId="27636"/>
          <ac:spMkLst>
            <pc:docMk/>
            <pc:sldMk cId="168483693" sldId="2147375326"/>
            <ac:spMk id="8" creationId="{2A576C44-32BC-E6A1-47CC-D8C44B4A5D06}"/>
          </ac:spMkLst>
        </pc:spChg>
      </pc:sldChg>
      <pc:sldChg chg="modSp mod">
        <pc:chgData name="Emilio Jimenez" userId="b54e4ee0-87ca-41a2-8563-4a60a2831164" providerId="ADAL" clId="{7CCBB0F5-3861-774F-9404-C92F66E39E61}" dt="2024-11-29T11:50:25.711" v="844" actId="27636"/>
        <pc:sldMkLst>
          <pc:docMk/>
          <pc:sldMk cId="1002419666" sldId="2147375327"/>
        </pc:sldMkLst>
        <pc:spChg chg="mod">
          <ac:chgData name="Emilio Jimenez" userId="b54e4ee0-87ca-41a2-8563-4a60a2831164" providerId="ADAL" clId="{7CCBB0F5-3861-774F-9404-C92F66E39E61}" dt="2024-11-29T11:50:25.711" v="844" actId="27636"/>
          <ac:spMkLst>
            <pc:docMk/>
            <pc:sldMk cId="1002419666" sldId="2147375327"/>
            <ac:spMk id="26" creationId="{D99C6CA1-83B5-0882-E57C-726EB7F12EB9}"/>
          </ac:spMkLst>
        </pc:spChg>
      </pc:sldChg>
      <pc:sldChg chg="addSp modSp del mod">
        <pc:chgData name="Emilio Jimenez" userId="b54e4ee0-87ca-41a2-8563-4a60a2831164" providerId="ADAL" clId="{7CCBB0F5-3861-774F-9404-C92F66E39E61}" dt="2024-11-29T11:16:28.754" v="409" actId="2696"/>
        <pc:sldMkLst>
          <pc:docMk/>
          <pc:sldMk cId="3331011655" sldId="2147375330"/>
        </pc:sldMkLst>
        <pc:spChg chg="add mod">
          <ac:chgData name="Emilio Jimenez" userId="b54e4ee0-87ca-41a2-8563-4a60a2831164" providerId="ADAL" clId="{7CCBB0F5-3861-774F-9404-C92F66E39E61}" dt="2024-11-29T10:11:24.773" v="5" actId="207"/>
          <ac:spMkLst>
            <pc:docMk/>
            <pc:sldMk cId="3331011655" sldId="2147375330"/>
            <ac:spMk id="2" creationId="{BB490FD4-0D85-7B38-7B9F-566B9F690B4C}"/>
          </ac:spMkLst>
        </pc:spChg>
        <pc:spChg chg="mod">
          <ac:chgData name="Emilio Jimenez" userId="b54e4ee0-87ca-41a2-8563-4a60a2831164" providerId="ADAL" clId="{7CCBB0F5-3861-774F-9404-C92F66E39E61}" dt="2024-11-29T10:13:35.817" v="10" actId="1076"/>
          <ac:spMkLst>
            <pc:docMk/>
            <pc:sldMk cId="3331011655" sldId="2147375330"/>
            <ac:spMk id="20" creationId="{7F4F1C81-76CD-955C-7C4B-212BCB099988}"/>
          </ac:spMkLst>
        </pc:spChg>
        <pc:spChg chg="mod">
          <ac:chgData name="Emilio Jimenez" userId="b54e4ee0-87ca-41a2-8563-4a60a2831164" providerId="ADAL" clId="{7CCBB0F5-3861-774F-9404-C92F66E39E61}" dt="2024-11-29T11:14:33.098" v="395" actId="15"/>
          <ac:spMkLst>
            <pc:docMk/>
            <pc:sldMk cId="3331011655" sldId="2147375330"/>
            <ac:spMk id="23" creationId="{221CADEE-3993-68B1-4402-6700082BE332}"/>
          </ac:spMkLst>
        </pc:spChg>
      </pc:sldChg>
      <pc:sldChg chg="delSp mod">
        <pc:chgData name="Emilio Jimenez" userId="b54e4ee0-87ca-41a2-8563-4a60a2831164" providerId="ADAL" clId="{7CCBB0F5-3861-774F-9404-C92F66E39E61}" dt="2024-11-29T11:57:52.114" v="855" actId="478"/>
        <pc:sldMkLst>
          <pc:docMk/>
          <pc:sldMk cId="3570101035" sldId="2147375335"/>
        </pc:sldMkLst>
        <pc:picChg chg="del">
          <ac:chgData name="Emilio Jimenez" userId="b54e4ee0-87ca-41a2-8563-4a60a2831164" providerId="ADAL" clId="{7CCBB0F5-3861-774F-9404-C92F66E39E61}" dt="2024-11-29T11:57:52.114" v="855" actId="478"/>
          <ac:picMkLst>
            <pc:docMk/>
            <pc:sldMk cId="3570101035" sldId="2147375335"/>
            <ac:picMk id="2" creationId="{A87E12A6-CE95-52E8-05AB-24D69D8E2702}"/>
          </ac:picMkLst>
        </pc:picChg>
      </pc:sldChg>
      <pc:sldChg chg="delSp mod">
        <pc:chgData name="Emilio Jimenez" userId="b54e4ee0-87ca-41a2-8563-4a60a2831164" providerId="ADAL" clId="{7CCBB0F5-3861-774F-9404-C92F66E39E61}" dt="2024-11-29T11:51:36.794" v="851" actId="478"/>
        <pc:sldMkLst>
          <pc:docMk/>
          <pc:sldMk cId="2344810053" sldId="2147375336"/>
        </pc:sldMkLst>
        <pc:picChg chg="del">
          <ac:chgData name="Emilio Jimenez" userId="b54e4ee0-87ca-41a2-8563-4a60a2831164" providerId="ADAL" clId="{7CCBB0F5-3861-774F-9404-C92F66E39E61}" dt="2024-11-29T11:51:36.794" v="851" actId="478"/>
          <ac:picMkLst>
            <pc:docMk/>
            <pc:sldMk cId="2344810053" sldId="2147375336"/>
            <ac:picMk id="2" creationId="{535A3880-7AC7-B3B4-77A8-4EF51DCDD7A6}"/>
          </ac:picMkLst>
        </pc:picChg>
      </pc:sldChg>
      <pc:sldChg chg="del">
        <pc:chgData name="Emilio Jimenez" userId="b54e4ee0-87ca-41a2-8563-4a60a2831164" providerId="ADAL" clId="{7CCBB0F5-3861-774F-9404-C92F66E39E61}" dt="2024-11-29T11:52:44.613" v="852" actId="2696"/>
        <pc:sldMkLst>
          <pc:docMk/>
          <pc:sldMk cId="3857846756" sldId="2147375338"/>
        </pc:sldMkLst>
      </pc:sldChg>
      <pc:sldChg chg="modSp mod modCm">
        <pc:chgData name="Emilio Jimenez" userId="b54e4ee0-87ca-41a2-8563-4a60a2831164" providerId="ADAL" clId="{7CCBB0F5-3861-774F-9404-C92F66E39E61}" dt="2024-11-29T11:46:55.192" v="787" actId="20577"/>
        <pc:sldMkLst>
          <pc:docMk/>
          <pc:sldMk cId="1864610481" sldId="2147375347"/>
        </pc:sldMkLst>
        <pc:spChg chg="mod">
          <ac:chgData name="Emilio Jimenez" userId="b54e4ee0-87ca-41a2-8563-4a60a2831164" providerId="ADAL" clId="{7CCBB0F5-3861-774F-9404-C92F66E39E61}" dt="2024-11-29T11:46:55.192" v="787" actId="20577"/>
          <ac:spMkLst>
            <pc:docMk/>
            <pc:sldMk cId="1864610481" sldId="2147375347"/>
            <ac:spMk id="2" creationId="{25AF6BC7-38C4-B1E0-1069-1C0073B5591D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Emilio Jimenez" userId="b54e4ee0-87ca-41a2-8563-4a60a2831164" providerId="ADAL" clId="{7CCBB0F5-3861-774F-9404-C92F66E39E61}" dt="2024-11-29T10:42:18.387" v="147" actId="20577"/>
              <pc2:cmMkLst xmlns:pc2="http://schemas.microsoft.com/office/powerpoint/2019/9/main/command">
                <pc:docMk/>
                <pc:sldMk cId="1864610481" sldId="2147375347"/>
                <pc2:cmMk id="{410CB0C8-EA2A-4552-AF7F-8BCA655FE6DA}"/>
              </pc2:cmMkLst>
            </pc226:cmChg>
          </p:ext>
        </pc:extLst>
      </pc:sldChg>
      <pc:sldChg chg="modSp mod">
        <pc:chgData name="Emilio Jimenez" userId="b54e4ee0-87ca-41a2-8563-4a60a2831164" providerId="ADAL" clId="{7CCBB0F5-3861-774F-9404-C92F66E39E61}" dt="2024-11-29T11:47:03.275" v="789" actId="27636"/>
        <pc:sldMkLst>
          <pc:docMk/>
          <pc:sldMk cId="381931265" sldId="2147375348"/>
        </pc:sldMkLst>
        <pc:spChg chg="mod">
          <ac:chgData name="Emilio Jimenez" userId="b54e4ee0-87ca-41a2-8563-4a60a2831164" providerId="ADAL" clId="{7CCBB0F5-3861-774F-9404-C92F66E39E61}" dt="2024-11-29T11:47:03.275" v="789" actId="27636"/>
          <ac:spMkLst>
            <pc:docMk/>
            <pc:sldMk cId="381931265" sldId="2147375348"/>
            <ac:spMk id="2" creationId="{25AF6BC7-38C4-B1E0-1069-1C0073B5591D}"/>
          </ac:spMkLst>
        </pc:spChg>
      </pc:sldChg>
      <pc:sldChg chg="modSp mod">
        <pc:chgData name="Emilio Jimenez" userId="b54e4ee0-87ca-41a2-8563-4a60a2831164" providerId="ADAL" clId="{7CCBB0F5-3861-774F-9404-C92F66E39E61}" dt="2024-11-29T11:47:08.645" v="791" actId="27636"/>
        <pc:sldMkLst>
          <pc:docMk/>
          <pc:sldMk cId="2261573137" sldId="2147375349"/>
        </pc:sldMkLst>
        <pc:spChg chg="mod">
          <ac:chgData name="Emilio Jimenez" userId="b54e4ee0-87ca-41a2-8563-4a60a2831164" providerId="ADAL" clId="{7CCBB0F5-3861-774F-9404-C92F66E39E61}" dt="2024-11-29T11:47:08.645" v="791" actId="27636"/>
          <ac:spMkLst>
            <pc:docMk/>
            <pc:sldMk cId="2261573137" sldId="2147375349"/>
            <ac:spMk id="2" creationId="{25AF6BC7-38C4-B1E0-1069-1C0073B5591D}"/>
          </ac:spMkLst>
        </pc:spChg>
      </pc:sldChg>
      <pc:sldChg chg="modSp mod">
        <pc:chgData name="Emilio Jimenez" userId="b54e4ee0-87ca-41a2-8563-4a60a2831164" providerId="ADAL" clId="{7CCBB0F5-3861-774F-9404-C92F66E39E61}" dt="2024-11-29T10:10:19.222" v="2" actId="207"/>
        <pc:sldMkLst>
          <pc:docMk/>
          <pc:sldMk cId="17475876" sldId="2147375351"/>
        </pc:sldMkLst>
        <pc:spChg chg="mod">
          <ac:chgData name="Emilio Jimenez" userId="b54e4ee0-87ca-41a2-8563-4a60a2831164" providerId="ADAL" clId="{7CCBB0F5-3861-774F-9404-C92F66E39E61}" dt="2024-11-29T10:10:02.711" v="0" actId="1076"/>
          <ac:spMkLst>
            <pc:docMk/>
            <pc:sldMk cId="17475876" sldId="2147375351"/>
            <ac:spMk id="2" creationId="{1C496E7A-91E8-1075-99E9-806E3B3AB315}"/>
          </ac:spMkLst>
        </pc:spChg>
        <pc:spChg chg="mod">
          <ac:chgData name="Emilio Jimenez" userId="b54e4ee0-87ca-41a2-8563-4a60a2831164" providerId="ADAL" clId="{7CCBB0F5-3861-774F-9404-C92F66E39E61}" dt="2024-11-29T10:10:19.222" v="2" actId="207"/>
          <ac:spMkLst>
            <pc:docMk/>
            <pc:sldMk cId="17475876" sldId="2147375351"/>
            <ac:spMk id="23" creationId="{FBF1EDE8-F36D-33CD-62EB-70370B3B3FFE}"/>
          </ac:spMkLst>
        </pc:spChg>
      </pc:sldChg>
      <pc:sldChg chg="modSp mod">
        <pc:chgData name="Emilio Jimenez" userId="b54e4ee0-87ca-41a2-8563-4a60a2831164" providerId="ADAL" clId="{7CCBB0F5-3861-774F-9404-C92F66E39E61}" dt="2024-11-29T11:48:02.352" v="813" actId="20577"/>
        <pc:sldMkLst>
          <pc:docMk/>
          <pc:sldMk cId="2393994649" sldId="2147375352"/>
        </pc:sldMkLst>
        <pc:spChg chg="mod">
          <ac:chgData name="Emilio Jimenez" userId="b54e4ee0-87ca-41a2-8563-4a60a2831164" providerId="ADAL" clId="{7CCBB0F5-3861-774F-9404-C92F66E39E61}" dt="2024-11-29T11:48:02.352" v="813" actId="20577"/>
          <ac:spMkLst>
            <pc:docMk/>
            <pc:sldMk cId="2393994649" sldId="2147375352"/>
            <ac:spMk id="2" creationId="{25AF6BC7-38C4-B1E0-1069-1C0073B5591D}"/>
          </ac:spMkLst>
        </pc:spChg>
      </pc:sldChg>
      <pc:sldChg chg="modSp mod">
        <pc:chgData name="Emilio Jimenez" userId="b54e4ee0-87ca-41a2-8563-4a60a2831164" providerId="ADAL" clId="{7CCBB0F5-3861-774F-9404-C92F66E39E61}" dt="2024-11-29T10:21:25.224" v="35" actId="207"/>
        <pc:sldMkLst>
          <pc:docMk/>
          <pc:sldMk cId="4147105757" sldId="2147375353"/>
        </pc:sldMkLst>
        <pc:spChg chg="mod">
          <ac:chgData name="Emilio Jimenez" userId="b54e4ee0-87ca-41a2-8563-4a60a2831164" providerId="ADAL" clId="{7CCBB0F5-3861-774F-9404-C92F66E39E61}" dt="2024-11-29T10:21:25.224" v="35" actId="207"/>
          <ac:spMkLst>
            <pc:docMk/>
            <pc:sldMk cId="4147105757" sldId="2147375353"/>
            <ac:spMk id="15" creationId="{1D8F1356-2EB1-8F24-2359-1111D6DEBDE2}"/>
          </ac:spMkLst>
        </pc:spChg>
        <pc:spChg chg="mod">
          <ac:chgData name="Emilio Jimenez" userId="b54e4ee0-87ca-41a2-8563-4a60a2831164" providerId="ADAL" clId="{7CCBB0F5-3861-774F-9404-C92F66E39E61}" dt="2024-11-29T10:21:22.460" v="34" actId="207"/>
          <ac:spMkLst>
            <pc:docMk/>
            <pc:sldMk cId="4147105757" sldId="2147375353"/>
            <ac:spMk id="18" creationId="{CBDF07FD-316E-0B6E-22C5-1A0B65390F67}"/>
          </ac:spMkLst>
        </pc:spChg>
      </pc:sldChg>
      <pc:sldChg chg="modSp mod">
        <pc:chgData name="Emilio Jimenez" userId="b54e4ee0-87ca-41a2-8563-4a60a2831164" providerId="ADAL" clId="{7CCBB0F5-3861-774F-9404-C92F66E39E61}" dt="2024-11-29T11:48:36.514" v="823"/>
        <pc:sldMkLst>
          <pc:docMk/>
          <pc:sldMk cId="122725434" sldId="2147375354"/>
        </pc:sldMkLst>
        <pc:spChg chg="mod">
          <ac:chgData name="Emilio Jimenez" userId="b54e4ee0-87ca-41a2-8563-4a60a2831164" providerId="ADAL" clId="{7CCBB0F5-3861-774F-9404-C92F66E39E61}" dt="2024-11-29T11:48:10.182" v="815" actId="27636"/>
          <ac:spMkLst>
            <pc:docMk/>
            <pc:sldMk cId="122725434" sldId="2147375354"/>
            <ac:spMk id="2" creationId="{21F51735-AE3B-1C59-FBA7-B709D541B10E}"/>
          </ac:spMkLst>
        </pc:spChg>
        <pc:spChg chg="mod">
          <ac:chgData name="Emilio Jimenez" userId="b54e4ee0-87ca-41a2-8563-4a60a2831164" providerId="ADAL" clId="{7CCBB0F5-3861-774F-9404-C92F66E39E61}" dt="2024-11-29T11:48:18.290" v="816" actId="20577"/>
          <ac:spMkLst>
            <pc:docMk/>
            <pc:sldMk cId="122725434" sldId="2147375354"/>
            <ac:spMk id="8" creationId="{987783E8-1C46-7BE9-E208-314BDE6068FE}"/>
          </ac:spMkLst>
        </pc:spChg>
        <pc:spChg chg="mod">
          <ac:chgData name="Emilio Jimenez" userId="b54e4ee0-87ca-41a2-8563-4a60a2831164" providerId="ADAL" clId="{7CCBB0F5-3861-774F-9404-C92F66E39E61}" dt="2024-11-29T11:48:21.986" v="817"/>
          <ac:spMkLst>
            <pc:docMk/>
            <pc:sldMk cId="122725434" sldId="2147375354"/>
            <ac:spMk id="17" creationId="{296F841B-BA35-D2CA-4226-AC630B1265BD}"/>
          </ac:spMkLst>
        </pc:spChg>
        <pc:spChg chg="mod">
          <ac:chgData name="Emilio Jimenez" userId="b54e4ee0-87ca-41a2-8563-4a60a2831164" providerId="ADAL" clId="{7CCBB0F5-3861-774F-9404-C92F66E39E61}" dt="2024-11-29T11:48:24.754" v="818"/>
          <ac:spMkLst>
            <pc:docMk/>
            <pc:sldMk cId="122725434" sldId="2147375354"/>
            <ac:spMk id="18" creationId="{7E63218C-3458-7DC9-8060-A2F0884F7D7C}"/>
          </ac:spMkLst>
        </pc:spChg>
        <pc:spChg chg="mod">
          <ac:chgData name="Emilio Jimenez" userId="b54e4ee0-87ca-41a2-8563-4a60a2831164" providerId="ADAL" clId="{7CCBB0F5-3861-774F-9404-C92F66E39E61}" dt="2024-11-29T11:48:26.165" v="819"/>
          <ac:spMkLst>
            <pc:docMk/>
            <pc:sldMk cId="122725434" sldId="2147375354"/>
            <ac:spMk id="30" creationId="{5507F6E0-4111-748A-370F-62C266C6BECB}"/>
          </ac:spMkLst>
        </pc:spChg>
        <pc:spChg chg="mod">
          <ac:chgData name="Emilio Jimenez" userId="b54e4ee0-87ca-41a2-8563-4a60a2831164" providerId="ADAL" clId="{7CCBB0F5-3861-774F-9404-C92F66E39E61}" dt="2024-11-29T11:48:28.391" v="820"/>
          <ac:spMkLst>
            <pc:docMk/>
            <pc:sldMk cId="122725434" sldId="2147375354"/>
            <ac:spMk id="58" creationId="{25D9A5D0-8E2F-2C70-7D85-70761685BEEB}"/>
          </ac:spMkLst>
        </pc:spChg>
        <pc:spChg chg="mod">
          <ac:chgData name="Emilio Jimenez" userId="b54e4ee0-87ca-41a2-8563-4a60a2831164" providerId="ADAL" clId="{7CCBB0F5-3861-774F-9404-C92F66E39E61}" dt="2024-11-29T11:48:29.825" v="821"/>
          <ac:spMkLst>
            <pc:docMk/>
            <pc:sldMk cId="122725434" sldId="2147375354"/>
            <ac:spMk id="59" creationId="{D4365573-B356-0276-8A70-B7638F181663}"/>
          </ac:spMkLst>
        </pc:spChg>
        <pc:spChg chg="mod">
          <ac:chgData name="Emilio Jimenez" userId="b54e4ee0-87ca-41a2-8563-4a60a2831164" providerId="ADAL" clId="{7CCBB0F5-3861-774F-9404-C92F66E39E61}" dt="2024-11-29T11:48:33.423" v="822"/>
          <ac:spMkLst>
            <pc:docMk/>
            <pc:sldMk cId="122725434" sldId="2147375354"/>
            <ac:spMk id="60" creationId="{A219EBA4-4E5E-6464-DDBD-80000FC542CE}"/>
          </ac:spMkLst>
        </pc:spChg>
        <pc:spChg chg="mod">
          <ac:chgData name="Emilio Jimenez" userId="b54e4ee0-87ca-41a2-8563-4a60a2831164" providerId="ADAL" clId="{7CCBB0F5-3861-774F-9404-C92F66E39E61}" dt="2024-11-29T11:48:36.514" v="823"/>
          <ac:spMkLst>
            <pc:docMk/>
            <pc:sldMk cId="122725434" sldId="2147375354"/>
            <ac:spMk id="64" creationId="{C8944137-11A6-089E-CAB6-87B2B3197F82}"/>
          </ac:spMkLst>
        </pc:spChg>
      </pc:sldChg>
      <pc:sldChg chg="modSp mod">
        <pc:chgData name="Emilio Jimenez" userId="b54e4ee0-87ca-41a2-8563-4a60a2831164" providerId="ADAL" clId="{7CCBB0F5-3861-774F-9404-C92F66E39E61}" dt="2024-11-29T11:50:47.537" v="850"/>
        <pc:sldMkLst>
          <pc:docMk/>
          <pc:sldMk cId="1565198927" sldId="2147375360"/>
        </pc:sldMkLst>
        <pc:spChg chg="mod">
          <ac:chgData name="Emilio Jimenez" userId="b54e4ee0-87ca-41a2-8563-4a60a2831164" providerId="ADAL" clId="{7CCBB0F5-3861-774F-9404-C92F66E39E61}" dt="2024-11-29T11:50:47.537" v="850"/>
          <ac:spMkLst>
            <pc:docMk/>
            <pc:sldMk cId="1565198927" sldId="2147375360"/>
            <ac:spMk id="26" creationId="{D99C6CA1-83B5-0882-E57C-726EB7F12EB9}"/>
          </ac:spMkLst>
        </pc:spChg>
      </pc:sldChg>
      <pc:sldChg chg="modSp mod">
        <pc:chgData name="Emilio Jimenez" userId="b54e4ee0-87ca-41a2-8563-4a60a2831164" providerId="ADAL" clId="{7CCBB0F5-3861-774F-9404-C92F66E39E61}" dt="2024-11-29T11:50:42.326" v="849"/>
        <pc:sldMkLst>
          <pc:docMk/>
          <pc:sldMk cId="362243887" sldId="2147375361"/>
        </pc:sldMkLst>
        <pc:spChg chg="mod">
          <ac:chgData name="Emilio Jimenez" userId="b54e4ee0-87ca-41a2-8563-4a60a2831164" providerId="ADAL" clId="{7CCBB0F5-3861-774F-9404-C92F66E39E61}" dt="2024-11-29T11:50:42.326" v="849"/>
          <ac:spMkLst>
            <pc:docMk/>
            <pc:sldMk cId="362243887" sldId="2147375361"/>
            <ac:spMk id="26" creationId="{D99C6CA1-83B5-0882-E57C-726EB7F12EB9}"/>
          </ac:spMkLst>
        </pc:spChg>
      </pc:sldChg>
      <pc:sldChg chg="modSp mod chgLayout">
        <pc:chgData name="Emilio Jimenez" userId="b54e4ee0-87ca-41a2-8563-4a60a2831164" providerId="ADAL" clId="{7CCBB0F5-3861-774F-9404-C92F66E39E61}" dt="2024-11-29T11:49:49.195" v="835" actId="1035"/>
        <pc:sldMkLst>
          <pc:docMk/>
          <pc:sldMk cId="2685327293" sldId="2147375362"/>
        </pc:sldMkLst>
        <pc:spChg chg="mod ord">
          <ac:chgData name="Emilio Jimenez" userId="b54e4ee0-87ca-41a2-8563-4a60a2831164" providerId="ADAL" clId="{7CCBB0F5-3861-774F-9404-C92F66E39E61}" dt="2024-11-29T11:49:21.684" v="829" actId="700"/>
          <ac:spMkLst>
            <pc:docMk/>
            <pc:sldMk cId="2685327293" sldId="2147375362"/>
            <ac:spMk id="8" creationId="{2A576C44-32BC-E6A1-47CC-D8C44B4A5D06}"/>
          </ac:spMkLst>
        </pc:spChg>
        <pc:spChg chg="mod ord">
          <ac:chgData name="Emilio Jimenez" userId="b54e4ee0-87ca-41a2-8563-4a60a2831164" providerId="ADAL" clId="{7CCBB0F5-3861-774F-9404-C92F66E39E61}" dt="2024-11-29T11:49:21.684" v="829" actId="700"/>
          <ac:spMkLst>
            <pc:docMk/>
            <pc:sldMk cId="2685327293" sldId="2147375362"/>
            <ac:spMk id="9" creationId="{813A0986-93DB-D601-981E-EFD0EC61EB65}"/>
          </ac:spMkLst>
        </pc:spChg>
        <pc:spChg chg="mod ord">
          <ac:chgData name="Emilio Jimenez" userId="b54e4ee0-87ca-41a2-8563-4a60a2831164" providerId="ADAL" clId="{7CCBB0F5-3861-774F-9404-C92F66E39E61}" dt="2024-11-29T11:49:21.684" v="829" actId="700"/>
          <ac:spMkLst>
            <pc:docMk/>
            <pc:sldMk cId="2685327293" sldId="2147375362"/>
            <ac:spMk id="24" creationId="{F617CBA2-CD5D-8583-8F40-E81695451482}"/>
          </ac:spMkLst>
        </pc:spChg>
        <pc:graphicFrameChg chg="mod ord">
          <ac:chgData name="Emilio Jimenez" userId="b54e4ee0-87ca-41a2-8563-4a60a2831164" providerId="ADAL" clId="{7CCBB0F5-3861-774F-9404-C92F66E39E61}" dt="2024-11-29T11:49:49.195" v="835" actId="1035"/>
          <ac:graphicFrameMkLst>
            <pc:docMk/>
            <pc:sldMk cId="2685327293" sldId="2147375362"/>
            <ac:graphicFrameMk id="5" creationId="{2E735AE9-41A3-5AE0-4545-9F33E4AF9BB8}"/>
          </ac:graphicFrameMkLst>
        </pc:graphicFrameChg>
      </pc:sldChg>
      <pc:sldChg chg="modSp mod">
        <pc:chgData name="Emilio Jimenez" userId="b54e4ee0-87ca-41a2-8563-4a60a2831164" providerId="ADAL" clId="{7CCBB0F5-3861-774F-9404-C92F66E39E61}" dt="2024-11-29T11:50:19.073" v="842"/>
        <pc:sldMkLst>
          <pc:docMk/>
          <pc:sldMk cId="4003740736" sldId="2147375363"/>
        </pc:sldMkLst>
        <pc:spChg chg="mod">
          <ac:chgData name="Emilio Jimenez" userId="b54e4ee0-87ca-41a2-8563-4a60a2831164" providerId="ADAL" clId="{7CCBB0F5-3861-774F-9404-C92F66E39E61}" dt="2024-11-29T11:50:19.073" v="842"/>
          <ac:spMkLst>
            <pc:docMk/>
            <pc:sldMk cId="4003740736" sldId="2147375363"/>
            <ac:spMk id="8" creationId="{2A576C44-32BC-E6A1-47CC-D8C44B4A5D06}"/>
          </ac:spMkLst>
        </pc:spChg>
      </pc:sldChg>
      <pc:sldChg chg="modSp mod">
        <pc:chgData name="Emilio Jimenez" userId="b54e4ee0-87ca-41a2-8563-4a60a2831164" providerId="ADAL" clId="{7CCBB0F5-3861-774F-9404-C92F66E39E61}" dt="2024-11-29T11:50:14.283" v="841" actId="27636"/>
        <pc:sldMkLst>
          <pc:docMk/>
          <pc:sldMk cId="1393714125" sldId="2147375365"/>
        </pc:sldMkLst>
        <pc:spChg chg="mod">
          <ac:chgData name="Emilio Jimenez" userId="b54e4ee0-87ca-41a2-8563-4a60a2831164" providerId="ADAL" clId="{7CCBB0F5-3861-774F-9404-C92F66E39E61}" dt="2024-11-29T11:50:14.283" v="841" actId="27636"/>
          <ac:spMkLst>
            <pc:docMk/>
            <pc:sldMk cId="1393714125" sldId="2147375365"/>
            <ac:spMk id="8" creationId="{2A576C44-32BC-E6A1-47CC-D8C44B4A5D06}"/>
          </ac:spMkLst>
        </pc:spChg>
      </pc:sldChg>
      <pc:sldChg chg="modSp mod">
        <pc:chgData name="Emilio Jimenez" userId="b54e4ee0-87ca-41a2-8563-4a60a2831164" providerId="ADAL" clId="{7CCBB0F5-3861-774F-9404-C92F66E39E61}" dt="2024-11-29T11:50:04.283" v="837" actId="27636"/>
        <pc:sldMkLst>
          <pc:docMk/>
          <pc:sldMk cId="3532100184" sldId="2147375366"/>
        </pc:sldMkLst>
        <pc:spChg chg="mod">
          <ac:chgData name="Emilio Jimenez" userId="b54e4ee0-87ca-41a2-8563-4a60a2831164" providerId="ADAL" clId="{7CCBB0F5-3861-774F-9404-C92F66E39E61}" dt="2024-11-29T11:50:04.283" v="837" actId="27636"/>
          <ac:spMkLst>
            <pc:docMk/>
            <pc:sldMk cId="3532100184" sldId="2147375366"/>
            <ac:spMk id="8" creationId="{2A576C44-32BC-E6A1-47CC-D8C44B4A5D06}"/>
          </ac:spMkLst>
        </pc:spChg>
      </pc:sldChg>
      <pc:sldChg chg="modSp mod">
        <pc:chgData name="Emilio Jimenez" userId="b54e4ee0-87ca-41a2-8563-4a60a2831164" providerId="ADAL" clId="{7CCBB0F5-3861-774F-9404-C92F66E39E61}" dt="2024-11-29T11:50:08.851" v="839" actId="27636"/>
        <pc:sldMkLst>
          <pc:docMk/>
          <pc:sldMk cId="1425414649" sldId="2147375375"/>
        </pc:sldMkLst>
        <pc:spChg chg="mod">
          <ac:chgData name="Emilio Jimenez" userId="b54e4ee0-87ca-41a2-8563-4a60a2831164" providerId="ADAL" clId="{7CCBB0F5-3861-774F-9404-C92F66E39E61}" dt="2024-11-29T11:50:08.851" v="839" actId="27636"/>
          <ac:spMkLst>
            <pc:docMk/>
            <pc:sldMk cId="1425414649" sldId="2147375375"/>
            <ac:spMk id="8" creationId="{2A576C44-32BC-E6A1-47CC-D8C44B4A5D06}"/>
          </ac:spMkLst>
        </pc:spChg>
      </pc:sldChg>
      <pc:sldChg chg="modSp mod">
        <pc:chgData name="Emilio Jimenez" userId="b54e4ee0-87ca-41a2-8563-4a60a2831164" providerId="ADAL" clId="{7CCBB0F5-3861-774F-9404-C92F66E39E61}" dt="2024-11-29T11:50:30.014" v="846" actId="27636"/>
        <pc:sldMkLst>
          <pc:docMk/>
          <pc:sldMk cId="4257250861" sldId="2147375377"/>
        </pc:sldMkLst>
        <pc:spChg chg="mod">
          <ac:chgData name="Emilio Jimenez" userId="b54e4ee0-87ca-41a2-8563-4a60a2831164" providerId="ADAL" clId="{7CCBB0F5-3861-774F-9404-C92F66E39E61}" dt="2024-11-29T11:50:30.014" v="846" actId="27636"/>
          <ac:spMkLst>
            <pc:docMk/>
            <pc:sldMk cId="4257250861" sldId="2147375377"/>
            <ac:spMk id="26" creationId="{D99C6CA1-83B5-0882-E57C-726EB7F12EB9}"/>
          </ac:spMkLst>
        </pc:spChg>
      </pc:sldChg>
      <pc:sldChg chg="modSp mod">
        <pc:chgData name="Emilio Jimenez" userId="b54e4ee0-87ca-41a2-8563-4a60a2831164" providerId="ADAL" clId="{7CCBB0F5-3861-774F-9404-C92F66E39E61}" dt="2024-11-29T11:50:37.639" v="848" actId="27636"/>
        <pc:sldMkLst>
          <pc:docMk/>
          <pc:sldMk cId="1407839888" sldId="2147375378"/>
        </pc:sldMkLst>
        <pc:spChg chg="mod">
          <ac:chgData name="Emilio Jimenez" userId="b54e4ee0-87ca-41a2-8563-4a60a2831164" providerId="ADAL" clId="{7CCBB0F5-3861-774F-9404-C92F66E39E61}" dt="2024-11-29T11:50:37.639" v="848" actId="27636"/>
          <ac:spMkLst>
            <pc:docMk/>
            <pc:sldMk cId="1407839888" sldId="2147375378"/>
            <ac:spMk id="26" creationId="{D99C6CA1-83B5-0882-E57C-726EB7F12EB9}"/>
          </ac:spMkLst>
        </pc:spChg>
      </pc:sldChg>
      <pc:sldChg chg="delSp mod">
        <pc:chgData name="Emilio Jimenez" userId="b54e4ee0-87ca-41a2-8563-4a60a2831164" providerId="ADAL" clId="{7CCBB0F5-3861-774F-9404-C92F66E39E61}" dt="2024-11-29T11:57:57.004" v="856" actId="478"/>
        <pc:sldMkLst>
          <pc:docMk/>
          <pc:sldMk cId="2672424375" sldId="2147375381"/>
        </pc:sldMkLst>
        <pc:picChg chg="del">
          <ac:chgData name="Emilio Jimenez" userId="b54e4ee0-87ca-41a2-8563-4a60a2831164" providerId="ADAL" clId="{7CCBB0F5-3861-774F-9404-C92F66E39E61}" dt="2024-11-29T11:57:57.004" v="856" actId="478"/>
          <ac:picMkLst>
            <pc:docMk/>
            <pc:sldMk cId="2672424375" sldId="2147375381"/>
            <ac:picMk id="3" creationId="{B760DB58-33A6-DFC6-5F98-1CA732E066B4}"/>
          </ac:picMkLst>
        </pc:picChg>
      </pc:sldChg>
      <pc:sldChg chg="delSp mod">
        <pc:chgData name="Emilio Jimenez" userId="b54e4ee0-87ca-41a2-8563-4a60a2831164" providerId="ADAL" clId="{7CCBB0F5-3861-774F-9404-C92F66E39E61}" dt="2024-11-29T11:57:49.644" v="854" actId="478"/>
        <pc:sldMkLst>
          <pc:docMk/>
          <pc:sldMk cId="3292095088" sldId="2147375382"/>
        </pc:sldMkLst>
        <pc:picChg chg="del">
          <ac:chgData name="Emilio Jimenez" userId="b54e4ee0-87ca-41a2-8563-4a60a2831164" providerId="ADAL" clId="{7CCBB0F5-3861-774F-9404-C92F66E39E61}" dt="2024-11-29T11:57:49.644" v="854" actId="478"/>
          <ac:picMkLst>
            <pc:docMk/>
            <pc:sldMk cId="3292095088" sldId="2147375382"/>
            <ac:picMk id="2" creationId="{A97A9612-C0D5-A4D2-6A17-76D04C5AE7C3}"/>
          </ac:picMkLst>
        </pc:picChg>
      </pc:sldChg>
      <pc:sldChg chg="addSp delSp modSp add mod modClrScheme chgLayout">
        <pc:chgData name="Emilio Jimenez" userId="b54e4ee0-87ca-41a2-8563-4a60a2831164" providerId="ADAL" clId="{7CCBB0F5-3861-774F-9404-C92F66E39E61}" dt="2024-11-29T11:13:49.335" v="351" actId="478"/>
        <pc:sldMkLst>
          <pc:docMk/>
          <pc:sldMk cId="3685549712" sldId="2147375383"/>
        </pc:sldMkLst>
        <pc:spChg chg="del">
          <ac:chgData name="Emilio Jimenez" userId="b54e4ee0-87ca-41a2-8563-4a60a2831164" providerId="ADAL" clId="{7CCBB0F5-3861-774F-9404-C92F66E39E61}" dt="2024-11-29T11:13:41.332" v="350" actId="478"/>
          <ac:spMkLst>
            <pc:docMk/>
            <pc:sldMk cId="3685549712" sldId="2147375383"/>
            <ac:spMk id="2" creationId="{583500ED-23DF-15B8-640B-96CB1389800E}"/>
          </ac:spMkLst>
        </pc:spChg>
        <pc:spChg chg="mod ord">
          <ac:chgData name="Emilio Jimenez" userId="b54e4ee0-87ca-41a2-8563-4a60a2831164" providerId="ADAL" clId="{7CCBB0F5-3861-774F-9404-C92F66E39E61}" dt="2024-11-29T10:40:56.454" v="146" actId="700"/>
          <ac:spMkLst>
            <pc:docMk/>
            <pc:sldMk cId="3685549712" sldId="2147375383"/>
            <ac:spMk id="3" creationId="{E5D8CED0-AFC5-3358-2998-EAD1FCDE8974}"/>
          </ac:spMkLst>
        </pc:spChg>
        <pc:spChg chg="add mod ord">
          <ac:chgData name="Emilio Jimenez" userId="b54e4ee0-87ca-41a2-8563-4a60a2831164" providerId="ADAL" clId="{7CCBB0F5-3861-774F-9404-C92F66E39E61}" dt="2024-11-29T11:06:51.785" v="327" actId="20577"/>
          <ac:spMkLst>
            <pc:docMk/>
            <pc:sldMk cId="3685549712" sldId="2147375383"/>
            <ac:spMk id="4" creationId="{71CC531F-5AC5-CF66-4A4A-72FFBBFF6101}"/>
          </ac:spMkLst>
        </pc:spChg>
        <pc:spChg chg="add mod ord">
          <ac:chgData name="Emilio Jimenez" userId="b54e4ee0-87ca-41a2-8563-4a60a2831164" providerId="ADAL" clId="{7CCBB0F5-3861-774F-9404-C92F66E39E61}" dt="2024-11-29T11:06:55.276" v="328"/>
          <ac:spMkLst>
            <pc:docMk/>
            <pc:sldMk cId="3685549712" sldId="2147375383"/>
            <ac:spMk id="5" creationId="{4FC268EA-6BA9-869D-E23A-3F2E27BF6CA2}"/>
          </ac:spMkLst>
        </pc:spChg>
        <pc:spChg chg="del mod">
          <ac:chgData name="Emilio Jimenez" userId="b54e4ee0-87ca-41a2-8563-4a60a2831164" providerId="ADAL" clId="{7CCBB0F5-3861-774F-9404-C92F66E39E61}" dt="2024-11-29T11:13:40.321" v="349" actId="478"/>
          <ac:spMkLst>
            <pc:docMk/>
            <pc:sldMk cId="3685549712" sldId="2147375383"/>
            <ac:spMk id="6" creationId="{136A3F13-DC81-76A2-310C-3FD48DDFFA7C}"/>
          </ac:spMkLst>
        </pc:spChg>
        <pc:spChg chg="del mod ord">
          <ac:chgData name="Emilio Jimenez" userId="b54e4ee0-87ca-41a2-8563-4a60a2831164" providerId="ADAL" clId="{7CCBB0F5-3861-774F-9404-C92F66E39E61}" dt="2024-11-29T10:46:35.714" v="168" actId="478"/>
          <ac:spMkLst>
            <pc:docMk/>
            <pc:sldMk cId="3685549712" sldId="2147375383"/>
            <ac:spMk id="7" creationId="{EC2D71C7-E32F-899F-AF40-C69EFA7D6C77}"/>
          </ac:spMkLst>
        </pc:spChg>
        <pc:spChg chg="add mod ord">
          <ac:chgData name="Emilio Jimenez" userId="b54e4ee0-87ca-41a2-8563-4a60a2831164" providerId="ADAL" clId="{7CCBB0F5-3861-774F-9404-C92F66E39E61}" dt="2024-11-29T11:06:58.008" v="329"/>
          <ac:spMkLst>
            <pc:docMk/>
            <pc:sldMk cId="3685549712" sldId="2147375383"/>
            <ac:spMk id="8" creationId="{6DE4FC16-42B5-A890-AA78-5B8ECC120DC3}"/>
          </ac:spMkLst>
        </pc:spChg>
        <pc:spChg chg="add mod ord">
          <ac:chgData name="Emilio Jimenez" userId="b54e4ee0-87ca-41a2-8563-4a60a2831164" providerId="ADAL" clId="{7CCBB0F5-3861-774F-9404-C92F66E39E61}" dt="2024-11-29T11:13:27.159" v="346"/>
          <ac:spMkLst>
            <pc:docMk/>
            <pc:sldMk cId="3685549712" sldId="2147375383"/>
            <ac:spMk id="9" creationId="{7EF6F148-370A-2BCD-9A77-70E52C24750F}"/>
          </ac:spMkLst>
        </pc:spChg>
        <pc:spChg chg="add mod ord">
          <ac:chgData name="Emilio Jimenez" userId="b54e4ee0-87ca-41a2-8563-4a60a2831164" providerId="ADAL" clId="{7CCBB0F5-3861-774F-9404-C92F66E39E61}" dt="2024-11-29T10:43:38.253" v="159" actId="20577"/>
          <ac:spMkLst>
            <pc:docMk/>
            <pc:sldMk cId="3685549712" sldId="2147375383"/>
            <ac:spMk id="10" creationId="{7D7BB8B9-2CFB-DC30-CDA5-02C254451FCF}"/>
          </ac:spMkLst>
        </pc:spChg>
        <pc:spChg chg="add mod ord">
          <ac:chgData name="Emilio Jimenez" userId="b54e4ee0-87ca-41a2-8563-4a60a2831164" providerId="ADAL" clId="{7CCBB0F5-3861-774F-9404-C92F66E39E61}" dt="2024-11-29T11:13:37.480" v="347"/>
          <ac:spMkLst>
            <pc:docMk/>
            <pc:sldMk cId="3685549712" sldId="2147375383"/>
            <ac:spMk id="11" creationId="{5988F9A7-3319-B57F-740E-72791354A07C}"/>
          </ac:spMkLst>
        </pc:spChg>
        <pc:spChg chg="add mod ord">
          <ac:chgData name="Emilio Jimenez" userId="b54e4ee0-87ca-41a2-8563-4a60a2831164" providerId="ADAL" clId="{7CCBB0F5-3861-774F-9404-C92F66E39E61}" dt="2024-11-29T11:13:39.089" v="348"/>
          <ac:spMkLst>
            <pc:docMk/>
            <pc:sldMk cId="3685549712" sldId="2147375383"/>
            <ac:spMk id="12" creationId="{D18D2282-8CDC-2EC8-F753-1F4AFA70436B}"/>
          </ac:spMkLst>
        </pc:spChg>
        <pc:spChg chg="del">
          <ac:chgData name="Emilio Jimenez" userId="b54e4ee0-87ca-41a2-8563-4a60a2831164" providerId="ADAL" clId="{7CCBB0F5-3861-774F-9404-C92F66E39E61}" dt="2024-11-29T10:46:39.355" v="169" actId="478"/>
          <ac:spMkLst>
            <pc:docMk/>
            <pc:sldMk cId="3685549712" sldId="2147375383"/>
            <ac:spMk id="18" creationId="{5AB743B1-8407-B1CA-CCA3-D523B0F9913B}"/>
          </ac:spMkLst>
        </pc:spChg>
        <pc:spChg chg="del">
          <ac:chgData name="Emilio Jimenez" userId="b54e4ee0-87ca-41a2-8563-4a60a2831164" providerId="ADAL" clId="{7CCBB0F5-3861-774F-9404-C92F66E39E61}" dt="2024-11-29T10:46:39.355" v="169" actId="478"/>
          <ac:spMkLst>
            <pc:docMk/>
            <pc:sldMk cId="3685549712" sldId="2147375383"/>
            <ac:spMk id="19" creationId="{8D2FF0DC-1043-A241-C4B7-B1DC205C8C82}"/>
          </ac:spMkLst>
        </pc:spChg>
        <pc:spChg chg="del">
          <ac:chgData name="Emilio Jimenez" userId="b54e4ee0-87ca-41a2-8563-4a60a2831164" providerId="ADAL" clId="{7CCBB0F5-3861-774F-9404-C92F66E39E61}" dt="2024-11-29T11:13:49.335" v="351" actId="478"/>
          <ac:spMkLst>
            <pc:docMk/>
            <pc:sldMk cId="3685549712" sldId="2147375383"/>
            <ac:spMk id="20" creationId="{746AF32C-16ED-99AE-6A18-6926DFEE32A3}"/>
          </ac:spMkLst>
        </pc:spChg>
        <pc:spChg chg="del mod">
          <ac:chgData name="Emilio Jimenez" userId="b54e4ee0-87ca-41a2-8563-4a60a2831164" providerId="ADAL" clId="{7CCBB0F5-3861-774F-9404-C92F66E39E61}" dt="2024-11-29T10:46:33.053" v="167" actId="478"/>
          <ac:spMkLst>
            <pc:docMk/>
            <pc:sldMk cId="3685549712" sldId="2147375383"/>
            <ac:spMk id="23" creationId="{8A07A31F-4E81-C237-264E-8B66C42FC64D}"/>
          </ac:spMkLst>
        </pc:spChg>
      </pc:sldChg>
      <pc:sldChg chg="modSp mod">
        <pc:chgData name="Emilio Jimenez" userId="b54e4ee0-87ca-41a2-8563-4a60a2831164" providerId="ADAL" clId="{7CCBB0F5-3861-774F-9404-C92F66E39E61}" dt="2024-11-29T10:39:08.443" v="118" actId="1076"/>
        <pc:sldMkLst>
          <pc:docMk/>
          <pc:sldMk cId="1356237829" sldId="2147375384"/>
        </pc:sldMkLst>
        <pc:spChg chg="mod">
          <ac:chgData name="Emilio Jimenez" userId="b54e4ee0-87ca-41a2-8563-4a60a2831164" providerId="ADAL" clId="{7CCBB0F5-3861-774F-9404-C92F66E39E61}" dt="2024-11-29T10:39:08.443" v="118" actId="1076"/>
          <ac:spMkLst>
            <pc:docMk/>
            <pc:sldMk cId="1356237829" sldId="2147375384"/>
            <ac:spMk id="4" creationId="{991A6549-13F5-CADB-32D8-9FB57EBAEDDB}"/>
          </ac:spMkLst>
        </pc:spChg>
      </pc:sldChg>
      <pc:sldChg chg="delSp modSp add del mod modClrScheme chgLayout">
        <pc:chgData name="Emilio Jimenez" userId="b54e4ee0-87ca-41a2-8563-4a60a2831164" providerId="ADAL" clId="{7CCBB0F5-3861-774F-9404-C92F66E39E61}" dt="2024-11-29T10:40:15.610" v="145" actId="2696"/>
        <pc:sldMkLst>
          <pc:docMk/>
          <pc:sldMk cId="1128308508" sldId="2147375385"/>
        </pc:sldMkLst>
        <pc:spChg chg="mod ord">
          <ac:chgData name="Emilio Jimenez" userId="b54e4ee0-87ca-41a2-8563-4a60a2831164" providerId="ADAL" clId="{7CCBB0F5-3861-774F-9404-C92F66E39E61}" dt="2024-11-29T10:39:16.186" v="120" actId="700"/>
          <ac:spMkLst>
            <pc:docMk/>
            <pc:sldMk cId="1128308508" sldId="2147375385"/>
            <ac:spMk id="40" creationId="{AE1B58F8-A19C-FC45-4DE4-C6327AFA0FE3}"/>
          </ac:spMkLst>
        </pc:spChg>
        <pc:spChg chg="mod ord">
          <ac:chgData name="Emilio Jimenez" userId="b54e4ee0-87ca-41a2-8563-4a60a2831164" providerId="ADAL" clId="{7CCBB0F5-3861-774F-9404-C92F66E39E61}" dt="2024-11-29T10:39:56.817" v="139" actId="5793"/>
          <ac:spMkLst>
            <pc:docMk/>
            <pc:sldMk cId="1128308508" sldId="2147375385"/>
            <ac:spMk id="41" creationId="{96E0866A-5FC7-EF3D-2C0D-8FA587A1ECDC}"/>
          </ac:spMkLst>
        </pc:spChg>
        <pc:spChg chg="del mod ord">
          <ac:chgData name="Emilio Jimenez" userId="b54e4ee0-87ca-41a2-8563-4a60a2831164" providerId="ADAL" clId="{7CCBB0F5-3861-774F-9404-C92F66E39E61}" dt="2024-11-29T10:39:37.205" v="121" actId="478"/>
          <ac:spMkLst>
            <pc:docMk/>
            <pc:sldMk cId="1128308508" sldId="2147375385"/>
            <ac:spMk id="42" creationId="{2E1EEF17-601B-43E6-B7D6-93A1632810DA}"/>
          </ac:spMkLst>
        </pc:spChg>
        <pc:spChg chg="del mod ord">
          <ac:chgData name="Emilio Jimenez" userId="b54e4ee0-87ca-41a2-8563-4a60a2831164" providerId="ADAL" clId="{7CCBB0F5-3861-774F-9404-C92F66E39E61}" dt="2024-11-29T10:39:37.205" v="121" actId="478"/>
          <ac:spMkLst>
            <pc:docMk/>
            <pc:sldMk cId="1128308508" sldId="2147375385"/>
            <ac:spMk id="43" creationId="{2DBE26AF-5BB8-3F85-3BE9-F48335CF8522}"/>
          </ac:spMkLst>
        </pc:spChg>
        <pc:spChg chg="del mod ord">
          <ac:chgData name="Emilio Jimenez" userId="b54e4ee0-87ca-41a2-8563-4a60a2831164" providerId="ADAL" clId="{7CCBB0F5-3861-774F-9404-C92F66E39E61}" dt="2024-11-29T10:39:37.205" v="121" actId="478"/>
          <ac:spMkLst>
            <pc:docMk/>
            <pc:sldMk cId="1128308508" sldId="2147375385"/>
            <ac:spMk id="44" creationId="{A8D2932D-069D-16B5-03CE-68D2A80B6CCD}"/>
          </ac:spMkLst>
        </pc:spChg>
        <pc:spChg chg="del mod ord">
          <ac:chgData name="Emilio Jimenez" userId="b54e4ee0-87ca-41a2-8563-4a60a2831164" providerId="ADAL" clId="{7CCBB0F5-3861-774F-9404-C92F66E39E61}" dt="2024-11-29T10:39:37.205" v="121" actId="478"/>
          <ac:spMkLst>
            <pc:docMk/>
            <pc:sldMk cId="1128308508" sldId="2147375385"/>
            <ac:spMk id="45" creationId="{3AA677AC-9B30-587E-2007-16886BBD5372}"/>
          </ac:spMkLst>
        </pc:spChg>
        <pc:spChg chg="del mod ord">
          <ac:chgData name="Emilio Jimenez" userId="b54e4ee0-87ca-41a2-8563-4a60a2831164" providerId="ADAL" clId="{7CCBB0F5-3861-774F-9404-C92F66E39E61}" dt="2024-11-29T10:39:37.205" v="121" actId="478"/>
          <ac:spMkLst>
            <pc:docMk/>
            <pc:sldMk cId="1128308508" sldId="2147375385"/>
            <ac:spMk id="46" creationId="{94689BAE-BAC3-E232-977E-199A747ED82C}"/>
          </ac:spMkLst>
        </pc:spChg>
        <pc:spChg chg="del mod ord">
          <ac:chgData name="Emilio Jimenez" userId="b54e4ee0-87ca-41a2-8563-4a60a2831164" providerId="ADAL" clId="{7CCBB0F5-3861-774F-9404-C92F66E39E61}" dt="2024-11-29T10:39:37.205" v="121" actId="478"/>
          <ac:spMkLst>
            <pc:docMk/>
            <pc:sldMk cId="1128308508" sldId="2147375385"/>
            <ac:spMk id="47" creationId="{5691340E-1B85-4E25-4956-B176FE1EE0FE}"/>
          </ac:spMkLst>
        </pc:spChg>
        <pc:spChg chg="del mod ord">
          <ac:chgData name="Emilio Jimenez" userId="b54e4ee0-87ca-41a2-8563-4a60a2831164" providerId="ADAL" clId="{7CCBB0F5-3861-774F-9404-C92F66E39E61}" dt="2024-11-29T10:39:37.205" v="121" actId="478"/>
          <ac:spMkLst>
            <pc:docMk/>
            <pc:sldMk cId="1128308508" sldId="2147375385"/>
            <ac:spMk id="48" creationId="{F65BA678-3A97-595D-FACC-18D343D74F4F}"/>
          </ac:spMkLst>
        </pc:spChg>
        <pc:spChg chg="del mod ord">
          <ac:chgData name="Emilio Jimenez" userId="b54e4ee0-87ca-41a2-8563-4a60a2831164" providerId="ADAL" clId="{7CCBB0F5-3861-774F-9404-C92F66E39E61}" dt="2024-11-29T10:39:37.205" v="121" actId="478"/>
          <ac:spMkLst>
            <pc:docMk/>
            <pc:sldMk cId="1128308508" sldId="2147375385"/>
            <ac:spMk id="49" creationId="{94ED6676-D730-ED7A-F1EC-DA530D5231AB}"/>
          </ac:spMkLst>
        </pc:spChg>
        <pc:spChg chg="del mod ord">
          <ac:chgData name="Emilio Jimenez" userId="b54e4ee0-87ca-41a2-8563-4a60a2831164" providerId="ADAL" clId="{7CCBB0F5-3861-774F-9404-C92F66E39E61}" dt="2024-11-29T10:39:37.205" v="121" actId="478"/>
          <ac:spMkLst>
            <pc:docMk/>
            <pc:sldMk cId="1128308508" sldId="2147375385"/>
            <ac:spMk id="50" creationId="{442AD79C-1569-F782-9B20-5C9D66F5BA6B}"/>
          </ac:spMkLst>
        </pc:spChg>
        <pc:spChg chg="del mod ord">
          <ac:chgData name="Emilio Jimenez" userId="b54e4ee0-87ca-41a2-8563-4a60a2831164" providerId="ADAL" clId="{7CCBB0F5-3861-774F-9404-C92F66E39E61}" dt="2024-11-29T10:39:37.205" v="121" actId="478"/>
          <ac:spMkLst>
            <pc:docMk/>
            <pc:sldMk cId="1128308508" sldId="2147375385"/>
            <ac:spMk id="51" creationId="{5C4373AC-332F-AB86-495F-0FCD04EA742E}"/>
          </ac:spMkLst>
        </pc:spChg>
        <pc:spChg chg="del mod ord">
          <ac:chgData name="Emilio Jimenez" userId="b54e4ee0-87ca-41a2-8563-4a60a2831164" providerId="ADAL" clId="{7CCBB0F5-3861-774F-9404-C92F66E39E61}" dt="2024-11-29T10:39:37.205" v="121" actId="478"/>
          <ac:spMkLst>
            <pc:docMk/>
            <pc:sldMk cId="1128308508" sldId="2147375385"/>
            <ac:spMk id="52" creationId="{B63A17C5-DF23-7148-6899-5B649D048B77}"/>
          </ac:spMkLst>
        </pc:spChg>
        <pc:spChg chg="del mod ord">
          <ac:chgData name="Emilio Jimenez" userId="b54e4ee0-87ca-41a2-8563-4a60a2831164" providerId="ADAL" clId="{7CCBB0F5-3861-774F-9404-C92F66E39E61}" dt="2024-11-29T10:39:37.205" v="121" actId="478"/>
          <ac:spMkLst>
            <pc:docMk/>
            <pc:sldMk cId="1128308508" sldId="2147375385"/>
            <ac:spMk id="53" creationId="{24D69982-E9B9-5BA3-3E2C-424F278282D2}"/>
          </ac:spMkLst>
        </pc:spChg>
        <pc:spChg chg="del mod ord">
          <ac:chgData name="Emilio Jimenez" userId="b54e4ee0-87ca-41a2-8563-4a60a2831164" providerId="ADAL" clId="{7CCBB0F5-3861-774F-9404-C92F66E39E61}" dt="2024-11-29T10:39:37.205" v="121" actId="478"/>
          <ac:spMkLst>
            <pc:docMk/>
            <pc:sldMk cId="1128308508" sldId="2147375385"/>
            <ac:spMk id="54" creationId="{791A3C3C-9975-FEE1-5CE7-B9A6B6ACD62C}"/>
          </ac:spMkLst>
        </pc:spChg>
      </pc:sldChg>
      <pc:sldChg chg="modSp add mod">
        <pc:chgData name="Emilio Jimenez" userId="b54e4ee0-87ca-41a2-8563-4a60a2831164" providerId="ADAL" clId="{7CCBB0F5-3861-774F-9404-C92F66E39E61}" dt="2024-11-29T10:40:13.032" v="144" actId="5793"/>
        <pc:sldMkLst>
          <pc:docMk/>
          <pc:sldMk cId="914142882" sldId="2147375386"/>
        </pc:sldMkLst>
        <pc:spChg chg="mod">
          <ac:chgData name="Emilio Jimenez" userId="b54e4ee0-87ca-41a2-8563-4a60a2831164" providerId="ADAL" clId="{7CCBB0F5-3861-774F-9404-C92F66E39E61}" dt="2024-11-29T10:40:13.032" v="144" actId="5793"/>
          <ac:spMkLst>
            <pc:docMk/>
            <pc:sldMk cId="914142882" sldId="2147375386"/>
            <ac:spMk id="41" creationId="{92D32A2B-D7C4-7E9A-B6E9-E193554A026E}"/>
          </ac:spMkLst>
        </pc:spChg>
      </pc:sldChg>
      <pc:sldChg chg="modSp add del mod">
        <pc:chgData name="Emilio Jimenez" userId="b54e4ee0-87ca-41a2-8563-4a60a2831164" providerId="ADAL" clId="{7CCBB0F5-3861-774F-9404-C92F66E39E61}" dt="2024-11-29T11:16:46.441" v="410" actId="2696"/>
        <pc:sldMkLst>
          <pc:docMk/>
          <pc:sldMk cId="1926757861" sldId="2147375388"/>
        </pc:sldMkLst>
        <pc:spChg chg="mod">
          <ac:chgData name="Emilio Jimenez" userId="b54e4ee0-87ca-41a2-8563-4a60a2831164" providerId="ADAL" clId="{7CCBB0F5-3861-774F-9404-C92F66E39E61}" dt="2024-11-29T10:53:24.703" v="286" actId="15"/>
          <ac:spMkLst>
            <pc:docMk/>
            <pc:sldMk cId="1926757861" sldId="2147375388"/>
            <ac:spMk id="3" creationId="{D4E1EE58-57ED-3F96-671C-3B058CEFB94D}"/>
          </ac:spMkLst>
        </pc:spChg>
      </pc:sldChg>
      <pc:sldChg chg="addSp delSp modSp add del mod modClrScheme chgLayout">
        <pc:chgData name="Emilio Jimenez" userId="b54e4ee0-87ca-41a2-8563-4a60a2831164" providerId="ADAL" clId="{7CCBB0F5-3861-774F-9404-C92F66E39E61}" dt="2024-11-29T11:16:27.031" v="408" actId="2696"/>
        <pc:sldMkLst>
          <pc:docMk/>
          <pc:sldMk cId="4003688082" sldId="2147375389"/>
        </pc:sldMkLst>
        <pc:spChg chg="mod ord">
          <ac:chgData name="Emilio Jimenez" userId="b54e4ee0-87ca-41a2-8563-4a60a2831164" providerId="ADAL" clId="{7CCBB0F5-3861-774F-9404-C92F66E39E61}" dt="2024-11-29T11:15:42.918" v="401" actId="700"/>
          <ac:spMkLst>
            <pc:docMk/>
            <pc:sldMk cId="4003688082" sldId="2147375389"/>
            <ac:spMk id="3" creationId="{8157B48A-1279-BB63-E87F-6DDDEE5243C1}"/>
          </ac:spMkLst>
        </pc:spChg>
        <pc:spChg chg="add del">
          <ac:chgData name="Emilio Jimenez" userId="b54e4ee0-87ca-41a2-8563-4a60a2831164" providerId="ADAL" clId="{7CCBB0F5-3861-774F-9404-C92F66E39E61}" dt="2024-11-29T11:15:43.566" v="402" actId="478"/>
          <ac:spMkLst>
            <pc:docMk/>
            <pc:sldMk cId="4003688082" sldId="2147375389"/>
            <ac:spMk id="4" creationId="{E0E581C0-E4E5-ACD3-BDCF-1CE9EF1D6148}"/>
          </ac:spMkLst>
        </pc:spChg>
        <pc:spChg chg="add del">
          <ac:chgData name="Emilio Jimenez" userId="b54e4ee0-87ca-41a2-8563-4a60a2831164" providerId="ADAL" clId="{7CCBB0F5-3861-774F-9404-C92F66E39E61}" dt="2024-11-29T11:15:43.566" v="402" actId="478"/>
          <ac:spMkLst>
            <pc:docMk/>
            <pc:sldMk cId="4003688082" sldId="2147375389"/>
            <ac:spMk id="5" creationId="{00D6B5E1-BF00-01C9-0E54-9392BE7F831E}"/>
          </ac:spMkLst>
        </pc:spChg>
        <pc:spChg chg="add del mod ord">
          <ac:chgData name="Emilio Jimenez" userId="b54e4ee0-87ca-41a2-8563-4a60a2831164" providerId="ADAL" clId="{7CCBB0F5-3861-774F-9404-C92F66E39E61}" dt="2024-11-29T11:15:43.566" v="402" actId="478"/>
          <ac:spMkLst>
            <pc:docMk/>
            <pc:sldMk cId="4003688082" sldId="2147375389"/>
            <ac:spMk id="6" creationId="{BBF02D6D-8087-85B3-C9BF-499E33CF4E35}"/>
          </ac:spMkLst>
        </pc:spChg>
        <pc:spChg chg="add del">
          <ac:chgData name="Emilio Jimenez" userId="b54e4ee0-87ca-41a2-8563-4a60a2831164" providerId="ADAL" clId="{7CCBB0F5-3861-774F-9404-C92F66E39E61}" dt="2024-11-29T11:15:43.566" v="402" actId="478"/>
          <ac:spMkLst>
            <pc:docMk/>
            <pc:sldMk cId="4003688082" sldId="2147375389"/>
            <ac:spMk id="8" creationId="{77017055-3EA3-A0D0-3768-C785081ECDE6}"/>
          </ac:spMkLst>
        </pc:spChg>
        <pc:spChg chg="mod ord">
          <ac:chgData name="Emilio Jimenez" userId="b54e4ee0-87ca-41a2-8563-4a60a2831164" providerId="ADAL" clId="{7CCBB0F5-3861-774F-9404-C92F66E39E61}" dt="2024-11-29T11:15:42.918" v="401" actId="700"/>
          <ac:spMkLst>
            <pc:docMk/>
            <pc:sldMk cId="4003688082" sldId="2147375389"/>
            <ac:spMk id="9" creationId="{E518C71F-4E01-BF56-2CE7-35732BAE6003}"/>
          </ac:spMkLst>
        </pc:spChg>
        <pc:spChg chg="add del">
          <ac:chgData name="Emilio Jimenez" userId="b54e4ee0-87ca-41a2-8563-4a60a2831164" providerId="ADAL" clId="{7CCBB0F5-3861-774F-9404-C92F66E39E61}" dt="2024-11-29T11:15:43.566" v="402" actId="478"/>
          <ac:spMkLst>
            <pc:docMk/>
            <pc:sldMk cId="4003688082" sldId="2147375389"/>
            <ac:spMk id="10" creationId="{96ED2867-45BF-937F-97D3-1ED45960B186}"/>
          </ac:spMkLst>
        </pc:spChg>
        <pc:spChg chg="add del">
          <ac:chgData name="Emilio Jimenez" userId="b54e4ee0-87ca-41a2-8563-4a60a2831164" providerId="ADAL" clId="{7CCBB0F5-3861-774F-9404-C92F66E39E61}" dt="2024-11-29T11:15:43.566" v="402" actId="478"/>
          <ac:spMkLst>
            <pc:docMk/>
            <pc:sldMk cId="4003688082" sldId="2147375389"/>
            <ac:spMk id="11" creationId="{8DB3C7C5-5828-4D5E-F29C-62AA2FD93EF5}"/>
          </ac:spMkLst>
        </pc:spChg>
        <pc:spChg chg="add del">
          <ac:chgData name="Emilio Jimenez" userId="b54e4ee0-87ca-41a2-8563-4a60a2831164" providerId="ADAL" clId="{7CCBB0F5-3861-774F-9404-C92F66E39E61}" dt="2024-11-29T11:15:43.566" v="402" actId="478"/>
          <ac:spMkLst>
            <pc:docMk/>
            <pc:sldMk cId="4003688082" sldId="2147375389"/>
            <ac:spMk id="12" creationId="{711BB8AC-883D-FF6C-96FB-09B4D0F2B80A}"/>
          </ac:spMkLst>
        </pc:spChg>
        <pc:spChg chg="add del mod ord">
          <ac:chgData name="Emilio Jimenez" userId="b54e4ee0-87ca-41a2-8563-4a60a2831164" providerId="ADAL" clId="{7CCBB0F5-3861-774F-9404-C92F66E39E61}" dt="2024-11-29T11:15:43.566" v="402" actId="478"/>
          <ac:spMkLst>
            <pc:docMk/>
            <pc:sldMk cId="4003688082" sldId="2147375389"/>
            <ac:spMk id="13" creationId="{ACA3BAB3-00A3-59EB-6682-433E50D7920C}"/>
          </ac:spMkLst>
        </pc:spChg>
        <pc:spChg chg="add del mod">
          <ac:chgData name="Emilio Jimenez" userId="b54e4ee0-87ca-41a2-8563-4a60a2831164" providerId="ADAL" clId="{7CCBB0F5-3861-774F-9404-C92F66E39E61}" dt="2024-11-29T11:15:43.566" v="402" actId="478"/>
          <ac:spMkLst>
            <pc:docMk/>
            <pc:sldMk cId="4003688082" sldId="2147375389"/>
            <ac:spMk id="15" creationId="{323D4D71-EF17-FD70-53E8-A20F1CE6DE0F}"/>
          </ac:spMkLst>
        </pc:spChg>
        <pc:spChg chg="add del mod ord">
          <ac:chgData name="Emilio Jimenez" userId="b54e4ee0-87ca-41a2-8563-4a60a2831164" providerId="ADAL" clId="{7CCBB0F5-3861-774F-9404-C92F66E39E61}" dt="2024-11-29T11:15:43.566" v="402" actId="478"/>
          <ac:spMkLst>
            <pc:docMk/>
            <pc:sldMk cId="4003688082" sldId="2147375389"/>
            <ac:spMk id="17" creationId="{ADE5B62C-6E04-138E-D1DB-EE096A7BC7A4}"/>
          </ac:spMkLst>
        </pc:spChg>
        <pc:spChg chg="add del mod ord">
          <ac:chgData name="Emilio Jimenez" userId="b54e4ee0-87ca-41a2-8563-4a60a2831164" providerId="ADAL" clId="{7CCBB0F5-3861-774F-9404-C92F66E39E61}" dt="2024-11-29T11:15:43.566" v="402" actId="478"/>
          <ac:spMkLst>
            <pc:docMk/>
            <pc:sldMk cId="4003688082" sldId="2147375389"/>
            <ac:spMk id="19" creationId="{2C647969-6932-685B-D40A-3A42AB12FAB7}"/>
          </ac:spMkLst>
        </pc:spChg>
        <pc:spChg chg="add del mod">
          <ac:chgData name="Emilio Jimenez" userId="b54e4ee0-87ca-41a2-8563-4a60a2831164" providerId="ADAL" clId="{7CCBB0F5-3861-774F-9404-C92F66E39E61}" dt="2024-11-29T11:15:43.566" v="402" actId="478"/>
          <ac:spMkLst>
            <pc:docMk/>
            <pc:sldMk cId="4003688082" sldId="2147375389"/>
            <ac:spMk id="21" creationId="{C7244CA6-77B2-C572-5BAA-04112BECB381}"/>
          </ac:spMkLst>
        </pc:spChg>
        <pc:spChg chg="add del mod ord">
          <ac:chgData name="Emilio Jimenez" userId="b54e4ee0-87ca-41a2-8563-4a60a2831164" providerId="ADAL" clId="{7CCBB0F5-3861-774F-9404-C92F66E39E61}" dt="2024-11-29T11:15:42.918" v="401" actId="700"/>
          <ac:spMkLst>
            <pc:docMk/>
            <pc:sldMk cId="4003688082" sldId="2147375389"/>
            <ac:spMk id="22" creationId="{CE374546-4713-CC71-2758-1C46489B72FC}"/>
          </ac:spMkLst>
        </pc:spChg>
        <pc:spChg chg="add del mod ord">
          <ac:chgData name="Emilio Jimenez" userId="b54e4ee0-87ca-41a2-8563-4a60a2831164" providerId="ADAL" clId="{7CCBB0F5-3861-774F-9404-C92F66E39E61}" dt="2024-11-29T11:15:42.918" v="401" actId="700"/>
          <ac:spMkLst>
            <pc:docMk/>
            <pc:sldMk cId="4003688082" sldId="2147375389"/>
            <ac:spMk id="23" creationId="{FFCF5BDD-D96D-DD87-DE1E-A5AE963EA3EA}"/>
          </ac:spMkLst>
        </pc:spChg>
        <pc:spChg chg="add del mod ord">
          <ac:chgData name="Emilio Jimenez" userId="b54e4ee0-87ca-41a2-8563-4a60a2831164" providerId="ADAL" clId="{7CCBB0F5-3861-774F-9404-C92F66E39E61}" dt="2024-11-29T11:15:42.918" v="401" actId="700"/>
          <ac:spMkLst>
            <pc:docMk/>
            <pc:sldMk cId="4003688082" sldId="2147375389"/>
            <ac:spMk id="24" creationId="{34665089-DAE0-3B64-775A-4CBE464D5FCC}"/>
          </ac:spMkLst>
        </pc:spChg>
        <pc:spChg chg="add del mod ord">
          <ac:chgData name="Emilio Jimenez" userId="b54e4ee0-87ca-41a2-8563-4a60a2831164" providerId="ADAL" clId="{7CCBB0F5-3861-774F-9404-C92F66E39E61}" dt="2024-11-29T11:15:42.918" v="401" actId="700"/>
          <ac:spMkLst>
            <pc:docMk/>
            <pc:sldMk cId="4003688082" sldId="2147375389"/>
            <ac:spMk id="25" creationId="{10414F00-6CC0-AD60-BD04-2D0A4BF9B472}"/>
          </ac:spMkLst>
        </pc:spChg>
      </pc:sldChg>
      <pc:sldChg chg="modSp new mod">
        <pc:chgData name="Emilio Jimenez" userId="b54e4ee0-87ca-41a2-8563-4a60a2831164" providerId="ADAL" clId="{7CCBB0F5-3861-774F-9404-C92F66E39E61}" dt="2024-11-29T11:30:13.103" v="530" actId="20577"/>
        <pc:sldMkLst>
          <pc:docMk/>
          <pc:sldMk cId="308163690" sldId="2147375390"/>
        </pc:sldMkLst>
        <pc:spChg chg="mod">
          <ac:chgData name="Emilio Jimenez" userId="b54e4ee0-87ca-41a2-8563-4a60a2831164" providerId="ADAL" clId="{7CCBB0F5-3861-774F-9404-C92F66E39E61}" dt="2024-11-29T11:30:13.103" v="530" actId="20577"/>
          <ac:spMkLst>
            <pc:docMk/>
            <pc:sldMk cId="308163690" sldId="2147375390"/>
            <ac:spMk id="2" creationId="{7CA19AC5-3C7F-3D31-CDCD-3928AC6EA637}"/>
          </ac:spMkLst>
        </pc:spChg>
        <pc:spChg chg="mod">
          <ac:chgData name="Emilio Jimenez" userId="b54e4ee0-87ca-41a2-8563-4a60a2831164" providerId="ADAL" clId="{7CCBB0F5-3861-774F-9404-C92F66E39E61}" dt="2024-11-29T11:16:21.029" v="407"/>
          <ac:spMkLst>
            <pc:docMk/>
            <pc:sldMk cId="308163690" sldId="2147375390"/>
            <ac:spMk id="3" creationId="{71B99939-C370-1159-B4C8-D64FE0166E14}"/>
          </ac:spMkLst>
        </pc:spChg>
        <pc:spChg chg="mod">
          <ac:chgData name="Emilio Jimenez" userId="b54e4ee0-87ca-41a2-8563-4a60a2831164" providerId="ADAL" clId="{7CCBB0F5-3861-774F-9404-C92F66E39E61}" dt="2024-11-29T11:16:00.576" v="404"/>
          <ac:spMkLst>
            <pc:docMk/>
            <pc:sldMk cId="308163690" sldId="2147375390"/>
            <ac:spMk id="4" creationId="{313B4110-08D6-021A-BE2B-6B61EBBAAE83}"/>
          </ac:spMkLst>
        </pc:spChg>
        <pc:spChg chg="mod">
          <ac:chgData name="Emilio Jimenez" userId="b54e4ee0-87ca-41a2-8563-4a60a2831164" providerId="ADAL" clId="{7CCBB0F5-3861-774F-9404-C92F66E39E61}" dt="2024-11-29T11:16:08.422" v="405"/>
          <ac:spMkLst>
            <pc:docMk/>
            <pc:sldMk cId="308163690" sldId="2147375390"/>
            <ac:spMk id="5" creationId="{1169771B-8779-7D50-F091-0583BE7F465F}"/>
          </ac:spMkLst>
        </pc:spChg>
      </pc:sldChg>
      <pc:sldChg chg="add">
        <pc:chgData name="Emilio Jimenez" userId="b54e4ee0-87ca-41a2-8563-4a60a2831164" providerId="ADAL" clId="{7CCBB0F5-3861-774F-9404-C92F66E39E61}" dt="2024-11-29T11:26:36.207" v="501" actId="2890"/>
        <pc:sldMkLst>
          <pc:docMk/>
          <pc:sldMk cId="4018000317" sldId="2147375392"/>
        </pc:sldMkLst>
      </pc:sldChg>
      <pc:sldChg chg="modSp new mod ord">
        <pc:chgData name="Emilio Jimenez" userId="b54e4ee0-87ca-41a2-8563-4a60a2831164" providerId="ADAL" clId="{7CCBB0F5-3861-774F-9404-C92F66E39E61}" dt="2024-11-29T11:29:08.075" v="523" actId="20578"/>
        <pc:sldMkLst>
          <pc:docMk/>
          <pc:sldMk cId="2108367122" sldId="2147375393"/>
        </pc:sldMkLst>
        <pc:spChg chg="mod">
          <ac:chgData name="Emilio Jimenez" userId="b54e4ee0-87ca-41a2-8563-4a60a2831164" providerId="ADAL" clId="{7CCBB0F5-3861-774F-9404-C92F66E39E61}" dt="2024-11-29T11:27:30.491" v="513"/>
          <ac:spMkLst>
            <pc:docMk/>
            <pc:sldMk cId="2108367122" sldId="2147375393"/>
            <ac:spMk id="3" creationId="{6F0BAEE5-5CD6-88E7-EB32-D03352AA46E3}"/>
          </ac:spMkLst>
        </pc:spChg>
        <pc:spChg chg="mod">
          <ac:chgData name="Emilio Jimenez" userId="b54e4ee0-87ca-41a2-8563-4a60a2831164" providerId="ADAL" clId="{7CCBB0F5-3861-774F-9404-C92F66E39E61}" dt="2024-11-29T11:27:00.149" v="504" actId="20577"/>
          <ac:spMkLst>
            <pc:docMk/>
            <pc:sldMk cId="2108367122" sldId="2147375393"/>
            <ac:spMk id="4" creationId="{76A12DA8-A331-EE7C-36FB-C5128C82AAAC}"/>
          </ac:spMkLst>
        </pc:spChg>
        <pc:spChg chg="mod">
          <ac:chgData name="Emilio Jimenez" userId="b54e4ee0-87ca-41a2-8563-4a60a2831164" providerId="ADAL" clId="{7CCBB0F5-3861-774F-9404-C92F66E39E61}" dt="2024-11-29T11:27:32.343" v="514"/>
          <ac:spMkLst>
            <pc:docMk/>
            <pc:sldMk cId="2108367122" sldId="2147375393"/>
            <ac:spMk id="5" creationId="{601BD093-245F-095A-43F7-B95070569EF3}"/>
          </ac:spMkLst>
        </pc:spChg>
        <pc:spChg chg="mod">
          <ac:chgData name="Emilio Jimenez" userId="b54e4ee0-87ca-41a2-8563-4a60a2831164" providerId="ADAL" clId="{7CCBB0F5-3861-774F-9404-C92F66E39E61}" dt="2024-11-29T11:27:05.079" v="506" actId="20577"/>
          <ac:spMkLst>
            <pc:docMk/>
            <pc:sldMk cId="2108367122" sldId="2147375393"/>
            <ac:spMk id="6" creationId="{803BC3E8-4C4E-13D4-85F1-04F67ED61BD5}"/>
          </ac:spMkLst>
        </pc:spChg>
        <pc:spChg chg="mod">
          <ac:chgData name="Emilio Jimenez" userId="b54e4ee0-87ca-41a2-8563-4a60a2831164" providerId="ADAL" clId="{7CCBB0F5-3861-774F-9404-C92F66E39E61}" dt="2024-11-29T11:27:35.765" v="515"/>
          <ac:spMkLst>
            <pc:docMk/>
            <pc:sldMk cId="2108367122" sldId="2147375393"/>
            <ac:spMk id="7" creationId="{9E772D15-F1C7-435D-91F0-73EA164D07B2}"/>
          </ac:spMkLst>
        </pc:spChg>
        <pc:spChg chg="mod">
          <ac:chgData name="Emilio Jimenez" userId="b54e4ee0-87ca-41a2-8563-4a60a2831164" providerId="ADAL" clId="{7CCBB0F5-3861-774F-9404-C92F66E39E61}" dt="2024-11-29T11:27:07.059" v="507"/>
          <ac:spMkLst>
            <pc:docMk/>
            <pc:sldMk cId="2108367122" sldId="2147375393"/>
            <ac:spMk id="8" creationId="{3CB8EC3E-E32A-F4C1-9AB1-303C580A671C}"/>
          </ac:spMkLst>
        </pc:spChg>
        <pc:spChg chg="mod">
          <ac:chgData name="Emilio Jimenez" userId="b54e4ee0-87ca-41a2-8563-4a60a2831164" providerId="ADAL" clId="{7CCBB0F5-3861-774F-9404-C92F66E39E61}" dt="2024-11-29T11:27:37.192" v="516"/>
          <ac:spMkLst>
            <pc:docMk/>
            <pc:sldMk cId="2108367122" sldId="2147375393"/>
            <ac:spMk id="9" creationId="{F0580E5E-1B87-276F-6ACC-254088090C10}"/>
          </ac:spMkLst>
        </pc:spChg>
        <pc:spChg chg="mod">
          <ac:chgData name="Emilio Jimenez" userId="b54e4ee0-87ca-41a2-8563-4a60a2831164" providerId="ADAL" clId="{7CCBB0F5-3861-774F-9404-C92F66E39E61}" dt="2024-11-29T11:27:09.119" v="508"/>
          <ac:spMkLst>
            <pc:docMk/>
            <pc:sldMk cId="2108367122" sldId="2147375393"/>
            <ac:spMk id="10" creationId="{B9B3DB26-8C71-62CD-D590-93880319F63D}"/>
          </ac:spMkLst>
        </pc:spChg>
        <pc:spChg chg="mod">
          <ac:chgData name="Emilio Jimenez" userId="b54e4ee0-87ca-41a2-8563-4a60a2831164" providerId="ADAL" clId="{7CCBB0F5-3861-774F-9404-C92F66E39E61}" dt="2024-11-29T11:27:39.408" v="517"/>
          <ac:spMkLst>
            <pc:docMk/>
            <pc:sldMk cId="2108367122" sldId="2147375393"/>
            <ac:spMk id="11" creationId="{CEA917B9-AA2C-0B21-1B74-419F541860FB}"/>
          </ac:spMkLst>
        </pc:spChg>
        <pc:spChg chg="mod">
          <ac:chgData name="Emilio Jimenez" userId="b54e4ee0-87ca-41a2-8563-4a60a2831164" providerId="ADAL" clId="{7CCBB0F5-3861-774F-9404-C92F66E39E61}" dt="2024-11-29T11:27:11.410" v="509"/>
          <ac:spMkLst>
            <pc:docMk/>
            <pc:sldMk cId="2108367122" sldId="2147375393"/>
            <ac:spMk id="12" creationId="{F831346D-EA7D-590C-93FD-7A84DB7203DB}"/>
          </ac:spMkLst>
        </pc:spChg>
        <pc:spChg chg="mod">
          <ac:chgData name="Emilio Jimenez" userId="b54e4ee0-87ca-41a2-8563-4a60a2831164" providerId="ADAL" clId="{7CCBB0F5-3861-774F-9404-C92F66E39E61}" dt="2024-11-29T11:27:40.474" v="518"/>
          <ac:spMkLst>
            <pc:docMk/>
            <pc:sldMk cId="2108367122" sldId="2147375393"/>
            <ac:spMk id="13" creationId="{D52A91E9-B549-B261-22DD-9D54ADE49E74}"/>
          </ac:spMkLst>
        </pc:spChg>
        <pc:spChg chg="mod">
          <ac:chgData name="Emilio Jimenez" userId="b54e4ee0-87ca-41a2-8563-4a60a2831164" providerId="ADAL" clId="{7CCBB0F5-3861-774F-9404-C92F66E39E61}" dt="2024-11-29T11:27:13.132" v="510"/>
          <ac:spMkLst>
            <pc:docMk/>
            <pc:sldMk cId="2108367122" sldId="2147375393"/>
            <ac:spMk id="14" creationId="{5FDBBB2C-238F-520C-28C2-A4BE1FC7C8D1}"/>
          </ac:spMkLst>
        </pc:spChg>
        <pc:spChg chg="mod">
          <ac:chgData name="Emilio Jimenez" userId="b54e4ee0-87ca-41a2-8563-4a60a2831164" providerId="ADAL" clId="{7CCBB0F5-3861-774F-9404-C92F66E39E61}" dt="2024-11-29T11:27:42.203" v="519"/>
          <ac:spMkLst>
            <pc:docMk/>
            <pc:sldMk cId="2108367122" sldId="2147375393"/>
            <ac:spMk id="15" creationId="{ADA83F26-C5A7-8BF2-8DAA-042BEAC65537}"/>
          </ac:spMkLst>
        </pc:spChg>
        <pc:spChg chg="mod">
          <ac:chgData name="Emilio Jimenez" userId="b54e4ee0-87ca-41a2-8563-4a60a2831164" providerId="ADAL" clId="{7CCBB0F5-3861-774F-9404-C92F66E39E61}" dt="2024-11-29T11:27:15.052" v="511"/>
          <ac:spMkLst>
            <pc:docMk/>
            <pc:sldMk cId="2108367122" sldId="2147375393"/>
            <ac:spMk id="16" creationId="{0FB05A36-11FA-AD92-D5C3-66B523B99BD0}"/>
          </ac:spMkLst>
        </pc:spChg>
        <pc:spChg chg="mod">
          <ac:chgData name="Emilio Jimenez" userId="b54e4ee0-87ca-41a2-8563-4a60a2831164" providerId="ADAL" clId="{7CCBB0F5-3861-774F-9404-C92F66E39E61}" dt="2024-11-29T11:27:44.048" v="520"/>
          <ac:spMkLst>
            <pc:docMk/>
            <pc:sldMk cId="2108367122" sldId="2147375393"/>
            <ac:spMk id="17" creationId="{B8100036-9956-C0B9-25E7-E61605C1A727}"/>
          </ac:spMkLst>
        </pc:spChg>
        <pc:spChg chg="mod">
          <ac:chgData name="Emilio Jimenez" userId="b54e4ee0-87ca-41a2-8563-4a60a2831164" providerId="ADAL" clId="{7CCBB0F5-3861-774F-9404-C92F66E39E61}" dt="2024-11-29T11:27:16.600" v="512"/>
          <ac:spMkLst>
            <pc:docMk/>
            <pc:sldMk cId="2108367122" sldId="2147375393"/>
            <ac:spMk id="18" creationId="{95E91712-24FD-A5CB-C41A-7DD32642309A}"/>
          </ac:spMkLst>
        </pc:spChg>
      </pc:sldChg>
      <pc:sldChg chg="modSp add del mod modClrScheme chgLayout">
        <pc:chgData name="Emilio Jimenez" userId="b54e4ee0-87ca-41a2-8563-4a60a2831164" providerId="ADAL" clId="{7CCBB0F5-3861-774F-9404-C92F66E39E61}" dt="2024-11-29T11:46:34.992" v="786" actId="2696"/>
        <pc:sldMkLst>
          <pc:docMk/>
          <pc:sldMk cId="419597410" sldId="2147375394"/>
        </pc:sldMkLst>
        <pc:spChg chg="mod ord">
          <ac:chgData name="Emilio Jimenez" userId="b54e4ee0-87ca-41a2-8563-4a60a2831164" providerId="ADAL" clId="{7CCBB0F5-3861-774F-9404-C92F66E39E61}" dt="2024-11-29T11:38:15.458" v="635" actId="700"/>
          <ac:spMkLst>
            <pc:docMk/>
            <pc:sldMk cId="419597410" sldId="2147375394"/>
            <ac:spMk id="3" creationId="{4DC5B602-0628-D845-6742-A28E9C11FB39}"/>
          </ac:spMkLst>
        </pc:spChg>
        <pc:spChg chg="mod ord">
          <ac:chgData name="Emilio Jimenez" userId="b54e4ee0-87ca-41a2-8563-4a60a2831164" providerId="ADAL" clId="{7CCBB0F5-3861-774F-9404-C92F66E39E61}" dt="2024-11-29T11:38:15.458" v="635" actId="700"/>
          <ac:spMkLst>
            <pc:docMk/>
            <pc:sldMk cId="419597410" sldId="2147375394"/>
            <ac:spMk id="11" creationId="{7F3710CA-C2C0-AF4D-D44A-0446B31BDBE6}"/>
          </ac:spMkLst>
        </pc:spChg>
        <pc:picChg chg="mod ord">
          <ac:chgData name="Emilio Jimenez" userId="b54e4ee0-87ca-41a2-8563-4a60a2831164" providerId="ADAL" clId="{7CCBB0F5-3861-774F-9404-C92F66E39E61}" dt="2024-11-29T11:38:15.458" v="635" actId="700"/>
          <ac:picMkLst>
            <pc:docMk/>
            <pc:sldMk cId="419597410" sldId="2147375394"/>
            <ac:picMk id="8" creationId="{37C50CBF-1577-54E6-387C-8B39DC35AA44}"/>
          </ac:picMkLst>
        </pc:picChg>
      </pc:sldChg>
      <pc:sldChg chg="new del">
        <pc:chgData name="Emilio Jimenez" userId="b54e4ee0-87ca-41a2-8563-4a60a2831164" providerId="ADAL" clId="{7CCBB0F5-3861-774F-9404-C92F66E39E61}" dt="2024-11-29T11:29:22.220" v="525" actId="680"/>
        <pc:sldMkLst>
          <pc:docMk/>
          <pc:sldMk cId="4205143322" sldId="2147375394"/>
        </pc:sldMkLst>
      </pc:sldChg>
      <pc:sldChg chg="addSp delSp modSp new del mod">
        <pc:chgData name="Emilio Jimenez" userId="b54e4ee0-87ca-41a2-8563-4a60a2831164" providerId="ADAL" clId="{7CCBB0F5-3861-774F-9404-C92F66E39E61}" dt="2024-11-29T11:46:32.363" v="785" actId="2696"/>
        <pc:sldMkLst>
          <pc:docMk/>
          <pc:sldMk cId="1743578854" sldId="2147375395"/>
        </pc:sldMkLst>
        <pc:spChg chg="del">
          <ac:chgData name="Emilio Jimenez" userId="b54e4ee0-87ca-41a2-8563-4a60a2831164" providerId="ADAL" clId="{7CCBB0F5-3861-774F-9404-C92F66E39E61}" dt="2024-11-29T11:45:38.493" v="774"/>
          <ac:spMkLst>
            <pc:docMk/>
            <pc:sldMk cId="1743578854" sldId="2147375395"/>
            <ac:spMk id="2" creationId="{233FD626-2AAB-9D0F-0D9F-4998F74C0BBE}"/>
          </ac:spMkLst>
        </pc:spChg>
        <pc:spChg chg="mod">
          <ac:chgData name="Emilio Jimenez" userId="b54e4ee0-87ca-41a2-8563-4a60a2831164" providerId="ADAL" clId="{7CCBB0F5-3861-774F-9404-C92F66E39E61}" dt="2024-11-29T11:46:29.478" v="784" actId="20577"/>
          <ac:spMkLst>
            <pc:docMk/>
            <pc:sldMk cId="1743578854" sldId="2147375395"/>
            <ac:spMk id="3" creationId="{CE7CA1E5-5D56-AAE7-4A76-722C277E6D95}"/>
          </ac:spMkLst>
        </pc:spChg>
        <pc:picChg chg="add mod">
          <ac:chgData name="Emilio Jimenez" userId="b54e4ee0-87ca-41a2-8563-4a60a2831164" providerId="ADAL" clId="{7CCBB0F5-3861-774F-9404-C92F66E39E61}" dt="2024-11-29T11:45:38.493" v="774"/>
          <ac:picMkLst>
            <pc:docMk/>
            <pc:sldMk cId="1743578854" sldId="2147375395"/>
            <ac:picMk id="5" creationId="{9572744A-3A21-0131-A3F5-CE9C95962355}"/>
          </ac:picMkLst>
        </pc:picChg>
      </pc:sldChg>
      <pc:sldChg chg="modSp new del mod">
        <pc:chgData name="Emilio Jimenez" userId="b54e4ee0-87ca-41a2-8563-4a60a2831164" providerId="ADAL" clId="{7CCBB0F5-3861-774F-9404-C92F66E39E61}" dt="2024-11-29T11:45:06.071" v="771" actId="2696"/>
        <pc:sldMkLst>
          <pc:docMk/>
          <pc:sldMk cId="2349525215" sldId="2147375395"/>
        </pc:sldMkLst>
        <pc:spChg chg="mod">
          <ac:chgData name="Emilio Jimenez" userId="b54e4ee0-87ca-41a2-8563-4a60a2831164" providerId="ADAL" clId="{7CCBB0F5-3861-774F-9404-C92F66E39E61}" dt="2024-11-29T11:38:37.837" v="693" actId="12"/>
          <ac:spMkLst>
            <pc:docMk/>
            <pc:sldMk cId="2349525215" sldId="2147375395"/>
            <ac:spMk id="2" creationId="{FA24D8D4-A4CE-C5B5-CEAC-B63BA0BF2FB4}"/>
          </ac:spMkLst>
        </pc:spChg>
      </pc:sldChg>
      <pc:sldMasterChg chg="addSldLayout delSldLayout modSldLayout sldLayoutOrd">
        <pc:chgData name="Emilio Jimenez" userId="b54e4ee0-87ca-41a2-8563-4a60a2831164" providerId="ADAL" clId="{7CCBB0F5-3861-774F-9404-C92F66E39E61}" dt="2024-11-29T11:44:34.942" v="770" actId="120"/>
        <pc:sldMasterMkLst>
          <pc:docMk/>
          <pc:sldMasterMk cId="1915739597" sldId="2147483870"/>
        </pc:sldMasterMkLst>
        <pc:sldLayoutChg chg="modSp mod">
          <pc:chgData name="Emilio Jimenez" userId="b54e4ee0-87ca-41a2-8563-4a60a2831164" providerId="ADAL" clId="{7CCBB0F5-3861-774F-9404-C92F66E39E61}" dt="2024-11-29T11:21:38.416" v="462"/>
          <pc:sldLayoutMkLst>
            <pc:docMk/>
            <pc:sldMasterMk cId="1915739597" sldId="2147483870"/>
            <pc:sldLayoutMk cId="3455427619" sldId="2147483898"/>
          </pc:sldLayoutMkLst>
          <pc:spChg chg="mod">
            <ac:chgData name="Emilio Jimenez" userId="b54e4ee0-87ca-41a2-8563-4a60a2831164" providerId="ADAL" clId="{7CCBB0F5-3861-774F-9404-C92F66E39E61}" dt="2024-11-29T11:21:38.416" v="462"/>
            <ac:spMkLst>
              <pc:docMk/>
              <pc:sldMasterMk cId="1915739597" sldId="2147483870"/>
              <pc:sldLayoutMk cId="3455427619" sldId="2147483898"/>
              <ac:spMk id="9" creationId="{8A1B0C47-262D-C3E3-C366-2939C0212C4A}"/>
            </ac:spMkLst>
          </pc:spChg>
        </pc:sldLayoutChg>
        <pc:sldLayoutChg chg="modSp mod">
          <pc:chgData name="Emilio Jimenez" userId="b54e4ee0-87ca-41a2-8563-4a60a2831164" providerId="ADAL" clId="{7CCBB0F5-3861-774F-9404-C92F66E39E61}" dt="2024-11-29T11:38:55.223" v="695" actId="20577"/>
          <pc:sldLayoutMkLst>
            <pc:docMk/>
            <pc:sldMasterMk cId="1915739597" sldId="2147483870"/>
            <pc:sldLayoutMk cId="926774925" sldId="2147483899"/>
          </pc:sldLayoutMkLst>
          <pc:spChg chg="mod">
            <ac:chgData name="Emilio Jimenez" userId="b54e4ee0-87ca-41a2-8563-4a60a2831164" providerId="ADAL" clId="{7CCBB0F5-3861-774F-9404-C92F66E39E61}" dt="2024-11-29T11:38:55.223" v="695" actId="20577"/>
            <ac:spMkLst>
              <pc:docMk/>
              <pc:sldMasterMk cId="1915739597" sldId="2147483870"/>
              <pc:sldLayoutMk cId="926774925" sldId="2147483899"/>
              <ac:spMk id="27" creationId="{33EA6F23-FE3E-D08B-DEE3-B95E99E9FF62}"/>
            </ac:spMkLst>
          </pc:spChg>
          <pc:spChg chg="mod">
            <ac:chgData name="Emilio Jimenez" userId="b54e4ee0-87ca-41a2-8563-4a60a2831164" providerId="ADAL" clId="{7CCBB0F5-3861-774F-9404-C92F66E39E61}" dt="2024-11-29T11:34:58.974" v="617" actId="20577"/>
            <ac:spMkLst>
              <pc:docMk/>
              <pc:sldMasterMk cId="1915739597" sldId="2147483870"/>
              <pc:sldLayoutMk cId="926774925" sldId="2147483899"/>
              <ac:spMk id="28" creationId="{FC34B6C2-6E48-E57D-E5F3-1A71ED1192BD}"/>
            </ac:spMkLst>
          </pc:spChg>
        </pc:sldLayoutChg>
        <pc:sldLayoutChg chg="modSp mod">
          <pc:chgData name="Emilio Jimenez" userId="b54e4ee0-87ca-41a2-8563-4a60a2831164" providerId="ADAL" clId="{7CCBB0F5-3861-774F-9404-C92F66E39E61}" dt="2024-11-29T11:39:09.336" v="696"/>
          <pc:sldLayoutMkLst>
            <pc:docMk/>
            <pc:sldMasterMk cId="1915739597" sldId="2147483870"/>
            <pc:sldLayoutMk cId="987600114" sldId="2147483902"/>
          </pc:sldLayoutMkLst>
          <pc:spChg chg="mod">
            <ac:chgData name="Emilio Jimenez" userId="b54e4ee0-87ca-41a2-8563-4a60a2831164" providerId="ADAL" clId="{7CCBB0F5-3861-774F-9404-C92F66E39E61}" dt="2024-11-29T11:39:09.336" v="696"/>
            <ac:spMkLst>
              <pc:docMk/>
              <pc:sldMasterMk cId="1915739597" sldId="2147483870"/>
              <pc:sldLayoutMk cId="987600114" sldId="2147483902"/>
              <ac:spMk id="2" creationId="{7C5F8771-5727-F872-65D1-8066EA6D6793}"/>
            </ac:spMkLst>
          </pc:spChg>
          <pc:spChg chg="mod">
            <ac:chgData name="Emilio Jimenez" userId="b54e4ee0-87ca-41a2-8563-4a60a2831164" providerId="ADAL" clId="{7CCBB0F5-3861-774F-9404-C92F66E39E61}" dt="2024-11-29T11:35:06.746" v="618"/>
            <ac:spMkLst>
              <pc:docMk/>
              <pc:sldMasterMk cId="1915739597" sldId="2147483870"/>
              <pc:sldLayoutMk cId="987600114" sldId="2147483902"/>
              <ac:spMk id="3" creationId="{F4FCEC45-73DD-5106-188E-A8BD8482DB2C}"/>
            </ac:spMkLst>
          </pc:spChg>
          <pc:spChg chg="mod">
            <ac:chgData name="Emilio Jimenez" userId="b54e4ee0-87ca-41a2-8563-4a60a2831164" providerId="ADAL" clId="{7CCBB0F5-3861-774F-9404-C92F66E39E61}" dt="2024-11-29T11:31:37.041" v="545" actId="20577"/>
            <ac:spMkLst>
              <pc:docMk/>
              <pc:sldMasterMk cId="1915739597" sldId="2147483870"/>
              <pc:sldLayoutMk cId="987600114" sldId="2147483902"/>
              <ac:spMk id="7" creationId="{39CEEF4A-7598-08FC-4508-B7EB08BD0A5A}"/>
            </ac:spMkLst>
          </pc:spChg>
        </pc:sldLayoutChg>
        <pc:sldLayoutChg chg="modSp mod">
          <pc:chgData name="Emilio Jimenez" userId="b54e4ee0-87ca-41a2-8563-4a60a2831164" providerId="ADAL" clId="{7CCBB0F5-3861-774F-9404-C92F66E39E61}" dt="2024-11-29T11:35:10.717" v="619"/>
          <pc:sldLayoutMkLst>
            <pc:docMk/>
            <pc:sldMasterMk cId="1915739597" sldId="2147483870"/>
            <pc:sldLayoutMk cId="2718094466" sldId="2147483903"/>
          </pc:sldLayoutMkLst>
          <pc:spChg chg="mod">
            <ac:chgData name="Emilio Jimenez" userId="b54e4ee0-87ca-41a2-8563-4a60a2831164" providerId="ADAL" clId="{7CCBB0F5-3861-774F-9404-C92F66E39E61}" dt="2024-11-29T11:35:10.717" v="619"/>
            <ac:spMkLst>
              <pc:docMk/>
              <pc:sldMasterMk cId="1915739597" sldId="2147483870"/>
              <pc:sldLayoutMk cId="2718094466" sldId="2147483903"/>
              <ac:spMk id="3" creationId="{B568EF1E-A071-0321-C562-D60B8908F825}"/>
            </ac:spMkLst>
          </pc:spChg>
          <pc:spChg chg="mod">
            <ac:chgData name="Emilio Jimenez" userId="b54e4ee0-87ca-41a2-8563-4a60a2831164" providerId="ADAL" clId="{7CCBB0F5-3861-774F-9404-C92F66E39E61}" dt="2024-11-29T11:31:43.928" v="546"/>
            <ac:spMkLst>
              <pc:docMk/>
              <pc:sldMasterMk cId="1915739597" sldId="2147483870"/>
              <pc:sldLayoutMk cId="2718094466" sldId="2147483903"/>
              <ac:spMk id="4" creationId="{2DB61EA2-395B-CDBE-0DDB-9404BE58EC2B}"/>
            </ac:spMkLst>
          </pc:spChg>
        </pc:sldLayoutChg>
        <pc:sldLayoutChg chg="modSp mod">
          <pc:chgData name="Emilio Jimenez" userId="b54e4ee0-87ca-41a2-8563-4a60a2831164" providerId="ADAL" clId="{7CCBB0F5-3861-774F-9404-C92F66E39E61}" dt="2024-11-29T11:35:14.720" v="620"/>
          <pc:sldLayoutMkLst>
            <pc:docMk/>
            <pc:sldMasterMk cId="1915739597" sldId="2147483870"/>
            <pc:sldLayoutMk cId="2156290902" sldId="2147483904"/>
          </pc:sldLayoutMkLst>
          <pc:spChg chg="mod">
            <ac:chgData name="Emilio Jimenez" userId="b54e4ee0-87ca-41a2-8563-4a60a2831164" providerId="ADAL" clId="{7CCBB0F5-3861-774F-9404-C92F66E39E61}" dt="2024-11-29T11:35:14.720" v="620"/>
            <ac:spMkLst>
              <pc:docMk/>
              <pc:sldMasterMk cId="1915739597" sldId="2147483870"/>
              <pc:sldLayoutMk cId="2156290902" sldId="2147483904"/>
              <ac:spMk id="3" creationId="{62683932-1588-83B5-CDA7-95E572381DF9}"/>
            </ac:spMkLst>
          </pc:spChg>
        </pc:sldLayoutChg>
        <pc:sldLayoutChg chg="addSp delSp modSp mod">
          <pc:chgData name="Emilio Jimenez" userId="b54e4ee0-87ca-41a2-8563-4a60a2831164" providerId="ADAL" clId="{7CCBB0F5-3861-774F-9404-C92F66E39E61}" dt="2024-11-29T11:35:23.043" v="622"/>
          <pc:sldLayoutMkLst>
            <pc:docMk/>
            <pc:sldMasterMk cId="1915739597" sldId="2147483870"/>
            <pc:sldLayoutMk cId="3897740297" sldId="2147483905"/>
          </pc:sldLayoutMkLst>
          <pc:spChg chg="add mod">
            <ac:chgData name="Emilio Jimenez" userId="b54e4ee0-87ca-41a2-8563-4a60a2831164" providerId="ADAL" clId="{7CCBB0F5-3861-774F-9404-C92F66E39E61}" dt="2024-11-29T11:33:06.097" v="556"/>
            <ac:spMkLst>
              <pc:docMk/>
              <pc:sldMasterMk cId="1915739597" sldId="2147483870"/>
              <pc:sldLayoutMk cId="3897740297" sldId="2147483905"/>
              <ac:spMk id="2" creationId="{B7437BED-B179-BEA3-CFA2-7A08EF52A085}"/>
            </ac:spMkLst>
          </pc:spChg>
          <pc:spChg chg="mod">
            <ac:chgData name="Emilio Jimenez" userId="b54e4ee0-87ca-41a2-8563-4a60a2831164" providerId="ADAL" clId="{7CCBB0F5-3861-774F-9404-C92F66E39E61}" dt="2024-11-29T11:35:23.043" v="622"/>
            <ac:spMkLst>
              <pc:docMk/>
              <pc:sldMasterMk cId="1915739597" sldId="2147483870"/>
              <pc:sldLayoutMk cId="3897740297" sldId="2147483905"/>
              <ac:spMk id="4" creationId="{38324CF1-ACCC-64CE-368C-1BF0952D8B6F}"/>
            </ac:spMkLst>
          </pc:spChg>
          <pc:spChg chg="mod">
            <ac:chgData name="Emilio Jimenez" userId="b54e4ee0-87ca-41a2-8563-4a60a2831164" providerId="ADAL" clId="{7CCBB0F5-3861-774F-9404-C92F66E39E61}" dt="2024-11-29T11:31:57.429" v="548"/>
            <ac:spMkLst>
              <pc:docMk/>
              <pc:sldMasterMk cId="1915739597" sldId="2147483870"/>
              <pc:sldLayoutMk cId="3897740297" sldId="2147483905"/>
              <ac:spMk id="5" creationId="{21DB2CC3-C86D-3C8E-DC88-B72BFDC7CA7D}"/>
            </ac:spMkLst>
          </pc:spChg>
          <pc:spChg chg="del">
            <ac:chgData name="Emilio Jimenez" userId="b54e4ee0-87ca-41a2-8563-4a60a2831164" providerId="ADAL" clId="{7CCBB0F5-3861-774F-9404-C92F66E39E61}" dt="2024-11-29T11:32:59.837" v="555" actId="478"/>
            <ac:spMkLst>
              <pc:docMk/>
              <pc:sldMasterMk cId="1915739597" sldId="2147483870"/>
              <pc:sldLayoutMk cId="3897740297" sldId="2147483905"/>
              <ac:spMk id="32" creationId="{E145236F-DB44-6876-F8C1-6DDF991776BD}"/>
            </ac:spMkLst>
          </pc:spChg>
        </pc:sldLayoutChg>
        <pc:sldLayoutChg chg="delSp modSp mod">
          <pc:chgData name="Emilio Jimenez" userId="b54e4ee0-87ca-41a2-8563-4a60a2831164" providerId="ADAL" clId="{7CCBB0F5-3861-774F-9404-C92F66E39E61}" dt="2024-11-29T11:35:27.114" v="623"/>
          <pc:sldLayoutMkLst>
            <pc:docMk/>
            <pc:sldMasterMk cId="1915739597" sldId="2147483870"/>
            <pc:sldLayoutMk cId="3140737535" sldId="2147483906"/>
          </pc:sldLayoutMkLst>
          <pc:spChg chg="mod">
            <ac:chgData name="Emilio Jimenez" userId="b54e4ee0-87ca-41a2-8563-4a60a2831164" providerId="ADAL" clId="{7CCBB0F5-3861-774F-9404-C92F66E39E61}" dt="2024-11-29T11:32:54.039" v="554"/>
            <ac:spMkLst>
              <pc:docMk/>
              <pc:sldMasterMk cId="1915739597" sldId="2147483870"/>
              <pc:sldLayoutMk cId="3140737535" sldId="2147483906"/>
              <ac:spMk id="3" creationId="{AAF66B1B-0F4A-47D6-A736-8AA2C2EEF108}"/>
            </ac:spMkLst>
          </pc:spChg>
          <pc:spChg chg="mod">
            <ac:chgData name="Emilio Jimenez" userId="b54e4ee0-87ca-41a2-8563-4a60a2831164" providerId="ADAL" clId="{7CCBB0F5-3861-774F-9404-C92F66E39E61}" dt="2024-11-29T11:32:32.934" v="552" actId="207"/>
            <ac:spMkLst>
              <pc:docMk/>
              <pc:sldMasterMk cId="1915739597" sldId="2147483870"/>
              <pc:sldLayoutMk cId="3140737535" sldId="2147483906"/>
              <ac:spMk id="4" creationId="{D2693685-2866-4E38-4F04-DC47DA5C9ADA}"/>
            </ac:spMkLst>
          </pc:spChg>
          <pc:spChg chg="mod">
            <ac:chgData name="Emilio Jimenez" userId="b54e4ee0-87ca-41a2-8563-4a60a2831164" providerId="ADAL" clId="{7CCBB0F5-3861-774F-9404-C92F66E39E61}" dt="2024-11-29T11:32:32.934" v="552" actId="207"/>
            <ac:spMkLst>
              <pc:docMk/>
              <pc:sldMasterMk cId="1915739597" sldId="2147483870"/>
              <pc:sldLayoutMk cId="3140737535" sldId="2147483906"/>
              <ac:spMk id="11" creationId="{7E992A42-F35F-42DD-40D0-7E6628866775}"/>
            </ac:spMkLst>
          </pc:spChg>
          <pc:spChg chg="mod">
            <ac:chgData name="Emilio Jimenez" userId="b54e4ee0-87ca-41a2-8563-4a60a2831164" providerId="ADAL" clId="{7CCBB0F5-3861-774F-9404-C92F66E39E61}" dt="2024-11-29T11:35:27.114" v="623"/>
            <ac:spMkLst>
              <pc:docMk/>
              <pc:sldMasterMk cId="1915739597" sldId="2147483870"/>
              <pc:sldLayoutMk cId="3140737535" sldId="2147483906"/>
              <ac:spMk id="31" creationId="{9BC477E9-A378-D76B-C64B-00A29A3374BA}"/>
            </ac:spMkLst>
          </pc:spChg>
          <pc:cxnChg chg="del">
            <ac:chgData name="Emilio Jimenez" userId="b54e4ee0-87ca-41a2-8563-4a60a2831164" providerId="ADAL" clId="{7CCBB0F5-3861-774F-9404-C92F66E39E61}" dt="2024-11-29T10:49:47.860" v="172" actId="478"/>
            <ac:cxnSpMkLst>
              <pc:docMk/>
              <pc:sldMasterMk cId="1915739597" sldId="2147483870"/>
              <pc:sldLayoutMk cId="3140737535" sldId="2147483906"/>
              <ac:cxnSpMk id="2" creationId="{66FB03D2-FAFD-E52A-7256-C79EE4D77AED}"/>
            </ac:cxnSpMkLst>
          </pc:cxnChg>
        </pc:sldLayoutChg>
        <pc:sldLayoutChg chg="modSp mod">
          <pc:chgData name="Emilio Jimenez" userId="b54e4ee0-87ca-41a2-8563-4a60a2831164" providerId="ADAL" clId="{7CCBB0F5-3861-774F-9404-C92F66E39E61}" dt="2024-11-29T11:35:30.466" v="624"/>
          <pc:sldLayoutMkLst>
            <pc:docMk/>
            <pc:sldMasterMk cId="1915739597" sldId="2147483870"/>
            <pc:sldLayoutMk cId="3386409834" sldId="2147483907"/>
          </pc:sldLayoutMkLst>
          <pc:spChg chg="mod">
            <ac:chgData name="Emilio Jimenez" userId="b54e4ee0-87ca-41a2-8563-4a60a2831164" providerId="ADAL" clId="{7CCBB0F5-3861-774F-9404-C92F66E39E61}" dt="2024-11-29T11:32:37.822" v="553" actId="207"/>
            <ac:spMkLst>
              <pc:docMk/>
              <pc:sldMasterMk cId="1915739597" sldId="2147483870"/>
              <pc:sldLayoutMk cId="3386409834" sldId="2147483907"/>
              <ac:spMk id="4" creationId="{D2693685-2866-4E38-4F04-DC47DA5C9ADA}"/>
            </ac:spMkLst>
          </pc:spChg>
          <pc:spChg chg="mod">
            <ac:chgData name="Emilio Jimenez" userId="b54e4ee0-87ca-41a2-8563-4a60a2831164" providerId="ADAL" clId="{7CCBB0F5-3861-774F-9404-C92F66E39E61}" dt="2024-11-29T11:35:30.466" v="624"/>
            <ac:spMkLst>
              <pc:docMk/>
              <pc:sldMasterMk cId="1915739597" sldId="2147483870"/>
              <pc:sldLayoutMk cId="3386409834" sldId="2147483907"/>
              <ac:spMk id="5" creationId="{5F987A30-6CA5-F54D-3F6C-1F44FC1339DE}"/>
            </ac:spMkLst>
          </pc:spChg>
        </pc:sldLayoutChg>
        <pc:sldLayoutChg chg="modSp mod">
          <pc:chgData name="Emilio Jimenez" userId="b54e4ee0-87ca-41a2-8563-4a60a2831164" providerId="ADAL" clId="{7CCBB0F5-3861-774F-9404-C92F66E39E61}" dt="2024-11-29T11:35:33.869" v="625"/>
          <pc:sldLayoutMkLst>
            <pc:docMk/>
            <pc:sldMasterMk cId="1915739597" sldId="2147483870"/>
            <pc:sldLayoutMk cId="3127754398" sldId="2147483908"/>
          </pc:sldLayoutMkLst>
          <pc:spChg chg="mod">
            <ac:chgData name="Emilio Jimenez" userId="b54e4ee0-87ca-41a2-8563-4a60a2831164" providerId="ADAL" clId="{7CCBB0F5-3861-774F-9404-C92F66E39E61}" dt="2024-11-29T11:35:33.869" v="625"/>
            <ac:spMkLst>
              <pc:docMk/>
              <pc:sldMasterMk cId="1915739597" sldId="2147483870"/>
              <pc:sldLayoutMk cId="3127754398" sldId="2147483908"/>
              <ac:spMk id="3" creationId="{8C2E8C69-83DB-88B3-26E3-8C390DBEAD70}"/>
            </ac:spMkLst>
          </pc:spChg>
        </pc:sldLayoutChg>
        <pc:sldLayoutChg chg="modSp mod">
          <pc:chgData name="Emilio Jimenez" userId="b54e4ee0-87ca-41a2-8563-4a60a2831164" providerId="ADAL" clId="{7CCBB0F5-3861-774F-9404-C92F66E39E61}" dt="2024-11-29T11:44:34.942" v="770" actId="120"/>
          <pc:sldLayoutMkLst>
            <pc:docMk/>
            <pc:sldMasterMk cId="1915739597" sldId="2147483870"/>
            <pc:sldLayoutMk cId="1957414428" sldId="2147483910"/>
          </pc:sldLayoutMkLst>
          <pc:spChg chg="mod">
            <ac:chgData name="Emilio Jimenez" userId="b54e4ee0-87ca-41a2-8563-4a60a2831164" providerId="ADAL" clId="{7CCBB0F5-3861-774F-9404-C92F66E39E61}" dt="2024-11-29T11:44:34.942" v="770" actId="120"/>
            <ac:spMkLst>
              <pc:docMk/>
              <pc:sldMasterMk cId="1915739597" sldId="2147483870"/>
              <pc:sldLayoutMk cId="1957414428" sldId="2147483910"/>
              <ac:spMk id="3" creationId="{DC5C9BCD-1A41-A785-6F85-890E05CCCB29}"/>
            </ac:spMkLst>
          </pc:spChg>
          <pc:spChg chg="mod">
            <ac:chgData name="Emilio Jimenez" userId="b54e4ee0-87ca-41a2-8563-4a60a2831164" providerId="ADAL" clId="{7CCBB0F5-3861-774F-9404-C92F66E39E61}" dt="2024-11-29T11:35:19.655" v="621"/>
            <ac:spMkLst>
              <pc:docMk/>
              <pc:sldMasterMk cId="1915739597" sldId="2147483870"/>
              <pc:sldLayoutMk cId="1957414428" sldId="2147483910"/>
              <ac:spMk id="6" creationId="{13EBD5C6-DDEB-24E2-2E0F-8BA724D9C32F}"/>
            </ac:spMkLst>
          </pc:spChg>
          <pc:spChg chg="mod">
            <ac:chgData name="Emilio Jimenez" userId="b54e4ee0-87ca-41a2-8563-4a60a2831164" providerId="ADAL" clId="{7CCBB0F5-3861-774F-9404-C92F66E39E61}" dt="2024-11-29T11:39:24.994" v="697"/>
            <ac:spMkLst>
              <pc:docMk/>
              <pc:sldMasterMk cId="1915739597" sldId="2147483870"/>
              <pc:sldLayoutMk cId="1957414428" sldId="2147483910"/>
              <ac:spMk id="29" creationId="{AB02D347-9B28-2F86-81D4-BBD1F1DBAC5F}"/>
            </ac:spMkLst>
          </pc:spChg>
        </pc:sldLayoutChg>
        <pc:sldLayoutChg chg="addSp delSp modSp mod">
          <pc:chgData name="Emilio Jimenez" userId="b54e4ee0-87ca-41a2-8563-4a60a2831164" providerId="ADAL" clId="{7CCBB0F5-3861-774F-9404-C92F66E39E61}" dt="2024-11-29T10:29:37.924" v="39" actId="478"/>
          <pc:sldLayoutMkLst>
            <pc:docMk/>
            <pc:sldMasterMk cId="1915739597" sldId="2147483870"/>
            <pc:sldLayoutMk cId="2489396123" sldId="2147483913"/>
          </pc:sldLayoutMkLst>
          <pc:spChg chg="add del mod">
            <ac:chgData name="Emilio Jimenez" userId="b54e4ee0-87ca-41a2-8563-4a60a2831164" providerId="ADAL" clId="{7CCBB0F5-3861-774F-9404-C92F66E39E61}" dt="2024-11-29T10:29:37.924" v="39" actId="478"/>
            <ac:spMkLst>
              <pc:docMk/>
              <pc:sldMasterMk cId="1915739597" sldId="2147483870"/>
              <pc:sldLayoutMk cId="2489396123" sldId="2147483913"/>
              <ac:spMk id="2" creationId="{7C69D88F-033A-B42E-23BB-B7C9DF2D2FB3}"/>
            </ac:spMkLst>
          </pc:spChg>
        </pc:sldLayoutChg>
        <pc:sldLayoutChg chg="addSp delSp modSp add mod modTransition">
          <pc:chgData name="Emilio Jimenez" userId="b54e4ee0-87ca-41a2-8563-4a60a2831164" providerId="ADAL" clId="{7CCBB0F5-3861-774F-9404-C92F66E39E61}" dt="2024-11-29T11:42:43.522" v="743" actId="20577"/>
          <pc:sldLayoutMkLst>
            <pc:docMk/>
            <pc:sldMasterMk cId="1915739597" sldId="2147483870"/>
            <pc:sldLayoutMk cId="829006851" sldId="2147483914"/>
          </pc:sldLayoutMkLst>
          <pc:spChg chg="add mod">
            <ac:chgData name="Emilio Jimenez" userId="b54e4ee0-87ca-41a2-8563-4a60a2831164" providerId="ADAL" clId="{7CCBB0F5-3861-774F-9404-C92F66E39E61}" dt="2024-11-29T11:40:37.577" v="741"/>
            <ac:spMkLst>
              <pc:docMk/>
              <pc:sldMasterMk cId="1915739597" sldId="2147483870"/>
              <pc:sldLayoutMk cId="829006851" sldId="2147483914"/>
              <ac:spMk id="2" creationId="{26BF6200-A30F-7F83-49D5-BB66E519A383}"/>
            </ac:spMkLst>
          </pc:spChg>
          <pc:spChg chg="add mod">
            <ac:chgData name="Emilio Jimenez" userId="b54e4ee0-87ca-41a2-8563-4a60a2831164" providerId="ADAL" clId="{7CCBB0F5-3861-774F-9404-C92F66E39E61}" dt="2024-11-29T10:18:11.571" v="14"/>
            <ac:spMkLst>
              <pc:docMk/>
              <pc:sldMasterMk cId="1915739597" sldId="2147483870"/>
              <pc:sldLayoutMk cId="829006851" sldId="2147483914"/>
              <ac:spMk id="3" creationId="{7B2893BE-50A8-4084-EFE0-86499D3D66AD}"/>
            </ac:spMkLst>
          </pc:spChg>
          <pc:spChg chg="add mod">
            <ac:chgData name="Emilio Jimenez" userId="b54e4ee0-87ca-41a2-8563-4a60a2831164" providerId="ADAL" clId="{7CCBB0F5-3861-774F-9404-C92F66E39E61}" dt="2024-11-29T10:18:11.571" v="14"/>
            <ac:spMkLst>
              <pc:docMk/>
              <pc:sldMasterMk cId="1915739597" sldId="2147483870"/>
              <pc:sldLayoutMk cId="829006851" sldId="2147483914"/>
              <ac:spMk id="4" creationId="{1078DD92-0BA7-F4BA-7583-A89A6C5F9377}"/>
            </ac:spMkLst>
          </pc:spChg>
          <pc:spChg chg="del">
            <ac:chgData name="Emilio Jimenez" userId="b54e4ee0-87ca-41a2-8563-4a60a2831164" providerId="ADAL" clId="{7CCBB0F5-3861-774F-9404-C92F66E39E61}" dt="2024-11-29T10:18:11.053" v="13" actId="478"/>
            <ac:spMkLst>
              <pc:docMk/>
              <pc:sldMasterMk cId="1915739597" sldId="2147483870"/>
              <pc:sldLayoutMk cId="829006851" sldId="2147483914"/>
              <ac:spMk id="5" creationId="{4C6A34C4-7A50-B893-3953-B80C89C9EC58}"/>
            </ac:spMkLst>
          </pc:spChg>
          <pc:spChg chg="add mod">
            <ac:chgData name="Emilio Jimenez" userId="b54e4ee0-87ca-41a2-8563-4a60a2831164" providerId="ADAL" clId="{7CCBB0F5-3861-774F-9404-C92F66E39E61}" dt="2024-11-29T11:39:57.238" v="731" actId="20577"/>
            <ac:spMkLst>
              <pc:docMk/>
              <pc:sldMasterMk cId="1915739597" sldId="2147483870"/>
              <pc:sldLayoutMk cId="829006851" sldId="2147483914"/>
              <ac:spMk id="6" creationId="{16D2BA28-8061-E43E-C7C9-2F32CCAC8E3D}"/>
            </ac:spMkLst>
          </pc:spChg>
          <pc:spChg chg="del">
            <ac:chgData name="Emilio Jimenez" userId="b54e4ee0-87ca-41a2-8563-4a60a2831164" providerId="ADAL" clId="{7CCBB0F5-3861-774F-9404-C92F66E39E61}" dt="2024-11-29T10:18:11.053" v="13" actId="478"/>
            <ac:spMkLst>
              <pc:docMk/>
              <pc:sldMasterMk cId="1915739597" sldId="2147483870"/>
              <pc:sldLayoutMk cId="829006851" sldId="2147483914"/>
              <ac:spMk id="7" creationId="{128B2D88-5CBF-3C68-8A45-A804D52921DC}"/>
            </ac:spMkLst>
          </pc:spChg>
          <pc:spChg chg="del">
            <ac:chgData name="Emilio Jimenez" userId="b54e4ee0-87ca-41a2-8563-4a60a2831164" providerId="ADAL" clId="{7CCBB0F5-3861-774F-9404-C92F66E39E61}" dt="2024-11-29T10:18:11.053" v="13" actId="478"/>
            <ac:spMkLst>
              <pc:docMk/>
              <pc:sldMasterMk cId="1915739597" sldId="2147483870"/>
              <pc:sldLayoutMk cId="829006851" sldId="2147483914"/>
              <ac:spMk id="8" creationId="{EB9F0EA0-FA9D-FD28-9F30-6DA1857E14D3}"/>
            </ac:spMkLst>
          </pc:spChg>
          <pc:spChg chg="mod">
            <ac:chgData name="Emilio Jimenez" userId="b54e4ee0-87ca-41a2-8563-4a60a2831164" providerId="ADAL" clId="{7CCBB0F5-3861-774F-9404-C92F66E39E61}" dt="2024-11-29T11:42:43.522" v="743" actId="20577"/>
            <ac:spMkLst>
              <pc:docMk/>
              <pc:sldMasterMk cId="1915739597" sldId="2147483870"/>
              <pc:sldLayoutMk cId="829006851" sldId="2147483914"/>
              <ac:spMk id="9" creationId="{065064DC-7CC0-EC85-1571-C6DEA160DEA6}"/>
            </ac:spMkLst>
          </pc:spChg>
          <pc:spChg chg="add mod">
            <ac:chgData name="Emilio Jimenez" userId="b54e4ee0-87ca-41a2-8563-4a60a2831164" providerId="ADAL" clId="{7CCBB0F5-3861-774F-9404-C92F66E39E61}" dt="2024-11-29T11:40:20.945" v="739"/>
            <ac:spMkLst>
              <pc:docMk/>
              <pc:sldMasterMk cId="1915739597" sldId="2147483870"/>
              <pc:sldLayoutMk cId="829006851" sldId="2147483914"/>
              <ac:spMk id="10" creationId="{D3AEDFF5-0E64-0564-B559-13E2597A0010}"/>
            </ac:spMkLst>
          </pc:spChg>
        </pc:sldLayoutChg>
        <pc:sldLayoutChg chg="addSp delSp modSp add mod modTransition">
          <pc:chgData name="Emilio Jimenez" userId="b54e4ee0-87ca-41a2-8563-4a60a2831164" providerId="ADAL" clId="{7CCBB0F5-3861-774F-9404-C92F66E39E61}" dt="2024-11-29T11:43:09.501" v="749"/>
          <pc:sldLayoutMkLst>
            <pc:docMk/>
            <pc:sldMasterMk cId="1915739597" sldId="2147483870"/>
            <pc:sldLayoutMk cId="1917259941" sldId="2147483915"/>
          </pc:sldLayoutMkLst>
          <pc:spChg chg="mod">
            <ac:chgData name="Emilio Jimenez" userId="b54e4ee0-87ca-41a2-8563-4a60a2831164" providerId="ADAL" clId="{7CCBB0F5-3861-774F-9404-C92F66E39E61}" dt="2024-11-29T11:42:56.776" v="745"/>
            <ac:spMkLst>
              <pc:docMk/>
              <pc:sldMasterMk cId="1915739597" sldId="2147483870"/>
              <pc:sldLayoutMk cId="1917259941" sldId="2147483915"/>
              <ac:spMk id="2" creationId="{26BF6200-A30F-7F83-49D5-BB66E519A383}"/>
            </ac:spMkLst>
          </pc:spChg>
          <pc:spChg chg="mod">
            <ac:chgData name="Emilio Jimenez" userId="b54e4ee0-87ca-41a2-8563-4a60a2831164" providerId="ADAL" clId="{7CCBB0F5-3861-774F-9404-C92F66E39E61}" dt="2024-11-29T11:43:06.782" v="748"/>
            <ac:spMkLst>
              <pc:docMk/>
              <pc:sldMasterMk cId="1915739597" sldId="2147483870"/>
              <pc:sldLayoutMk cId="1917259941" sldId="2147483915"/>
              <ac:spMk id="3" creationId="{7B2893BE-50A8-4084-EFE0-86499D3D66AD}"/>
            </ac:spMkLst>
          </pc:spChg>
          <pc:spChg chg="mod">
            <ac:chgData name="Emilio Jimenez" userId="b54e4ee0-87ca-41a2-8563-4a60a2831164" providerId="ADAL" clId="{7CCBB0F5-3861-774F-9404-C92F66E39E61}" dt="2024-11-29T11:43:09.501" v="749"/>
            <ac:spMkLst>
              <pc:docMk/>
              <pc:sldMasterMk cId="1915739597" sldId="2147483870"/>
              <pc:sldLayoutMk cId="1917259941" sldId="2147483915"/>
              <ac:spMk id="4" creationId="{1078DD92-0BA7-F4BA-7583-A89A6C5F9377}"/>
            </ac:spMkLst>
          </pc:spChg>
          <pc:spChg chg="add mod">
            <ac:chgData name="Emilio Jimenez" userId="b54e4ee0-87ca-41a2-8563-4a60a2831164" providerId="ADAL" clId="{7CCBB0F5-3861-774F-9404-C92F66E39E61}" dt="2024-11-29T11:42:52.882" v="744"/>
            <ac:spMkLst>
              <pc:docMk/>
              <pc:sldMasterMk cId="1915739597" sldId="2147483870"/>
              <pc:sldLayoutMk cId="1917259941" sldId="2147483915"/>
              <ac:spMk id="5" creationId="{94FBE1C5-538C-D74D-0518-44BE1A5552B7}"/>
            </ac:spMkLst>
          </pc:spChg>
          <pc:spChg chg="del mod">
            <ac:chgData name="Emilio Jimenez" userId="b54e4ee0-87ca-41a2-8563-4a60a2831164" providerId="ADAL" clId="{7CCBB0F5-3861-774F-9404-C92F66E39E61}" dt="2024-11-29T10:45:37.151" v="163" actId="478"/>
            <ac:spMkLst>
              <pc:docMk/>
              <pc:sldMasterMk cId="1915739597" sldId="2147483870"/>
              <pc:sldLayoutMk cId="1917259941" sldId="2147483915"/>
              <ac:spMk id="6" creationId="{16D2BA28-8061-E43E-C7C9-2F32CCAC8E3D}"/>
            </ac:spMkLst>
          </pc:spChg>
          <pc:spChg chg="add mod">
            <ac:chgData name="Emilio Jimenez" userId="b54e4ee0-87ca-41a2-8563-4a60a2831164" providerId="ADAL" clId="{7CCBB0F5-3861-774F-9404-C92F66E39E61}" dt="2024-11-29T11:14:57.540" v="396" actId="1036"/>
            <ac:spMkLst>
              <pc:docMk/>
              <pc:sldMasterMk cId="1915739597" sldId="2147483870"/>
              <pc:sldLayoutMk cId="1917259941" sldId="2147483915"/>
              <ac:spMk id="7" creationId="{1F7D7629-CEC6-3251-C89F-11E898467E4F}"/>
            </ac:spMkLst>
          </pc:spChg>
          <pc:spChg chg="add mod">
            <ac:chgData name="Emilio Jimenez" userId="b54e4ee0-87ca-41a2-8563-4a60a2831164" providerId="ADAL" clId="{7CCBB0F5-3861-774F-9404-C92F66E39E61}" dt="2024-11-29T11:14:57.540" v="396" actId="1036"/>
            <ac:spMkLst>
              <pc:docMk/>
              <pc:sldMasterMk cId="1915739597" sldId="2147483870"/>
              <pc:sldLayoutMk cId="1917259941" sldId="2147483915"/>
              <ac:spMk id="8" creationId="{4DD2BFE8-1C51-FE2C-33D4-5B4C13AF9370}"/>
            </ac:spMkLst>
          </pc:spChg>
          <pc:spChg chg="mod">
            <ac:chgData name="Emilio Jimenez" userId="b54e4ee0-87ca-41a2-8563-4a60a2831164" providerId="ADAL" clId="{7CCBB0F5-3861-774F-9404-C92F66E39E61}" dt="2024-11-29T11:35:42.988" v="627"/>
            <ac:spMkLst>
              <pc:docMk/>
              <pc:sldMasterMk cId="1915739597" sldId="2147483870"/>
              <pc:sldLayoutMk cId="1917259941" sldId="2147483915"/>
              <ac:spMk id="9" creationId="{065064DC-7CC0-EC85-1571-C6DEA160DEA6}"/>
            </ac:spMkLst>
          </pc:spChg>
          <pc:spChg chg="mod">
            <ac:chgData name="Emilio Jimenez" userId="b54e4ee0-87ca-41a2-8563-4a60a2831164" providerId="ADAL" clId="{7CCBB0F5-3861-774F-9404-C92F66E39E61}" dt="2024-11-29T11:40:15.153" v="738" actId="20577"/>
            <ac:spMkLst>
              <pc:docMk/>
              <pc:sldMasterMk cId="1915739597" sldId="2147483870"/>
              <pc:sldLayoutMk cId="1917259941" sldId="2147483915"/>
              <ac:spMk id="10" creationId="{D3AEDFF5-0E64-0564-B559-13E2597A0010}"/>
            </ac:spMkLst>
          </pc:spChg>
          <pc:spChg chg="add mod">
            <ac:chgData name="Emilio Jimenez" userId="b54e4ee0-87ca-41a2-8563-4a60a2831164" providerId="ADAL" clId="{7CCBB0F5-3861-774F-9404-C92F66E39E61}" dt="2024-11-29T11:43:00.009" v="746"/>
            <ac:spMkLst>
              <pc:docMk/>
              <pc:sldMasterMk cId="1915739597" sldId="2147483870"/>
              <pc:sldLayoutMk cId="1917259941" sldId="2147483915"/>
              <ac:spMk id="32" creationId="{B2C31A45-BB48-E1D4-C91E-E95B1B7577DC}"/>
            </ac:spMkLst>
          </pc:spChg>
          <pc:spChg chg="add mod">
            <ac:chgData name="Emilio Jimenez" userId="b54e4ee0-87ca-41a2-8563-4a60a2831164" providerId="ADAL" clId="{7CCBB0F5-3861-774F-9404-C92F66E39E61}" dt="2024-11-29T11:14:57.540" v="396" actId="1036"/>
            <ac:spMkLst>
              <pc:docMk/>
              <pc:sldMasterMk cId="1915739597" sldId="2147483870"/>
              <pc:sldLayoutMk cId="1917259941" sldId="2147483915"/>
              <ac:spMk id="33" creationId="{7DF8FAE8-7FAE-3105-82A1-A95B55EC1D6B}"/>
            </ac:spMkLst>
          </pc:spChg>
          <pc:spChg chg="add mod">
            <ac:chgData name="Emilio Jimenez" userId="b54e4ee0-87ca-41a2-8563-4a60a2831164" providerId="ADAL" clId="{7CCBB0F5-3861-774F-9404-C92F66E39E61}" dt="2024-11-29T11:43:03.350" v="747"/>
            <ac:spMkLst>
              <pc:docMk/>
              <pc:sldMasterMk cId="1915739597" sldId="2147483870"/>
              <pc:sldLayoutMk cId="1917259941" sldId="2147483915"/>
              <ac:spMk id="34" creationId="{8E8A7ACE-B865-A7DB-D3DE-200AA5BF28C8}"/>
            </ac:spMkLst>
          </pc:spChg>
        </pc:sldLayoutChg>
        <pc:sldLayoutChg chg="delSp modSp add mod modTransition">
          <pc:chgData name="Emilio Jimenez" userId="b54e4ee0-87ca-41a2-8563-4a60a2831164" providerId="ADAL" clId="{7CCBB0F5-3861-774F-9404-C92F66E39E61}" dt="2024-11-29T10:38:53.980" v="117" actId="12"/>
          <pc:sldLayoutMkLst>
            <pc:docMk/>
            <pc:sldMasterMk cId="1915739597" sldId="2147483870"/>
            <pc:sldLayoutMk cId="4138069494" sldId="2147483917"/>
          </pc:sldLayoutMkLst>
          <pc:spChg chg="del">
            <ac:chgData name="Emilio Jimenez" userId="b54e4ee0-87ca-41a2-8563-4a60a2831164" providerId="ADAL" clId="{7CCBB0F5-3861-774F-9404-C92F66E39E61}" dt="2024-11-29T10:32:17.664" v="68" actId="478"/>
            <ac:spMkLst>
              <pc:docMk/>
              <pc:sldMasterMk cId="1915739597" sldId="2147483870"/>
              <pc:sldLayoutMk cId="4138069494" sldId="2147483917"/>
              <ac:spMk id="2" creationId="{DFCB9144-8ABC-0B96-26EE-BD669BA43E49}"/>
            </ac:spMkLst>
          </pc:spChg>
          <pc:spChg chg="del">
            <ac:chgData name="Emilio Jimenez" userId="b54e4ee0-87ca-41a2-8563-4a60a2831164" providerId="ADAL" clId="{7CCBB0F5-3861-774F-9404-C92F66E39E61}" dt="2024-11-29T10:32:03.835" v="67" actId="478"/>
            <ac:spMkLst>
              <pc:docMk/>
              <pc:sldMasterMk cId="1915739597" sldId="2147483870"/>
              <pc:sldLayoutMk cId="4138069494" sldId="2147483917"/>
              <ac:spMk id="4" creationId="{C2709844-A754-61E1-3DD0-398E53B25253}"/>
            </ac:spMkLst>
          </pc:spChg>
          <pc:spChg chg="del">
            <ac:chgData name="Emilio Jimenez" userId="b54e4ee0-87ca-41a2-8563-4a60a2831164" providerId="ADAL" clId="{7CCBB0F5-3861-774F-9404-C92F66E39E61}" dt="2024-11-29T10:32:17.664" v="68" actId="478"/>
            <ac:spMkLst>
              <pc:docMk/>
              <pc:sldMasterMk cId="1915739597" sldId="2147483870"/>
              <pc:sldLayoutMk cId="4138069494" sldId="2147483917"/>
              <ac:spMk id="5" creationId="{7BF01E17-DC89-BA65-B959-C280C52E237D}"/>
            </ac:spMkLst>
          </pc:spChg>
          <pc:spChg chg="del">
            <ac:chgData name="Emilio Jimenez" userId="b54e4ee0-87ca-41a2-8563-4a60a2831164" providerId="ADAL" clId="{7CCBB0F5-3861-774F-9404-C92F66E39E61}" dt="2024-11-29T10:32:03.835" v="67" actId="478"/>
            <ac:spMkLst>
              <pc:docMk/>
              <pc:sldMasterMk cId="1915739597" sldId="2147483870"/>
              <pc:sldLayoutMk cId="4138069494" sldId="2147483917"/>
              <ac:spMk id="16" creationId="{38EEB900-228B-CB7D-34AE-BA8DCAC5D90C}"/>
            </ac:spMkLst>
          </pc:spChg>
          <pc:spChg chg="del">
            <ac:chgData name="Emilio Jimenez" userId="b54e4ee0-87ca-41a2-8563-4a60a2831164" providerId="ADAL" clId="{7CCBB0F5-3861-774F-9404-C92F66E39E61}" dt="2024-11-29T10:32:17.664" v="68" actId="478"/>
            <ac:spMkLst>
              <pc:docMk/>
              <pc:sldMasterMk cId="1915739597" sldId="2147483870"/>
              <pc:sldLayoutMk cId="4138069494" sldId="2147483917"/>
              <ac:spMk id="17" creationId="{671B2581-25E3-5E8D-4ACB-CF69B24598CF}"/>
            </ac:spMkLst>
          </pc:spChg>
          <pc:spChg chg="del">
            <ac:chgData name="Emilio Jimenez" userId="b54e4ee0-87ca-41a2-8563-4a60a2831164" providerId="ADAL" clId="{7CCBB0F5-3861-774F-9404-C92F66E39E61}" dt="2024-11-29T10:32:03.835" v="67" actId="478"/>
            <ac:spMkLst>
              <pc:docMk/>
              <pc:sldMasterMk cId="1915739597" sldId="2147483870"/>
              <pc:sldLayoutMk cId="4138069494" sldId="2147483917"/>
              <ac:spMk id="18" creationId="{5DF17166-52F5-EBD1-219B-10F6F5B77C61}"/>
            </ac:spMkLst>
          </pc:spChg>
          <pc:spChg chg="del">
            <ac:chgData name="Emilio Jimenez" userId="b54e4ee0-87ca-41a2-8563-4a60a2831164" providerId="ADAL" clId="{7CCBB0F5-3861-774F-9404-C92F66E39E61}" dt="2024-11-29T10:32:17.664" v="68" actId="478"/>
            <ac:spMkLst>
              <pc:docMk/>
              <pc:sldMasterMk cId="1915739597" sldId="2147483870"/>
              <pc:sldLayoutMk cId="4138069494" sldId="2147483917"/>
              <ac:spMk id="19" creationId="{2CAFEC04-F23E-5484-DAC0-441592C8C930}"/>
            </ac:spMkLst>
          </pc:spChg>
          <pc:spChg chg="del">
            <ac:chgData name="Emilio Jimenez" userId="b54e4ee0-87ca-41a2-8563-4a60a2831164" providerId="ADAL" clId="{7CCBB0F5-3861-774F-9404-C92F66E39E61}" dt="2024-11-29T10:32:03.835" v="67" actId="478"/>
            <ac:spMkLst>
              <pc:docMk/>
              <pc:sldMasterMk cId="1915739597" sldId="2147483870"/>
              <pc:sldLayoutMk cId="4138069494" sldId="2147483917"/>
              <ac:spMk id="20" creationId="{1474920D-6B35-7C3B-896F-17F2F0C9C78B}"/>
            </ac:spMkLst>
          </pc:spChg>
          <pc:spChg chg="del">
            <ac:chgData name="Emilio Jimenez" userId="b54e4ee0-87ca-41a2-8563-4a60a2831164" providerId="ADAL" clId="{7CCBB0F5-3861-774F-9404-C92F66E39E61}" dt="2024-11-29T10:32:17.664" v="68" actId="478"/>
            <ac:spMkLst>
              <pc:docMk/>
              <pc:sldMasterMk cId="1915739597" sldId="2147483870"/>
              <pc:sldLayoutMk cId="4138069494" sldId="2147483917"/>
              <ac:spMk id="21" creationId="{84B47D62-F0E2-5C2A-17C4-EC0BDE9ADFC5}"/>
            </ac:spMkLst>
          </pc:spChg>
          <pc:spChg chg="del">
            <ac:chgData name="Emilio Jimenez" userId="b54e4ee0-87ca-41a2-8563-4a60a2831164" providerId="ADAL" clId="{7CCBB0F5-3861-774F-9404-C92F66E39E61}" dt="2024-11-29T10:32:03.835" v="67" actId="478"/>
            <ac:spMkLst>
              <pc:docMk/>
              <pc:sldMasterMk cId="1915739597" sldId="2147483870"/>
              <pc:sldLayoutMk cId="4138069494" sldId="2147483917"/>
              <ac:spMk id="22" creationId="{41072739-1D97-9B0E-35B8-E76BFB64679F}"/>
            </ac:spMkLst>
          </pc:spChg>
          <pc:spChg chg="del">
            <ac:chgData name="Emilio Jimenez" userId="b54e4ee0-87ca-41a2-8563-4a60a2831164" providerId="ADAL" clId="{7CCBB0F5-3861-774F-9404-C92F66E39E61}" dt="2024-11-29T10:32:17.664" v="68" actId="478"/>
            <ac:spMkLst>
              <pc:docMk/>
              <pc:sldMasterMk cId="1915739597" sldId="2147483870"/>
              <pc:sldLayoutMk cId="4138069494" sldId="2147483917"/>
              <ac:spMk id="23" creationId="{51DF6862-B2D2-0218-E2F6-4782DC265197}"/>
            </ac:spMkLst>
          </pc:spChg>
          <pc:spChg chg="del">
            <ac:chgData name="Emilio Jimenez" userId="b54e4ee0-87ca-41a2-8563-4a60a2831164" providerId="ADAL" clId="{7CCBB0F5-3861-774F-9404-C92F66E39E61}" dt="2024-11-29T10:32:03.835" v="67" actId="478"/>
            <ac:spMkLst>
              <pc:docMk/>
              <pc:sldMasterMk cId="1915739597" sldId="2147483870"/>
              <pc:sldLayoutMk cId="4138069494" sldId="2147483917"/>
              <ac:spMk id="26" creationId="{3DC7A9E8-6D0A-4EDE-26EA-D93F77125A5D}"/>
            </ac:spMkLst>
          </pc:spChg>
          <pc:spChg chg="mod">
            <ac:chgData name="Emilio Jimenez" userId="b54e4ee0-87ca-41a2-8563-4a60a2831164" providerId="ADAL" clId="{7CCBB0F5-3861-774F-9404-C92F66E39E61}" dt="2024-11-29T10:38:53.980" v="117" actId="12"/>
            <ac:spMkLst>
              <pc:docMk/>
              <pc:sldMasterMk cId="1915739597" sldId="2147483870"/>
              <pc:sldLayoutMk cId="4138069494" sldId="2147483917"/>
              <ac:spMk id="54" creationId="{0514C4D0-A3CA-BD39-F9A4-F21EFFBA2B0A}"/>
            </ac:spMkLst>
          </pc:spChg>
          <pc:spChg chg="del">
            <ac:chgData name="Emilio Jimenez" userId="b54e4ee0-87ca-41a2-8563-4a60a2831164" providerId="ADAL" clId="{7CCBB0F5-3861-774F-9404-C92F66E39E61}" dt="2024-11-29T10:32:03.835" v="67" actId="478"/>
            <ac:spMkLst>
              <pc:docMk/>
              <pc:sldMasterMk cId="1915739597" sldId="2147483870"/>
              <pc:sldLayoutMk cId="4138069494" sldId="2147483917"/>
              <ac:spMk id="60" creationId="{B48D58FA-3075-069D-3D95-9D04C0D25025}"/>
            </ac:spMkLst>
          </pc:spChg>
          <pc:spChg chg="del">
            <ac:chgData name="Emilio Jimenez" userId="b54e4ee0-87ca-41a2-8563-4a60a2831164" providerId="ADAL" clId="{7CCBB0F5-3861-774F-9404-C92F66E39E61}" dt="2024-11-29T10:32:17.664" v="68" actId="478"/>
            <ac:spMkLst>
              <pc:docMk/>
              <pc:sldMasterMk cId="1915739597" sldId="2147483870"/>
              <pc:sldLayoutMk cId="4138069494" sldId="2147483917"/>
              <ac:spMk id="61" creationId="{CEB6AFC2-6AC8-59A4-72F5-D7B50A788FD2}"/>
            </ac:spMkLst>
          </pc:spChg>
        </pc:sldLayoutChg>
        <pc:sldLayoutChg chg="add del mod modTransition">
          <pc:chgData name="Emilio Jimenez" userId="b54e4ee0-87ca-41a2-8563-4a60a2831164" providerId="ADAL" clId="{7CCBB0F5-3861-774F-9404-C92F66E39E61}" dt="2024-11-29T11:03:35.453" v="288" actId="2890"/>
          <pc:sldLayoutMkLst>
            <pc:docMk/>
            <pc:sldMasterMk cId="1915739597" sldId="2147483870"/>
            <pc:sldLayoutMk cId="3300119099" sldId="2147483918"/>
          </pc:sldLayoutMkLst>
        </pc:sldLayoutChg>
        <pc:sldLayoutChg chg="delSp modSp add mod modTransition">
          <pc:chgData name="Emilio Jimenez" userId="b54e4ee0-87ca-41a2-8563-4a60a2831164" providerId="ADAL" clId="{7CCBB0F5-3861-774F-9404-C92F66E39E61}" dt="2024-11-29T11:43:23.196" v="753"/>
          <pc:sldLayoutMkLst>
            <pc:docMk/>
            <pc:sldMasterMk cId="1915739597" sldId="2147483870"/>
            <pc:sldLayoutMk cId="3523027612" sldId="2147483918"/>
          </pc:sldLayoutMkLst>
          <pc:spChg chg="mod">
            <ac:chgData name="Emilio Jimenez" userId="b54e4ee0-87ca-41a2-8563-4a60a2831164" providerId="ADAL" clId="{7CCBB0F5-3861-774F-9404-C92F66E39E61}" dt="2024-11-29T11:43:15.736" v="750"/>
            <ac:spMkLst>
              <pc:docMk/>
              <pc:sldMasterMk cId="1915739597" sldId="2147483870"/>
              <pc:sldLayoutMk cId="3523027612" sldId="2147483918"/>
              <ac:spMk id="2" creationId="{26BF6200-A30F-7F83-49D5-BB66E519A383}"/>
            </ac:spMkLst>
          </pc:spChg>
          <pc:spChg chg="mod">
            <ac:chgData name="Emilio Jimenez" userId="b54e4ee0-87ca-41a2-8563-4a60a2831164" providerId="ADAL" clId="{7CCBB0F5-3861-774F-9404-C92F66E39E61}" dt="2024-11-29T11:43:19.189" v="751"/>
            <ac:spMkLst>
              <pc:docMk/>
              <pc:sldMasterMk cId="1915739597" sldId="2147483870"/>
              <pc:sldLayoutMk cId="3523027612" sldId="2147483918"/>
              <ac:spMk id="3" creationId="{7B2893BE-50A8-4084-EFE0-86499D3D66AD}"/>
            </ac:spMkLst>
          </pc:spChg>
          <pc:spChg chg="del">
            <ac:chgData name="Emilio Jimenez" userId="b54e4ee0-87ca-41a2-8563-4a60a2831164" providerId="ADAL" clId="{7CCBB0F5-3861-774F-9404-C92F66E39E61}" dt="2024-11-29T11:11:47.757" v="333" actId="478"/>
            <ac:spMkLst>
              <pc:docMk/>
              <pc:sldMasterMk cId="1915739597" sldId="2147483870"/>
              <pc:sldLayoutMk cId="3523027612" sldId="2147483918"/>
              <ac:spMk id="4" creationId="{1078DD92-0BA7-F4BA-7583-A89A6C5F9377}"/>
            </ac:spMkLst>
          </pc:spChg>
          <pc:spChg chg="mod">
            <ac:chgData name="Emilio Jimenez" userId="b54e4ee0-87ca-41a2-8563-4a60a2831164" providerId="ADAL" clId="{7CCBB0F5-3861-774F-9404-C92F66E39E61}" dt="2024-11-29T11:43:21.555" v="752"/>
            <ac:spMkLst>
              <pc:docMk/>
              <pc:sldMasterMk cId="1915739597" sldId="2147483870"/>
              <pc:sldLayoutMk cId="3523027612" sldId="2147483918"/>
              <ac:spMk id="5" creationId="{94FBE1C5-538C-D74D-0518-44BE1A5552B7}"/>
            </ac:spMkLst>
          </pc:spChg>
          <pc:spChg chg="mod">
            <ac:chgData name="Emilio Jimenez" userId="b54e4ee0-87ca-41a2-8563-4a60a2831164" providerId="ADAL" clId="{7CCBB0F5-3861-774F-9404-C92F66E39E61}" dt="2024-11-29T11:15:11.021" v="397" actId="1036"/>
            <ac:spMkLst>
              <pc:docMk/>
              <pc:sldMasterMk cId="1915739597" sldId="2147483870"/>
              <pc:sldLayoutMk cId="3523027612" sldId="2147483918"/>
              <ac:spMk id="7" creationId="{1F7D7629-CEC6-3251-C89F-11E898467E4F}"/>
            </ac:spMkLst>
          </pc:spChg>
          <pc:spChg chg="mod">
            <ac:chgData name="Emilio Jimenez" userId="b54e4ee0-87ca-41a2-8563-4a60a2831164" providerId="ADAL" clId="{7CCBB0F5-3861-774F-9404-C92F66E39E61}" dt="2024-11-29T11:15:11.021" v="397" actId="1036"/>
            <ac:spMkLst>
              <pc:docMk/>
              <pc:sldMasterMk cId="1915739597" sldId="2147483870"/>
              <pc:sldLayoutMk cId="3523027612" sldId="2147483918"/>
              <ac:spMk id="8" creationId="{4DD2BFE8-1C51-FE2C-33D4-5B4C13AF9370}"/>
            </ac:spMkLst>
          </pc:spChg>
          <pc:spChg chg="mod">
            <ac:chgData name="Emilio Jimenez" userId="b54e4ee0-87ca-41a2-8563-4a60a2831164" providerId="ADAL" clId="{7CCBB0F5-3861-774F-9404-C92F66E39E61}" dt="2024-11-29T11:35:46.392" v="628"/>
            <ac:spMkLst>
              <pc:docMk/>
              <pc:sldMasterMk cId="1915739597" sldId="2147483870"/>
              <pc:sldLayoutMk cId="3523027612" sldId="2147483918"/>
              <ac:spMk id="9" creationId="{065064DC-7CC0-EC85-1571-C6DEA160DEA6}"/>
            </ac:spMkLst>
          </pc:spChg>
          <pc:spChg chg="mod">
            <ac:chgData name="Emilio Jimenez" userId="b54e4ee0-87ca-41a2-8563-4a60a2831164" providerId="ADAL" clId="{7CCBB0F5-3861-774F-9404-C92F66E39E61}" dt="2024-11-29T11:40:25.697" v="740"/>
            <ac:spMkLst>
              <pc:docMk/>
              <pc:sldMasterMk cId="1915739597" sldId="2147483870"/>
              <pc:sldLayoutMk cId="3523027612" sldId="2147483918"/>
              <ac:spMk id="10" creationId="{D3AEDFF5-0E64-0564-B559-13E2597A0010}"/>
            </ac:spMkLst>
          </pc:spChg>
          <pc:spChg chg="mod">
            <ac:chgData name="Emilio Jimenez" userId="b54e4ee0-87ca-41a2-8563-4a60a2831164" providerId="ADAL" clId="{7CCBB0F5-3861-774F-9404-C92F66E39E61}" dt="2024-11-29T11:43:23.196" v="753"/>
            <ac:spMkLst>
              <pc:docMk/>
              <pc:sldMasterMk cId="1915739597" sldId="2147483870"/>
              <pc:sldLayoutMk cId="3523027612" sldId="2147483918"/>
              <ac:spMk id="32" creationId="{B2C31A45-BB48-E1D4-C91E-E95B1B7577DC}"/>
            </ac:spMkLst>
          </pc:spChg>
          <pc:spChg chg="del">
            <ac:chgData name="Emilio Jimenez" userId="b54e4ee0-87ca-41a2-8563-4a60a2831164" providerId="ADAL" clId="{7CCBB0F5-3861-774F-9404-C92F66E39E61}" dt="2024-11-29T11:11:47.757" v="333" actId="478"/>
            <ac:spMkLst>
              <pc:docMk/>
              <pc:sldMasterMk cId="1915739597" sldId="2147483870"/>
              <pc:sldLayoutMk cId="3523027612" sldId="2147483918"/>
              <ac:spMk id="33" creationId="{7DF8FAE8-7FAE-3105-82A1-A95B55EC1D6B}"/>
            </ac:spMkLst>
          </pc:spChg>
          <pc:spChg chg="del">
            <ac:chgData name="Emilio Jimenez" userId="b54e4ee0-87ca-41a2-8563-4a60a2831164" providerId="ADAL" clId="{7CCBB0F5-3861-774F-9404-C92F66E39E61}" dt="2024-11-29T11:11:47.757" v="333" actId="478"/>
            <ac:spMkLst>
              <pc:docMk/>
              <pc:sldMasterMk cId="1915739597" sldId="2147483870"/>
              <pc:sldLayoutMk cId="3523027612" sldId="2147483918"/>
              <ac:spMk id="34" creationId="{8E8A7ACE-B865-A7DB-D3DE-200AA5BF28C8}"/>
            </ac:spMkLst>
          </pc:spChg>
        </pc:sldLayoutChg>
        <pc:sldLayoutChg chg="addSp delSp modSp add mod ord modTransition">
          <pc:chgData name="Emilio Jimenez" userId="b54e4ee0-87ca-41a2-8563-4a60a2831164" providerId="ADAL" clId="{7CCBB0F5-3861-774F-9404-C92F66E39E61}" dt="2024-11-29T11:44:05.737" v="769"/>
          <pc:sldLayoutMkLst>
            <pc:docMk/>
            <pc:sldMasterMk cId="1915739597" sldId="2147483870"/>
            <pc:sldLayoutMk cId="1956914466" sldId="2147483919"/>
          </pc:sldLayoutMkLst>
          <pc:spChg chg="del">
            <ac:chgData name="Emilio Jimenez" userId="b54e4ee0-87ca-41a2-8563-4a60a2831164" providerId="ADAL" clId="{7CCBB0F5-3861-774F-9404-C92F66E39E61}" dt="2024-11-29T11:23:18" v="467" actId="478"/>
            <ac:spMkLst>
              <pc:docMk/>
              <pc:sldMasterMk cId="1915739597" sldId="2147483870"/>
              <pc:sldLayoutMk cId="1956914466" sldId="2147483919"/>
              <ac:spMk id="2" creationId="{26BF6200-A30F-7F83-49D5-BB66E519A383}"/>
            </ac:spMkLst>
          </pc:spChg>
          <pc:spChg chg="del">
            <ac:chgData name="Emilio Jimenez" userId="b54e4ee0-87ca-41a2-8563-4a60a2831164" providerId="ADAL" clId="{7CCBB0F5-3861-774F-9404-C92F66E39E61}" dt="2024-11-29T11:23:18" v="467" actId="478"/>
            <ac:spMkLst>
              <pc:docMk/>
              <pc:sldMasterMk cId="1915739597" sldId="2147483870"/>
              <pc:sldLayoutMk cId="1956914466" sldId="2147483919"/>
              <ac:spMk id="3" creationId="{7B2893BE-50A8-4084-EFE0-86499D3D66AD}"/>
            </ac:spMkLst>
          </pc:spChg>
          <pc:spChg chg="del">
            <ac:chgData name="Emilio Jimenez" userId="b54e4ee0-87ca-41a2-8563-4a60a2831164" providerId="ADAL" clId="{7CCBB0F5-3861-774F-9404-C92F66E39E61}" dt="2024-11-29T11:23:18" v="467" actId="478"/>
            <ac:spMkLst>
              <pc:docMk/>
              <pc:sldMasterMk cId="1915739597" sldId="2147483870"/>
              <pc:sldLayoutMk cId="1956914466" sldId="2147483919"/>
              <ac:spMk id="4" creationId="{1078DD92-0BA7-F4BA-7583-A89A6C5F9377}"/>
            </ac:spMkLst>
          </pc:spChg>
          <pc:spChg chg="del">
            <ac:chgData name="Emilio Jimenez" userId="b54e4ee0-87ca-41a2-8563-4a60a2831164" providerId="ADAL" clId="{7CCBB0F5-3861-774F-9404-C92F66E39E61}" dt="2024-11-29T11:23:18" v="467" actId="478"/>
            <ac:spMkLst>
              <pc:docMk/>
              <pc:sldMasterMk cId="1915739597" sldId="2147483870"/>
              <pc:sldLayoutMk cId="1956914466" sldId="2147483919"/>
              <ac:spMk id="5" creationId="{94FBE1C5-538C-D74D-0518-44BE1A5552B7}"/>
            </ac:spMkLst>
          </pc:spChg>
          <pc:spChg chg="add mod">
            <ac:chgData name="Emilio Jimenez" userId="b54e4ee0-87ca-41a2-8563-4a60a2831164" providerId="ADAL" clId="{7CCBB0F5-3861-774F-9404-C92F66E39E61}" dt="2024-11-29T11:43:47.771" v="762"/>
            <ac:spMkLst>
              <pc:docMk/>
              <pc:sldMasterMk cId="1915739597" sldId="2147483870"/>
              <pc:sldLayoutMk cId="1956914466" sldId="2147483919"/>
              <ac:spMk id="6" creationId="{7B820CF1-E402-A430-2516-AD58A1237F8B}"/>
            </ac:spMkLst>
          </pc:spChg>
          <pc:spChg chg="del">
            <ac:chgData name="Emilio Jimenez" userId="b54e4ee0-87ca-41a2-8563-4a60a2831164" providerId="ADAL" clId="{7CCBB0F5-3861-774F-9404-C92F66E39E61}" dt="2024-11-29T11:23:18" v="467" actId="478"/>
            <ac:spMkLst>
              <pc:docMk/>
              <pc:sldMasterMk cId="1915739597" sldId="2147483870"/>
              <pc:sldLayoutMk cId="1956914466" sldId="2147483919"/>
              <ac:spMk id="7" creationId="{1F7D7629-CEC6-3251-C89F-11E898467E4F}"/>
            </ac:spMkLst>
          </pc:spChg>
          <pc:spChg chg="del">
            <ac:chgData name="Emilio Jimenez" userId="b54e4ee0-87ca-41a2-8563-4a60a2831164" providerId="ADAL" clId="{7CCBB0F5-3861-774F-9404-C92F66E39E61}" dt="2024-11-29T11:23:18" v="467" actId="478"/>
            <ac:spMkLst>
              <pc:docMk/>
              <pc:sldMasterMk cId="1915739597" sldId="2147483870"/>
              <pc:sldLayoutMk cId="1956914466" sldId="2147483919"/>
              <ac:spMk id="8" creationId="{4DD2BFE8-1C51-FE2C-33D4-5B4C13AF9370}"/>
            </ac:spMkLst>
          </pc:spChg>
          <pc:spChg chg="mod">
            <ac:chgData name="Emilio Jimenez" userId="b54e4ee0-87ca-41a2-8563-4a60a2831164" providerId="ADAL" clId="{7CCBB0F5-3861-774F-9404-C92F66E39E61}" dt="2024-11-29T11:35:51.026" v="629"/>
            <ac:spMkLst>
              <pc:docMk/>
              <pc:sldMasterMk cId="1915739597" sldId="2147483870"/>
              <pc:sldLayoutMk cId="1956914466" sldId="2147483919"/>
              <ac:spMk id="9" creationId="{065064DC-7CC0-EC85-1571-C6DEA160DEA6}"/>
            </ac:spMkLst>
          </pc:spChg>
          <pc:spChg chg="del">
            <ac:chgData name="Emilio Jimenez" userId="b54e4ee0-87ca-41a2-8563-4a60a2831164" providerId="ADAL" clId="{7CCBB0F5-3861-774F-9404-C92F66E39E61}" dt="2024-11-29T11:22:49.822" v="464" actId="478"/>
            <ac:spMkLst>
              <pc:docMk/>
              <pc:sldMasterMk cId="1915739597" sldId="2147483870"/>
              <pc:sldLayoutMk cId="1956914466" sldId="2147483919"/>
              <ac:spMk id="10" creationId="{D3AEDFF5-0E64-0564-B559-13E2597A0010}"/>
            </ac:spMkLst>
          </pc:spChg>
          <pc:spChg chg="del">
            <ac:chgData name="Emilio Jimenez" userId="b54e4ee0-87ca-41a2-8563-4a60a2831164" providerId="ADAL" clId="{7CCBB0F5-3861-774F-9404-C92F66E39E61}" dt="2024-11-29T11:23:18" v="467" actId="478"/>
            <ac:spMkLst>
              <pc:docMk/>
              <pc:sldMasterMk cId="1915739597" sldId="2147483870"/>
              <pc:sldLayoutMk cId="1956914466" sldId="2147483919"/>
              <ac:spMk id="32" creationId="{B2C31A45-BB48-E1D4-C91E-E95B1B7577DC}"/>
            </ac:spMkLst>
          </pc:spChg>
          <pc:spChg chg="del">
            <ac:chgData name="Emilio Jimenez" userId="b54e4ee0-87ca-41a2-8563-4a60a2831164" providerId="ADAL" clId="{7CCBB0F5-3861-774F-9404-C92F66E39E61}" dt="2024-11-29T11:23:18" v="467" actId="478"/>
            <ac:spMkLst>
              <pc:docMk/>
              <pc:sldMasterMk cId="1915739597" sldId="2147483870"/>
              <pc:sldLayoutMk cId="1956914466" sldId="2147483919"/>
              <ac:spMk id="33" creationId="{7DF8FAE8-7FAE-3105-82A1-A95B55EC1D6B}"/>
            </ac:spMkLst>
          </pc:spChg>
          <pc:spChg chg="del">
            <ac:chgData name="Emilio Jimenez" userId="b54e4ee0-87ca-41a2-8563-4a60a2831164" providerId="ADAL" clId="{7CCBB0F5-3861-774F-9404-C92F66E39E61}" dt="2024-11-29T11:23:18" v="467" actId="478"/>
            <ac:spMkLst>
              <pc:docMk/>
              <pc:sldMasterMk cId="1915739597" sldId="2147483870"/>
              <pc:sldLayoutMk cId="1956914466" sldId="2147483919"/>
              <ac:spMk id="34" creationId="{8E8A7ACE-B865-A7DB-D3DE-200AA5BF28C8}"/>
            </ac:spMkLst>
          </pc:spChg>
          <pc:spChg chg="add mod">
            <ac:chgData name="Emilio Jimenez" userId="b54e4ee0-87ca-41a2-8563-4a60a2831164" providerId="ADAL" clId="{7CCBB0F5-3861-774F-9404-C92F66E39E61}" dt="2024-11-29T11:25:18.432" v="495" actId="1036"/>
            <ac:spMkLst>
              <pc:docMk/>
              <pc:sldMasterMk cId="1915739597" sldId="2147483870"/>
              <pc:sldLayoutMk cId="1956914466" sldId="2147483919"/>
              <ac:spMk id="35" creationId="{E77A6195-6078-8343-B047-7347E0BDE96A}"/>
            </ac:spMkLst>
          </pc:spChg>
          <pc:spChg chg="add mod">
            <ac:chgData name="Emilio Jimenez" userId="b54e4ee0-87ca-41a2-8563-4a60a2831164" providerId="ADAL" clId="{7CCBB0F5-3861-774F-9404-C92F66E39E61}" dt="2024-11-29T11:43:34.547" v="757"/>
            <ac:spMkLst>
              <pc:docMk/>
              <pc:sldMasterMk cId="1915739597" sldId="2147483870"/>
              <pc:sldLayoutMk cId="1956914466" sldId="2147483919"/>
              <ac:spMk id="36" creationId="{649611E1-8B89-2526-B990-045895D3B066}"/>
            </ac:spMkLst>
          </pc:spChg>
          <pc:spChg chg="add mod">
            <ac:chgData name="Emilio Jimenez" userId="b54e4ee0-87ca-41a2-8563-4a60a2831164" providerId="ADAL" clId="{7CCBB0F5-3861-774F-9404-C92F66E39E61}" dt="2024-11-29T11:43:51.204" v="763"/>
            <ac:spMkLst>
              <pc:docMk/>
              <pc:sldMasterMk cId="1915739597" sldId="2147483870"/>
              <pc:sldLayoutMk cId="1956914466" sldId="2147483919"/>
              <ac:spMk id="37" creationId="{66F0FE02-FE36-FB98-B1BB-FB156CBFF7D7}"/>
            </ac:spMkLst>
          </pc:spChg>
          <pc:spChg chg="add mod">
            <ac:chgData name="Emilio Jimenez" userId="b54e4ee0-87ca-41a2-8563-4a60a2831164" providerId="ADAL" clId="{7CCBB0F5-3861-774F-9404-C92F66E39E61}" dt="2024-11-29T11:25:18.432" v="495" actId="1036"/>
            <ac:spMkLst>
              <pc:docMk/>
              <pc:sldMasterMk cId="1915739597" sldId="2147483870"/>
              <pc:sldLayoutMk cId="1956914466" sldId="2147483919"/>
              <ac:spMk id="38" creationId="{056BF40E-4A7B-6F83-2EA9-749B91000CBA}"/>
            </ac:spMkLst>
          </pc:spChg>
          <pc:spChg chg="add mod">
            <ac:chgData name="Emilio Jimenez" userId="b54e4ee0-87ca-41a2-8563-4a60a2831164" providerId="ADAL" clId="{7CCBB0F5-3861-774F-9404-C92F66E39E61}" dt="2024-11-29T11:43:28.493" v="754"/>
            <ac:spMkLst>
              <pc:docMk/>
              <pc:sldMasterMk cId="1915739597" sldId="2147483870"/>
              <pc:sldLayoutMk cId="1956914466" sldId="2147483919"/>
              <ac:spMk id="39" creationId="{5338179A-E2A6-5DEC-EC24-8D707DA10187}"/>
            </ac:spMkLst>
          </pc:spChg>
          <pc:spChg chg="add mod">
            <ac:chgData name="Emilio Jimenez" userId="b54e4ee0-87ca-41a2-8563-4a60a2831164" providerId="ADAL" clId="{7CCBB0F5-3861-774F-9404-C92F66E39E61}" dt="2024-11-29T11:43:52.902" v="764"/>
            <ac:spMkLst>
              <pc:docMk/>
              <pc:sldMasterMk cId="1915739597" sldId="2147483870"/>
              <pc:sldLayoutMk cId="1956914466" sldId="2147483919"/>
              <ac:spMk id="40" creationId="{FD96F399-964D-594B-6904-A6BE76A4520A}"/>
            </ac:spMkLst>
          </pc:spChg>
          <pc:spChg chg="add mod">
            <ac:chgData name="Emilio Jimenez" userId="b54e4ee0-87ca-41a2-8563-4a60a2831164" providerId="ADAL" clId="{7CCBB0F5-3861-774F-9404-C92F66E39E61}" dt="2024-11-29T11:25:18.432" v="495" actId="1036"/>
            <ac:spMkLst>
              <pc:docMk/>
              <pc:sldMasterMk cId="1915739597" sldId="2147483870"/>
              <pc:sldLayoutMk cId="1956914466" sldId="2147483919"/>
              <ac:spMk id="41" creationId="{9AB9A0CE-383D-212E-C3FE-FA936DACC725}"/>
            </ac:spMkLst>
          </pc:spChg>
          <pc:spChg chg="add mod">
            <ac:chgData name="Emilio Jimenez" userId="b54e4ee0-87ca-41a2-8563-4a60a2831164" providerId="ADAL" clId="{7CCBB0F5-3861-774F-9404-C92F66E39E61}" dt="2024-11-29T11:43:30.499" v="755"/>
            <ac:spMkLst>
              <pc:docMk/>
              <pc:sldMasterMk cId="1915739597" sldId="2147483870"/>
              <pc:sldLayoutMk cId="1956914466" sldId="2147483919"/>
              <ac:spMk id="42" creationId="{9A3FDE4D-D794-FF29-A2C0-2A58E13AEFCA}"/>
            </ac:spMkLst>
          </pc:spChg>
          <pc:spChg chg="add mod">
            <ac:chgData name="Emilio Jimenez" userId="b54e4ee0-87ca-41a2-8563-4a60a2831164" providerId="ADAL" clId="{7CCBB0F5-3861-774F-9404-C92F66E39E61}" dt="2024-11-29T11:43:55.357" v="765"/>
            <ac:spMkLst>
              <pc:docMk/>
              <pc:sldMasterMk cId="1915739597" sldId="2147483870"/>
              <pc:sldLayoutMk cId="1956914466" sldId="2147483919"/>
              <ac:spMk id="43" creationId="{AE18339C-9A07-70C5-6BEB-0F745F35A0E9}"/>
            </ac:spMkLst>
          </pc:spChg>
          <pc:spChg chg="add mod">
            <ac:chgData name="Emilio Jimenez" userId="b54e4ee0-87ca-41a2-8563-4a60a2831164" providerId="ADAL" clId="{7CCBB0F5-3861-774F-9404-C92F66E39E61}" dt="2024-11-29T11:25:18.432" v="495" actId="1036"/>
            <ac:spMkLst>
              <pc:docMk/>
              <pc:sldMasterMk cId="1915739597" sldId="2147483870"/>
              <pc:sldLayoutMk cId="1956914466" sldId="2147483919"/>
              <ac:spMk id="44" creationId="{5B690FFC-76DC-0BE6-ECB7-4252860EB033}"/>
            </ac:spMkLst>
          </pc:spChg>
          <pc:spChg chg="add mod">
            <ac:chgData name="Emilio Jimenez" userId="b54e4ee0-87ca-41a2-8563-4a60a2831164" providerId="ADAL" clId="{7CCBB0F5-3861-774F-9404-C92F66E39E61}" dt="2024-11-29T11:43:32.961" v="756"/>
            <ac:spMkLst>
              <pc:docMk/>
              <pc:sldMasterMk cId="1915739597" sldId="2147483870"/>
              <pc:sldLayoutMk cId="1956914466" sldId="2147483919"/>
              <ac:spMk id="45" creationId="{0FE648AC-C3CB-5A8D-7A78-0D0BFEE72200}"/>
            </ac:spMkLst>
          </pc:spChg>
          <pc:spChg chg="add del mod">
            <ac:chgData name="Emilio Jimenez" userId="b54e4ee0-87ca-41a2-8563-4a60a2831164" providerId="ADAL" clId="{7CCBB0F5-3861-774F-9404-C92F66E39E61}" dt="2024-11-29T11:25:25.994" v="497" actId="478"/>
            <ac:spMkLst>
              <pc:docMk/>
              <pc:sldMasterMk cId="1915739597" sldId="2147483870"/>
              <pc:sldLayoutMk cId="1956914466" sldId="2147483919"/>
              <ac:spMk id="46" creationId="{50D43F1D-133B-7A6D-885D-FD70373204B2}"/>
            </ac:spMkLst>
          </pc:spChg>
          <pc:spChg chg="add del mod">
            <ac:chgData name="Emilio Jimenez" userId="b54e4ee0-87ca-41a2-8563-4a60a2831164" providerId="ADAL" clId="{7CCBB0F5-3861-774F-9404-C92F66E39E61}" dt="2024-11-29T11:25:25.994" v="497" actId="478"/>
            <ac:spMkLst>
              <pc:docMk/>
              <pc:sldMasterMk cId="1915739597" sldId="2147483870"/>
              <pc:sldLayoutMk cId="1956914466" sldId="2147483919"/>
              <ac:spMk id="47" creationId="{57E9223F-69EB-DFF8-A1A5-D3222EF4F711}"/>
            </ac:spMkLst>
          </pc:spChg>
          <pc:spChg chg="add del mod">
            <ac:chgData name="Emilio Jimenez" userId="b54e4ee0-87ca-41a2-8563-4a60a2831164" providerId="ADAL" clId="{7CCBB0F5-3861-774F-9404-C92F66E39E61}" dt="2024-11-29T11:25:25.994" v="497" actId="478"/>
            <ac:spMkLst>
              <pc:docMk/>
              <pc:sldMasterMk cId="1915739597" sldId="2147483870"/>
              <pc:sldLayoutMk cId="1956914466" sldId="2147483919"/>
              <ac:spMk id="53" creationId="{A44C873A-558A-76F5-659E-8144D04C9096}"/>
            </ac:spMkLst>
          </pc:spChg>
          <pc:spChg chg="add del mod">
            <ac:chgData name="Emilio Jimenez" userId="b54e4ee0-87ca-41a2-8563-4a60a2831164" providerId="ADAL" clId="{7CCBB0F5-3861-774F-9404-C92F66E39E61}" dt="2024-11-29T11:25:25.994" v="497" actId="478"/>
            <ac:spMkLst>
              <pc:docMk/>
              <pc:sldMasterMk cId="1915739597" sldId="2147483870"/>
              <pc:sldLayoutMk cId="1956914466" sldId="2147483919"/>
              <ac:spMk id="54" creationId="{B23E0A9E-D5A4-0C1D-0FEA-A1146F6B3AEB}"/>
            </ac:spMkLst>
          </pc:spChg>
          <pc:spChg chg="add del mod">
            <ac:chgData name="Emilio Jimenez" userId="b54e4ee0-87ca-41a2-8563-4a60a2831164" providerId="ADAL" clId="{7CCBB0F5-3861-774F-9404-C92F66E39E61}" dt="2024-11-29T11:25:25.994" v="497" actId="478"/>
            <ac:spMkLst>
              <pc:docMk/>
              <pc:sldMasterMk cId="1915739597" sldId="2147483870"/>
              <pc:sldLayoutMk cId="1956914466" sldId="2147483919"/>
              <ac:spMk id="55" creationId="{BA3810AD-1248-7798-F1B3-6C15F9D4FA1A}"/>
            </ac:spMkLst>
          </pc:spChg>
          <pc:spChg chg="add del mod">
            <ac:chgData name="Emilio Jimenez" userId="b54e4ee0-87ca-41a2-8563-4a60a2831164" providerId="ADAL" clId="{7CCBB0F5-3861-774F-9404-C92F66E39E61}" dt="2024-11-29T11:25:25.994" v="497" actId="478"/>
            <ac:spMkLst>
              <pc:docMk/>
              <pc:sldMasterMk cId="1915739597" sldId="2147483870"/>
              <pc:sldLayoutMk cId="1956914466" sldId="2147483919"/>
              <ac:spMk id="56" creationId="{AF15FA6A-CE7F-FB15-84BD-AE493FE7919F}"/>
            </ac:spMkLst>
          </pc:spChg>
          <pc:spChg chg="add del mod">
            <ac:chgData name="Emilio Jimenez" userId="b54e4ee0-87ca-41a2-8563-4a60a2831164" providerId="ADAL" clId="{7CCBB0F5-3861-774F-9404-C92F66E39E61}" dt="2024-11-29T11:25:25.994" v="497" actId="478"/>
            <ac:spMkLst>
              <pc:docMk/>
              <pc:sldMasterMk cId="1915739597" sldId="2147483870"/>
              <pc:sldLayoutMk cId="1956914466" sldId="2147483919"/>
              <ac:spMk id="57" creationId="{A65EB62C-D013-53CA-FCA3-CA7127AA1108}"/>
            </ac:spMkLst>
          </pc:spChg>
          <pc:spChg chg="add del mod">
            <ac:chgData name="Emilio Jimenez" userId="b54e4ee0-87ca-41a2-8563-4a60a2831164" providerId="ADAL" clId="{7CCBB0F5-3861-774F-9404-C92F66E39E61}" dt="2024-11-29T11:25:25.994" v="497" actId="478"/>
            <ac:spMkLst>
              <pc:docMk/>
              <pc:sldMasterMk cId="1915739597" sldId="2147483870"/>
              <pc:sldLayoutMk cId="1956914466" sldId="2147483919"/>
              <ac:spMk id="58" creationId="{DFEC93AA-2EAC-4F96-9DCD-F848413B8317}"/>
            </ac:spMkLst>
          </pc:spChg>
          <pc:spChg chg="add del mod">
            <ac:chgData name="Emilio Jimenez" userId="b54e4ee0-87ca-41a2-8563-4a60a2831164" providerId="ADAL" clId="{7CCBB0F5-3861-774F-9404-C92F66E39E61}" dt="2024-11-29T11:25:25.994" v="497" actId="478"/>
            <ac:spMkLst>
              <pc:docMk/>
              <pc:sldMasterMk cId="1915739597" sldId="2147483870"/>
              <pc:sldLayoutMk cId="1956914466" sldId="2147483919"/>
              <ac:spMk id="59" creationId="{2B923585-37E0-D7A4-162B-F15C46FDF47B}"/>
            </ac:spMkLst>
          </pc:spChg>
          <pc:spChg chg="add del mod">
            <ac:chgData name="Emilio Jimenez" userId="b54e4ee0-87ca-41a2-8563-4a60a2831164" providerId="ADAL" clId="{7CCBB0F5-3861-774F-9404-C92F66E39E61}" dt="2024-11-29T11:25:25.994" v="497" actId="478"/>
            <ac:spMkLst>
              <pc:docMk/>
              <pc:sldMasterMk cId="1915739597" sldId="2147483870"/>
              <pc:sldLayoutMk cId="1956914466" sldId="2147483919"/>
              <ac:spMk id="60" creationId="{B1FDB02E-0F90-1AB4-9E18-D7D616DE55EA}"/>
            </ac:spMkLst>
          </pc:spChg>
          <pc:spChg chg="add del mod">
            <ac:chgData name="Emilio Jimenez" userId="b54e4ee0-87ca-41a2-8563-4a60a2831164" providerId="ADAL" clId="{7CCBB0F5-3861-774F-9404-C92F66E39E61}" dt="2024-11-29T11:25:25.994" v="497" actId="478"/>
            <ac:spMkLst>
              <pc:docMk/>
              <pc:sldMasterMk cId="1915739597" sldId="2147483870"/>
              <pc:sldLayoutMk cId="1956914466" sldId="2147483919"/>
              <ac:spMk id="61" creationId="{A1468BD3-2228-97C4-B72A-6759195A8F49}"/>
            </ac:spMkLst>
          </pc:spChg>
          <pc:spChg chg="add del mod">
            <ac:chgData name="Emilio Jimenez" userId="b54e4ee0-87ca-41a2-8563-4a60a2831164" providerId="ADAL" clId="{7CCBB0F5-3861-774F-9404-C92F66E39E61}" dt="2024-11-29T11:25:25.994" v="497" actId="478"/>
            <ac:spMkLst>
              <pc:docMk/>
              <pc:sldMasterMk cId="1915739597" sldId="2147483870"/>
              <pc:sldLayoutMk cId="1956914466" sldId="2147483919"/>
              <ac:spMk id="62" creationId="{F4A952E3-04C6-5972-F4D8-07D5663066DD}"/>
            </ac:spMkLst>
          </pc:spChg>
          <pc:spChg chg="add mod">
            <ac:chgData name="Emilio Jimenez" userId="b54e4ee0-87ca-41a2-8563-4a60a2831164" providerId="ADAL" clId="{7CCBB0F5-3861-774F-9404-C92F66E39E61}" dt="2024-11-29T11:43:59.074" v="766"/>
            <ac:spMkLst>
              <pc:docMk/>
              <pc:sldMasterMk cId="1915739597" sldId="2147483870"/>
              <pc:sldLayoutMk cId="1956914466" sldId="2147483919"/>
              <ac:spMk id="63" creationId="{2501297B-43A5-6BA2-8A0F-CC702F08CB42}"/>
            </ac:spMkLst>
          </pc:spChg>
          <pc:spChg chg="add mod">
            <ac:chgData name="Emilio Jimenez" userId="b54e4ee0-87ca-41a2-8563-4a60a2831164" providerId="ADAL" clId="{7CCBB0F5-3861-774F-9404-C92F66E39E61}" dt="2024-11-29T11:26:25.012" v="499" actId="571"/>
            <ac:spMkLst>
              <pc:docMk/>
              <pc:sldMasterMk cId="1915739597" sldId="2147483870"/>
              <pc:sldLayoutMk cId="1956914466" sldId="2147483919"/>
              <ac:spMk id="64" creationId="{8872303D-16AB-3ED5-CC20-55AB96E14D20}"/>
            </ac:spMkLst>
          </pc:spChg>
          <pc:spChg chg="add mod">
            <ac:chgData name="Emilio Jimenez" userId="b54e4ee0-87ca-41a2-8563-4a60a2831164" providerId="ADAL" clId="{7CCBB0F5-3861-774F-9404-C92F66E39E61}" dt="2024-11-29T11:43:37.341" v="758"/>
            <ac:spMkLst>
              <pc:docMk/>
              <pc:sldMasterMk cId="1915739597" sldId="2147483870"/>
              <pc:sldLayoutMk cId="1956914466" sldId="2147483919"/>
              <ac:spMk id="65" creationId="{0BF3994E-0E5C-B73F-5874-4A0475879B26}"/>
            </ac:spMkLst>
          </pc:spChg>
          <pc:spChg chg="add mod">
            <ac:chgData name="Emilio Jimenez" userId="b54e4ee0-87ca-41a2-8563-4a60a2831164" providerId="ADAL" clId="{7CCBB0F5-3861-774F-9404-C92F66E39E61}" dt="2024-11-29T11:44:00.244" v="767"/>
            <ac:spMkLst>
              <pc:docMk/>
              <pc:sldMasterMk cId="1915739597" sldId="2147483870"/>
              <pc:sldLayoutMk cId="1956914466" sldId="2147483919"/>
              <ac:spMk id="66" creationId="{DDCCC548-2E5A-FC3B-6428-6059302FC0E0}"/>
            </ac:spMkLst>
          </pc:spChg>
          <pc:spChg chg="add mod">
            <ac:chgData name="Emilio Jimenez" userId="b54e4ee0-87ca-41a2-8563-4a60a2831164" providerId="ADAL" clId="{7CCBB0F5-3861-774F-9404-C92F66E39E61}" dt="2024-11-29T11:26:25.012" v="499" actId="571"/>
            <ac:spMkLst>
              <pc:docMk/>
              <pc:sldMasterMk cId="1915739597" sldId="2147483870"/>
              <pc:sldLayoutMk cId="1956914466" sldId="2147483919"/>
              <ac:spMk id="67" creationId="{5259074D-420D-8C90-E878-5974E5D61959}"/>
            </ac:spMkLst>
          </pc:spChg>
          <pc:spChg chg="add mod">
            <ac:chgData name="Emilio Jimenez" userId="b54e4ee0-87ca-41a2-8563-4a60a2831164" providerId="ADAL" clId="{7CCBB0F5-3861-774F-9404-C92F66E39E61}" dt="2024-11-29T11:43:39.374" v="759"/>
            <ac:spMkLst>
              <pc:docMk/>
              <pc:sldMasterMk cId="1915739597" sldId="2147483870"/>
              <pc:sldLayoutMk cId="1956914466" sldId="2147483919"/>
              <ac:spMk id="68" creationId="{FD3EBDEC-E647-5F33-F2BF-5A59B250520B}"/>
            </ac:spMkLst>
          </pc:spChg>
          <pc:spChg chg="add mod">
            <ac:chgData name="Emilio Jimenez" userId="b54e4ee0-87ca-41a2-8563-4a60a2831164" providerId="ADAL" clId="{7CCBB0F5-3861-774F-9404-C92F66E39E61}" dt="2024-11-29T11:44:03.077" v="768"/>
            <ac:spMkLst>
              <pc:docMk/>
              <pc:sldMasterMk cId="1915739597" sldId="2147483870"/>
              <pc:sldLayoutMk cId="1956914466" sldId="2147483919"/>
              <ac:spMk id="69" creationId="{741886D6-E628-7476-078D-BB3EC0F90C64}"/>
            </ac:spMkLst>
          </pc:spChg>
          <pc:spChg chg="add mod">
            <ac:chgData name="Emilio Jimenez" userId="b54e4ee0-87ca-41a2-8563-4a60a2831164" providerId="ADAL" clId="{7CCBB0F5-3861-774F-9404-C92F66E39E61}" dt="2024-11-29T11:26:25.012" v="499" actId="571"/>
            <ac:spMkLst>
              <pc:docMk/>
              <pc:sldMasterMk cId="1915739597" sldId="2147483870"/>
              <pc:sldLayoutMk cId="1956914466" sldId="2147483919"/>
              <ac:spMk id="70" creationId="{C2D3F470-8C12-3AB5-8873-58C43C0AA214}"/>
            </ac:spMkLst>
          </pc:spChg>
          <pc:spChg chg="add mod">
            <ac:chgData name="Emilio Jimenez" userId="b54e4ee0-87ca-41a2-8563-4a60a2831164" providerId="ADAL" clId="{7CCBB0F5-3861-774F-9404-C92F66E39E61}" dt="2024-11-29T11:43:41.453" v="760"/>
            <ac:spMkLst>
              <pc:docMk/>
              <pc:sldMasterMk cId="1915739597" sldId="2147483870"/>
              <pc:sldLayoutMk cId="1956914466" sldId="2147483919"/>
              <ac:spMk id="71" creationId="{D8D4C6AD-C9B3-5F08-BAB5-1368C4FC5C6D}"/>
            </ac:spMkLst>
          </pc:spChg>
          <pc:spChg chg="add mod">
            <ac:chgData name="Emilio Jimenez" userId="b54e4ee0-87ca-41a2-8563-4a60a2831164" providerId="ADAL" clId="{7CCBB0F5-3861-774F-9404-C92F66E39E61}" dt="2024-11-29T11:44:05.737" v="769"/>
            <ac:spMkLst>
              <pc:docMk/>
              <pc:sldMasterMk cId="1915739597" sldId="2147483870"/>
              <pc:sldLayoutMk cId="1956914466" sldId="2147483919"/>
              <ac:spMk id="72" creationId="{00EFAA10-2590-47AD-0383-988C691EE8BC}"/>
            </ac:spMkLst>
          </pc:spChg>
          <pc:spChg chg="add mod">
            <ac:chgData name="Emilio Jimenez" userId="b54e4ee0-87ca-41a2-8563-4a60a2831164" providerId="ADAL" clId="{7CCBB0F5-3861-774F-9404-C92F66E39E61}" dt="2024-11-29T11:26:25.012" v="499" actId="571"/>
            <ac:spMkLst>
              <pc:docMk/>
              <pc:sldMasterMk cId="1915739597" sldId="2147483870"/>
              <pc:sldLayoutMk cId="1956914466" sldId="2147483919"/>
              <ac:spMk id="73" creationId="{DBE5E7B3-F22F-8AED-85C1-30999BA70027}"/>
            </ac:spMkLst>
          </pc:spChg>
          <pc:spChg chg="add mod">
            <ac:chgData name="Emilio Jimenez" userId="b54e4ee0-87ca-41a2-8563-4a60a2831164" providerId="ADAL" clId="{7CCBB0F5-3861-774F-9404-C92F66E39E61}" dt="2024-11-29T11:43:42.670" v="761"/>
            <ac:spMkLst>
              <pc:docMk/>
              <pc:sldMasterMk cId="1915739597" sldId="2147483870"/>
              <pc:sldLayoutMk cId="1956914466" sldId="2147483919"/>
              <ac:spMk id="74" creationId="{D4979B5F-947C-65A7-AE51-DCF82104A6DA}"/>
            </ac:spMkLst>
          </pc:spChg>
        </pc:sldLayoutChg>
      </pc:sldMasterChg>
    </pc:docChg>
  </pc:docChgLst>
  <pc:docChgLst>
    <pc:chgData name="YARTE FDEZ-ESCANDON, MARIA" userId="6ace3468-ef94-4218-86eb-402f22b5cc0d" providerId="ADAL" clId="{45349C45-296A-4AB6-919B-C0F2AB87F1B6}"/>
    <pc:docChg chg="delSld modSld">
      <pc:chgData name="YARTE FDEZ-ESCANDON, MARIA" userId="6ace3468-ef94-4218-86eb-402f22b5cc0d" providerId="ADAL" clId="{45349C45-296A-4AB6-919B-C0F2AB87F1B6}" dt="2024-11-29T12:09:24.317" v="72" actId="20577"/>
      <pc:docMkLst>
        <pc:docMk/>
      </pc:docMkLst>
      <pc:sldChg chg="del">
        <pc:chgData name="YARTE FDEZ-ESCANDON, MARIA" userId="6ace3468-ef94-4218-86eb-402f22b5cc0d" providerId="ADAL" clId="{45349C45-296A-4AB6-919B-C0F2AB87F1B6}" dt="2024-11-29T12:03:49.158" v="0" actId="47"/>
        <pc:sldMkLst>
          <pc:docMk/>
          <pc:sldMk cId="2040739778" sldId="410"/>
        </pc:sldMkLst>
      </pc:sldChg>
      <pc:sldChg chg="modSp mod">
        <pc:chgData name="YARTE FDEZ-ESCANDON, MARIA" userId="6ace3468-ef94-4218-86eb-402f22b5cc0d" providerId="ADAL" clId="{45349C45-296A-4AB6-919B-C0F2AB87F1B6}" dt="2024-11-29T12:09:04.099" v="32" actId="20577"/>
        <pc:sldMkLst>
          <pc:docMk/>
          <pc:sldMk cId="3570101035" sldId="2147375335"/>
        </pc:sldMkLst>
        <pc:spChg chg="mod">
          <ac:chgData name="YARTE FDEZ-ESCANDON, MARIA" userId="6ace3468-ef94-4218-86eb-402f22b5cc0d" providerId="ADAL" clId="{45349C45-296A-4AB6-919B-C0F2AB87F1B6}" dt="2024-11-29T12:09:04.099" v="32" actId="20577"/>
          <ac:spMkLst>
            <pc:docMk/>
            <pc:sldMk cId="3570101035" sldId="2147375335"/>
            <ac:spMk id="8" creationId="{B0468876-5B44-C656-6479-C073988C4F57}"/>
          </ac:spMkLst>
        </pc:spChg>
      </pc:sldChg>
      <pc:sldChg chg="modSp mod">
        <pc:chgData name="YARTE FDEZ-ESCANDON, MARIA" userId="6ace3468-ef94-4218-86eb-402f22b5cc0d" providerId="ADAL" clId="{45349C45-296A-4AB6-919B-C0F2AB87F1B6}" dt="2024-11-29T12:09:24.317" v="72" actId="20577"/>
        <pc:sldMkLst>
          <pc:docMk/>
          <pc:sldMk cId="2344810053" sldId="2147375336"/>
        </pc:sldMkLst>
        <pc:spChg chg="mod">
          <ac:chgData name="YARTE FDEZ-ESCANDON, MARIA" userId="6ace3468-ef94-4218-86eb-402f22b5cc0d" providerId="ADAL" clId="{45349C45-296A-4AB6-919B-C0F2AB87F1B6}" dt="2024-11-29T12:09:24.317" v="72" actId="20577"/>
          <ac:spMkLst>
            <pc:docMk/>
            <pc:sldMk cId="2344810053" sldId="2147375336"/>
            <ac:spMk id="8" creationId="{B0468876-5B44-C656-6479-C073988C4F57}"/>
          </ac:spMkLst>
        </pc:spChg>
      </pc:sldChg>
      <pc:sldChg chg="modSp mod">
        <pc:chgData name="YARTE FDEZ-ESCANDON, MARIA" userId="6ace3468-ef94-4218-86eb-402f22b5cc0d" providerId="ADAL" clId="{45349C45-296A-4AB6-919B-C0F2AB87F1B6}" dt="2024-11-29T12:09:14.839" v="52" actId="20577"/>
        <pc:sldMkLst>
          <pc:docMk/>
          <pc:sldMk cId="4075744865" sldId="2147375339"/>
        </pc:sldMkLst>
        <pc:spChg chg="mod">
          <ac:chgData name="YARTE FDEZ-ESCANDON, MARIA" userId="6ace3468-ef94-4218-86eb-402f22b5cc0d" providerId="ADAL" clId="{45349C45-296A-4AB6-919B-C0F2AB87F1B6}" dt="2024-11-29T12:09:14.839" v="52" actId="20577"/>
          <ac:spMkLst>
            <pc:docMk/>
            <pc:sldMk cId="4075744865" sldId="2147375339"/>
            <ac:spMk id="8" creationId="{B0468876-5B44-C656-6479-C073988C4F57}"/>
          </ac:spMkLst>
        </pc:spChg>
      </pc:sldChg>
      <pc:sldChg chg="modSp mod">
        <pc:chgData name="YARTE FDEZ-ESCANDON, MARIA" userId="6ace3468-ef94-4218-86eb-402f22b5cc0d" providerId="ADAL" clId="{45349C45-296A-4AB6-919B-C0F2AB87F1B6}" dt="2024-11-29T12:09:09.922" v="42" actId="20577"/>
        <pc:sldMkLst>
          <pc:docMk/>
          <pc:sldMk cId="2672424375" sldId="2147375381"/>
        </pc:sldMkLst>
        <pc:spChg chg="mod">
          <ac:chgData name="YARTE FDEZ-ESCANDON, MARIA" userId="6ace3468-ef94-4218-86eb-402f22b5cc0d" providerId="ADAL" clId="{45349C45-296A-4AB6-919B-C0F2AB87F1B6}" dt="2024-11-29T12:09:09.922" v="42" actId="20577"/>
          <ac:spMkLst>
            <pc:docMk/>
            <pc:sldMk cId="2672424375" sldId="2147375381"/>
            <ac:spMk id="8" creationId="{B0468876-5B44-C656-6479-C073988C4F57}"/>
          </ac:spMkLst>
        </pc:spChg>
      </pc:sldChg>
      <pc:sldChg chg="modSp mod">
        <pc:chgData name="YARTE FDEZ-ESCANDON, MARIA" userId="6ace3468-ef94-4218-86eb-402f22b5cc0d" providerId="ADAL" clId="{45349C45-296A-4AB6-919B-C0F2AB87F1B6}" dt="2024-11-29T12:08:59.409" v="22" actId="20577"/>
        <pc:sldMkLst>
          <pc:docMk/>
          <pc:sldMk cId="3292095088" sldId="2147375382"/>
        </pc:sldMkLst>
        <pc:spChg chg="mod">
          <ac:chgData name="YARTE FDEZ-ESCANDON, MARIA" userId="6ace3468-ef94-4218-86eb-402f22b5cc0d" providerId="ADAL" clId="{45349C45-296A-4AB6-919B-C0F2AB87F1B6}" dt="2024-11-29T12:08:59.409" v="22" actId="20577"/>
          <ac:spMkLst>
            <pc:docMk/>
            <pc:sldMk cId="3292095088" sldId="2147375382"/>
            <ac:spMk id="8" creationId="{B0468876-5B44-C656-6479-C073988C4F57}"/>
          </ac:spMkLst>
        </pc:spChg>
      </pc:sldChg>
      <pc:sldChg chg="del">
        <pc:chgData name="YARTE FDEZ-ESCANDON, MARIA" userId="6ace3468-ef94-4218-86eb-402f22b5cc0d" providerId="ADAL" clId="{45349C45-296A-4AB6-919B-C0F2AB87F1B6}" dt="2024-11-29T12:04:36.263" v="1" actId="47"/>
        <pc:sldMkLst>
          <pc:docMk/>
          <pc:sldMk cId="914142882" sldId="2147375386"/>
        </pc:sldMkLst>
      </pc:sldChg>
      <pc:sldChg chg="modSp mod">
        <pc:chgData name="YARTE FDEZ-ESCANDON, MARIA" userId="6ace3468-ef94-4218-86eb-402f22b5cc0d" providerId="ADAL" clId="{45349C45-296A-4AB6-919B-C0F2AB87F1B6}" dt="2024-11-29T12:08:54.645" v="12" actId="20577"/>
        <pc:sldMkLst>
          <pc:docMk/>
          <pc:sldMk cId="770387217" sldId="2147375387"/>
        </pc:sldMkLst>
        <pc:spChg chg="mod">
          <ac:chgData name="YARTE FDEZ-ESCANDON, MARIA" userId="6ace3468-ef94-4218-86eb-402f22b5cc0d" providerId="ADAL" clId="{45349C45-296A-4AB6-919B-C0F2AB87F1B6}" dt="2024-11-29T12:08:54.645" v="12" actId="20577"/>
          <ac:spMkLst>
            <pc:docMk/>
            <pc:sldMk cId="770387217" sldId="2147375387"/>
            <ac:spMk id="8" creationId="{9CF3F12A-80AD-F429-E4C7-127ADAABD128}"/>
          </ac:spMkLst>
        </pc:spChg>
      </pc:sldChg>
      <pc:sldChg chg="modSp mod">
        <pc:chgData name="YARTE FDEZ-ESCANDON, MARIA" userId="6ace3468-ef94-4218-86eb-402f22b5cc0d" providerId="ADAL" clId="{45349C45-296A-4AB6-919B-C0F2AB87F1B6}" dt="2024-11-29T12:09:19.626" v="62" actId="20577"/>
        <pc:sldMkLst>
          <pc:docMk/>
          <pc:sldMk cId="1088947882" sldId="2147375391"/>
        </pc:sldMkLst>
        <pc:spChg chg="mod">
          <ac:chgData name="YARTE FDEZ-ESCANDON, MARIA" userId="6ace3468-ef94-4218-86eb-402f22b5cc0d" providerId="ADAL" clId="{45349C45-296A-4AB6-919B-C0F2AB87F1B6}" dt="2024-11-29T12:09:19.626" v="62" actId="20577"/>
          <ac:spMkLst>
            <pc:docMk/>
            <pc:sldMk cId="1088947882" sldId="2147375391"/>
            <ac:spMk id="8" creationId="{A2EF059F-82FB-FE40-5C81-C1CF6561E847}"/>
          </ac:spMkLst>
        </pc:spChg>
      </pc:sldChg>
      <pc:sldChg chg="del">
        <pc:chgData name="YARTE FDEZ-ESCANDON, MARIA" userId="6ace3468-ef94-4218-86eb-402f22b5cc0d" providerId="ADAL" clId="{45349C45-296A-4AB6-919B-C0F2AB87F1B6}" dt="2024-11-29T12:08:11.884" v="2" actId="47"/>
        <pc:sldMkLst>
          <pc:docMk/>
          <pc:sldMk cId="4018000317" sldId="2147375392"/>
        </pc:sldMkLst>
      </pc:sldChg>
    </pc:docChg>
  </pc:docChgLst>
  <pc:docChgLst>
    <pc:chgData name="BAS ANDREU, TERESA" userId="90599e7d-e1c5-4505-adb7-46b94c16a3db" providerId="ADAL" clId="{4464A57F-B922-4FB2-976A-C3C9069C2DA4}"/>
    <pc:docChg chg="undo custSel modSld">
      <pc:chgData name="BAS ANDREU, TERESA" userId="90599e7d-e1c5-4505-adb7-46b94c16a3db" providerId="ADAL" clId="{4464A57F-B922-4FB2-976A-C3C9069C2DA4}" dt="2024-12-12T15:07:12.674" v="3" actId="207"/>
      <pc:docMkLst>
        <pc:docMk/>
      </pc:docMkLst>
      <pc:sldChg chg="modSp mod">
        <pc:chgData name="BAS ANDREU, TERESA" userId="90599e7d-e1c5-4505-adb7-46b94c16a3db" providerId="ADAL" clId="{4464A57F-B922-4FB2-976A-C3C9069C2DA4}" dt="2024-12-12T15:06:53.697" v="2" actId="368"/>
        <pc:sldMkLst>
          <pc:docMk/>
          <pc:sldMk cId="308163690" sldId="2147375390"/>
        </pc:sldMkLst>
        <pc:spChg chg="mod">
          <ac:chgData name="BAS ANDREU, TERESA" userId="90599e7d-e1c5-4505-adb7-46b94c16a3db" providerId="ADAL" clId="{4464A57F-B922-4FB2-976A-C3C9069C2DA4}" dt="2024-12-12T15:06:53.697" v="2" actId="368"/>
          <ac:spMkLst>
            <pc:docMk/>
            <pc:sldMk cId="308163690" sldId="2147375390"/>
            <ac:spMk id="2" creationId="{7CA19AC5-3C7F-3D31-CDCD-3928AC6EA637}"/>
          </ac:spMkLst>
        </pc:spChg>
      </pc:sldChg>
      <pc:sldChg chg="modSp mod">
        <pc:chgData name="BAS ANDREU, TERESA" userId="90599e7d-e1c5-4505-adb7-46b94c16a3db" providerId="ADAL" clId="{4464A57F-B922-4FB2-976A-C3C9069C2DA4}" dt="2024-12-12T15:07:12.674" v="3" actId="207"/>
        <pc:sldMkLst>
          <pc:docMk/>
          <pc:sldMk cId="2108367122" sldId="2147375393"/>
        </pc:sldMkLst>
        <pc:spChg chg="mod">
          <ac:chgData name="BAS ANDREU, TERESA" userId="90599e7d-e1c5-4505-adb7-46b94c16a3db" providerId="ADAL" clId="{4464A57F-B922-4FB2-976A-C3C9069C2DA4}" dt="2024-12-12T15:07:12.674" v="3" actId="207"/>
          <ac:spMkLst>
            <pc:docMk/>
            <pc:sldMk cId="2108367122" sldId="2147375393"/>
            <ac:spMk id="5" creationId="{601BD093-245F-095A-43F7-B95070569EF3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C43DA892-307A-E347-9194-62A21C6757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>
              <a:latin typeface="IberPangea Text Light" panose="020B0404000000000000" pitchFamily="34" charset="0"/>
            </a:endParaRP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B6F4688-6EE6-7843-A300-B1DE28926F0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A8FB47-5564-9243-9272-51DAF8FFEF94}" type="datetimeFigureOut">
              <a:rPr lang="es-ES" smtClean="0">
                <a:latin typeface="IberPangea Text Light" panose="020B0404000000000000" pitchFamily="34" charset="0"/>
              </a:rPr>
              <a:t>30/10/2025</a:t>
            </a:fld>
            <a:endParaRPr lang="es-ES">
              <a:latin typeface="IberPangea Text Light" panose="020B0404000000000000" pitchFamily="34" charset="0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17CAA0D-37D0-6B4C-BAC3-1CFAB35E21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>
              <a:latin typeface="IberPangea Text Light" panose="020B0404000000000000" pitchFamily="34" charset="0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6FC91A7-283B-DC4A-89F0-A4228DEC41D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8D3102-2B43-BB40-9596-9DED75F4FA13}" type="slidenum">
              <a:rPr lang="es-ES" smtClean="0">
                <a:latin typeface="IberPangea Text Light" panose="020B0404000000000000" pitchFamily="34" charset="0"/>
              </a:rPr>
              <a:t>‹Nº›</a:t>
            </a:fld>
            <a:endParaRPr lang="es-ES">
              <a:latin typeface="IberPangea Text Light" panose="020B0404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19174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B01C405C-4B83-CA4F-B731-38CA9DC20A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1" i="0">
                <a:latin typeface="IberPangea Text" panose="020B0404000000000000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C787299-38DA-864E-A1D0-CA4FF0FA3D3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1" i="0">
                <a:latin typeface="IberPangea Text" panose="020B0404000000000000" pitchFamily="34" charset="0"/>
              </a:defRPr>
            </a:lvl1pPr>
          </a:lstStyle>
          <a:p>
            <a:pPr>
              <a:defRPr/>
            </a:pPr>
            <a:fld id="{65570E49-5083-DF4E-8F85-59825E114241}" type="datetimeFigureOut">
              <a:rPr lang="es-ES" smtClean="0"/>
              <a:pPr>
                <a:defRPr/>
              </a:pPr>
              <a:t>30/10/2025</a:t>
            </a:fld>
            <a:endParaRPr lang="es-ES"/>
          </a:p>
        </p:txBody>
      </p:sp>
      <p:sp>
        <p:nvSpPr>
          <p:cNvPr id="4" name="Marcador de imagen de diapositiva 3">
            <a:extLst>
              <a:ext uri="{FF2B5EF4-FFF2-40B4-BE49-F238E27FC236}">
                <a16:creationId xmlns:a16="http://schemas.microsoft.com/office/drawing/2014/main" id="{344FF829-E961-1B48-978F-49185604FB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Marcador de notas 4">
            <a:extLst>
              <a:ext uri="{FF2B5EF4-FFF2-40B4-BE49-F238E27FC236}">
                <a16:creationId xmlns:a16="http://schemas.microsoft.com/office/drawing/2014/main" id="{48722998-6FE0-6246-BF73-9D7A3F32F3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2B4590A-E43D-6B4C-BD6E-E6D5EFEAD3B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1" i="0">
                <a:latin typeface="IberPangea Text" panose="020B0404000000000000" pitchFamily="34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64E76EC-B62D-BB46-9FF8-0861CF883C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1" i="0">
                <a:latin typeface="IberPangea Text" panose="020B0404000000000000" pitchFamily="34" charset="0"/>
              </a:defRPr>
            </a:lvl1pPr>
          </a:lstStyle>
          <a:p>
            <a:pPr>
              <a:defRPr/>
            </a:pPr>
            <a:fld id="{F1CA40EA-03DA-B94C-9A0E-A28DB663F067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600" b="0" i="0" kern="1200">
        <a:solidFill>
          <a:schemeClr val="tx1"/>
        </a:solidFill>
        <a:latin typeface="IberPangea Text" panose="020B0504000000000000" pitchFamily="34" charset="0"/>
        <a:ea typeface="+mn-ea"/>
        <a:cs typeface="+mn-cs"/>
      </a:defRPr>
    </a:lvl1pPr>
    <a:lvl2pPr marL="228586" algn="l" rtl="0" eaLnBrk="0" fontAlgn="base" hangingPunct="0">
      <a:spcBef>
        <a:spcPct val="30000"/>
      </a:spcBef>
      <a:spcAft>
        <a:spcPct val="0"/>
      </a:spcAft>
      <a:defRPr sz="600" b="0" i="0" kern="1200">
        <a:solidFill>
          <a:schemeClr val="tx1"/>
        </a:solidFill>
        <a:latin typeface="IberPangea Text" panose="020B0504000000000000" pitchFamily="34" charset="0"/>
        <a:ea typeface="+mn-ea"/>
        <a:cs typeface="+mn-cs"/>
      </a:defRPr>
    </a:lvl2pPr>
    <a:lvl3pPr marL="457172" algn="l" rtl="0" eaLnBrk="0" fontAlgn="base" hangingPunct="0">
      <a:spcBef>
        <a:spcPct val="30000"/>
      </a:spcBef>
      <a:spcAft>
        <a:spcPct val="0"/>
      </a:spcAft>
      <a:defRPr sz="600" b="0" i="0" kern="1200">
        <a:solidFill>
          <a:schemeClr val="tx1"/>
        </a:solidFill>
        <a:latin typeface="IberPangea Text" panose="020B0504000000000000" pitchFamily="34" charset="0"/>
        <a:ea typeface="+mn-ea"/>
        <a:cs typeface="+mn-cs"/>
      </a:defRPr>
    </a:lvl3pPr>
    <a:lvl4pPr marL="685757" algn="l" rtl="0" eaLnBrk="0" fontAlgn="base" hangingPunct="0">
      <a:spcBef>
        <a:spcPct val="30000"/>
      </a:spcBef>
      <a:spcAft>
        <a:spcPct val="0"/>
      </a:spcAft>
      <a:defRPr sz="600" b="0" i="0" kern="1200">
        <a:solidFill>
          <a:schemeClr val="tx1"/>
        </a:solidFill>
        <a:latin typeface="IberPangea Text" panose="020B0504000000000000" pitchFamily="34" charset="0"/>
        <a:ea typeface="+mn-ea"/>
        <a:cs typeface="+mn-cs"/>
      </a:defRPr>
    </a:lvl4pPr>
    <a:lvl5pPr marL="914343" algn="l" rtl="0" eaLnBrk="0" fontAlgn="base" hangingPunct="0">
      <a:spcBef>
        <a:spcPct val="30000"/>
      </a:spcBef>
      <a:spcAft>
        <a:spcPct val="0"/>
      </a:spcAft>
      <a:defRPr sz="600" b="0" i="0" kern="1200">
        <a:solidFill>
          <a:schemeClr val="tx1"/>
        </a:solidFill>
        <a:latin typeface="IberPangea Text" panose="020B0504000000000000" pitchFamily="34" charset="0"/>
        <a:ea typeface="+mn-ea"/>
        <a:cs typeface="+mn-cs"/>
      </a:defRPr>
    </a:lvl5pPr>
    <a:lvl6pPr marL="1142929" algn="l" defTabSz="45717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515" algn="l" defTabSz="45717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100" algn="l" defTabSz="45717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686" algn="l" defTabSz="457172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CA40EA-03DA-B94C-9A0E-A28DB663F067}" type="slidenum">
              <a:rPr lang="es-ES" smtClean="0"/>
              <a:pPr>
                <a:defRPr/>
              </a:pPr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9342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upo 76">
            <a:extLst>
              <a:ext uri="{FF2B5EF4-FFF2-40B4-BE49-F238E27FC236}">
                <a16:creationId xmlns:a16="http://schemas.microsoft.com/office/drawing/2014/main" id="{2DEAD4A7-C5A7-3002-902A-90992A717937}"/>
              </a:ext>
            </a:extLst>
          </p:cNvPr>
          <p:cNvGrpSpPr/>
          <p:nvPr userDrawn="1"/>
        </p:nvGrpSpPr>
        <p:grpSpPr>
          <a:xfrm>
            <a:off x="389810" y="289706"/>
            <a:ext cx="1121024" cy="658229"/>
            <a:chOff x="8336629" y="4518109"/>
            <a:chExt cx="5193114" cy="3049227"/>
          </a:xfrm>
        </p:grpSpPr>
        <p:grpSp>
          <p:nvGrpSpPr>
            <p:cNvPr id="78" name="Gráfico 12">
              <a:extLst>
                <a:ext uri="{FF2B5EF4-FFF2-40B4-BE49-F238E27FC236}">
                  <a16:creationId xmlns:a16="http://schemas.microsoft.com/office/drawing/2014/main" id="{04BF1FBD-6D4A-93D8-8A0A-3BF87024D079}"/>
                </a:ext>
              </a:extLst>
            </p:cNvPr>
            <p:cNvGrpSpPr/>
            <p:nvPr/>
          </p:nvGrpSpPr>
          <p:grpSpPr>
            <a:xfrm>
              <a:off x="8336629" y="4518109"/>
              <a:ext cx="5193114" cy="1989158"/>
              <a:chOff x="8336629" y="4518109"/>
              <a:chExt cx="5193114" cy="1989158"/>
            </a:xfrm>
          </p:grpSpPr>
          <p:sp>
            <p:nvSpPr>
              <p:cNvPr id="97" name="Forma libre 96">
                <a:extLst>
                  <a:ext uri="{FF2B5EF4-FFF2-40B4-BE49-F238E27FC236}">
                    <a16:creationId xmlns:a16="http://schemas.microsoft.com/office/drawing/2014/main" id="{B3788E4E-DB4D-024B-C590-1436CC43CDC9}"/>
                  </a:ext>
                </a:extLst>
              </p:cNvPr>
              <p:cNvSpPr/>
              <p:nvPr/>
            </p:nvSpPr>
            <p:spPr>
              <a:xfrm>
                <a:off x="10235109" y="4639013"/>
                <a:ext cx="1689777" cy="1868254"/>
              </a:xfrm>
              <a:custGeom>
                <a:avLst/>
                <a:gdLst>
                  <a:gd name="connsiteX0" fmla="*/ 1241425 w 1689777"/>
                  <a:gd name="connsiteY0" fmla="*/ 115866 h 1868254"/>
                  <a:gd name="connsiteX1" fmla="*/ 763566 w 1689777"/>
                  <a:gd name="connsiteY1" fmla="*/ 0 h 1868254"/>
                  <a:gd name="connsiteX2" fmla="*/ 0 w 1689777"/>
                  <a:gd name="connsiteY2" fmla="*/ 0 h 1868254"/>
                  <a:gd name="connsiteX3" fmla="*/ 0 w 1689777"/>
                  <a:gd name="connsiteY3" fmla="*/ 1868255 h 1868254"/>
                  <a:gd name="connsiteX4" fmla="*/ 763566 w 1689777"/>
                  <a:gd name="connsiteY4" fmla="*/ 1868255 h 1868254"/>
                  <a:gd name="connsiteX5" fmla="*/ 1241425 w 1689777"/>
                  <a:gd name="connsiteY5" fmla="*/ 1752388 h 1868254"/>
                  <a:gd name="connsiteX6" fmla="*/ 1569593 w 1689777"/>
                  <a:gd name="connsiteY6" fmla="*/ 1425660 h 1868254"/>
                  <a:gd name="connsiteX7" fmla="*/ 1689778 w 1689777"/>
                  <a:gd name="connsiteY7" fmla="*/ 934847 h 1868254"/>
                  <a:gd name="connsiteX8" fmla="*/ 1569593 w 1689777"/>
                  <a:gd name="connsiteY8" fmla="*/ 442595 h 1868254"/>
                  <a:gd name="connsiteX9" fmla="*/ 1241425 w 1689777"/>
                  <a:gd name="connsiteY9" fmla="*/ 117306 h 1868254"/>
                  <a:gd name="connsiteX10" fmla="*/ 1241425 w 1689777"/>
                  <a:gd name="connsiteY10" fmla="*/ 117306 h 1868254"/>
                  <a:gd name="connsiteX11" fmla="*/ 1196086 w 1689777"/>
                  <a:gd name="connsiteY11" fmla="*/ 1234228 h 1868254"/>
                  <a:gd name="connsiteX12" fmla="*/ 1025525 w 1689777"/>
                  <a:gd name="connsiteY12" fmla="*/ 1430697 h 1868254"/>
                  <a:gd name="connsiteX13" fmla="*/ 736939 w 1689777"/>
                  <a:gd name="connsiteY13" fmla="*/ 1499785 h 1868254"/>
                  <a:gd name="connsiteX14" fmla="*/ 419566 w 1689777"/>
                  <a:gd name="connsiteY14" fmla="*/ 1499785 h 1868254"/>
                  <a:gd name="connsiteX15" fmla="*/ 419566 w 1689777"/>
                  <a:gd name="connsiteY15" fmla="*/ 367750 h 1868254"/>
                  <a:gd name="connsiteX16" fmla="*/ 736939 w 1689777"/>
                  <a:gd name="connsiteY16" fmla="*/ 367750 h 1868254"/>
                  <a:gd name="connsiteX17" fmla="*/ 1025525 w 1689777"/>
                  <a:gd name="connsiteY17" fmla="*/ 436838 h 1868254"/>
                  <a:gd name="connsiteX18" fmla="*/ 1196086 w 1689777"/>
                  <a:gd name="connsiteY18" fmla="*/ 633307 h 1868254"/>
                  <a:gd name="connsiteX19" fmla="*/ 1252220 w 1689777"/>
                  <a:gd name="connsiteY19" fmla="*/ 933408 h 1868254"/>
                  <a:gd name="connsiteX20" fmla="*/ 1196086 w 1689777"/>
                  <a:gd name="connsiteY20" fmla="*/ 1233509 h 1868254"/>
                  <a:gd name="connsiteX21" fmla="*/ 1196086 w 1689777"/>
                  <a:gd name="connsiteY21" fmla="*/ 123350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689777" h="1868254">
                    <a:moveTo>
                      <a:pt x="1241425" y="115866"/>
                    </a:moveTo>
                    <a:cubicBezTo>
                      <a:pt x="1102529" y="38142"/>
                      <a:pt x="943483" y="0"/>
                      <a:pt x="763566" y="0"/>
                    </a:cubicBezTo>
                    <a:lnTo>
                      <a:pt x="0" y="0"/>
                    </a:lnTo>
                    <a:lnTo>
                      <a:pt x="0" y="1868255"/>
                    </a:lnTo>
                    <a:lnTo>
                      <a:pt x="763566" y="1868255"/>
                    </a:lnTo>
                    <a:cubicBezTo>
                      <a:pt x="943483" y="1868255"/>
                      <a:pt x="1102529" y="1829393"/>
                      <a:pt x="1241425" y="1752388"/>
                    </a:cubicBezTo>
                    <a:cubicBezTo>
                      <a:pt x="1380321" y="1674664"/>
                      <a:pt x="1489710" y="1565995"/>
                      <a:pt x="1569593" y="1425660"/>
                    </a:cubicBezTo>
                    <a:cubicBezTo>
                      <a:pt x="1649476" y="1285325"/>
                      <a:pt x="1689778" y="1121241"/>
                      <a:pt x="1689778" y="934847"/>
                    </a:cubicBezTo>
                    <a:cubicBezTo>
                      <a:pt x="1689778" y="748453"/>
                      <a:pt x="1649476" y="582210"/>
                      <a:pt x="1569593" y="442595"/>
                    </a:cubicBezTo>
                    <a:cubicBezTo>
                      <a:pt x="1489710" y="302980"/>
                      <a:pt x="1380321" y="194310"/>
                      <a:pt x="1241425" y="117306"/>
                    </a:cubicBezTo>
                    <a:lnTo>
                      <a:pt x="1241425" y="117306"/>
                    </a:lnTo>
                    <a:close/>
                    <a:moveTo>
                      <a:pt x="1196086" y="1234228"/>
                    </a:moveTo>
                    <a:cubicBezTo>
                      <a:pt x="1158664" y="1319149"/>
                      <a:pt x="1101810" y="1383919"/>
                      <a:pt x="1025525" y="1430697"/>
                    </a:cubicBezTo>
                    <a:cubicBezTo>
                      <a:pt x="949240" y="1476756"/>
                      <a:pt x="852805" y="1499785"/>
                      <a:pt x="736939" y="1499785"/>
                    </a:cubicBezTo>
                    <a:lnTo>
                      <a:pt x="419566" y="1499785"/>
                    </a:lnTo>
                    <a:lnTo>
                      <a:pt x="419566" y="367750"/>
                    </a:lnTo>
                    <a:lnTo>
                      <a:pt x="736939" y="367750"/>
                    </a:lnTo>
                    <a:cubicBezTo>
                      <a:pt x="852805" y="367750"/>
                      <a:pt x="948521" y="390779"/>
                      <a:pt x="1025525" y="436838"/>
                    </a:cubicBezTo>
                    <a:cubicBezTo>
                      <a:pt x="1101810" y="482896"/>
                      <a:pt x="1158664" y="548386"/>
                      <a:pt x="1196086" y="633307"/>
                    </a:cubicBezTo>
                    <a:cubicBezTo>
                      <a:pt x="1233509" y="718227"/>
                      <a:pt x="1252220" y="818261"/>
                      <a:pt x="1252220" y="933408"/>
                    </a:cubicBezTo>
                    <a:cubicBezTo>
                      <a:pt x="1252220" y="1048554"/>
                      <a:pt x="1233509" y="1149308"/>
                      <a:pt x="1196086" y="1233509"/>
                    </a:cubicBezTo>
                    <a:lnTo>
                      <a:pt x="1196086" y="1233509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8" name="Forma libre 97">
                <a:extLst>
                  <a:ext uri="{FF2B5EF4-FFF2-40B4-BE49-F238E27FC236}">
                    <a16:creationId xmlns:a16="http://schemas.microsoft.com/office/drawing/2014/main" id="{C0AE3146-AAA3-8967-07DB-D838C30CABE0}"/>
                  </a:ext>
                </a:extLst>
              </p:cNvPr>
              <p:cNvSpPr/>
              <p:nvPr/>
            </p:nvSpPr>
            <p:spPr>
              <a:xfrm>
                <a:off x="12200519" y="4639013"/>
                <a:ext cx="1329224" cy="1868254"/>
              </a:xfrm>
              <a:custGeom>
                <a:avLst/>
                <a:gdLst>
                  <a:gd name="connsiteX0" fmla="*/ 1329224 w 1329224"/>
                  <a:gd name="connsiteY0" fmla="*/ 368469 h 1868254"/>
                  <a:gd name="connsiteX1" fmla="*/ 1329224 w 1329224"/>
                  <a:gd name="connsiteY1" fmla="*/ 0 h 1868254"/>
                  <a:gd name="connsiteX2" fmla="*/ 419566 w 1329224"/>
                  <a:gd name="connsiteY2" fmla="*/ 0 h 1868254"/>
                  <a:gd name="connsiteX3" fmla="*/ 176318 w 1329224"/>
                  <a:gd name="connsiteY3" fmla="*/ 0 h 1868254"/>
                  <a:gd name="connsiteX4" fmla="*/ 0 w 1329224"/>
                  <a:gd name="connsiteY4" fmla="*/ 0 h 1868254"/>
                  <a:gd name="connsiteX5" fmla="*/ 0 w 1329224"/>
                  <a:gd name="connsiteY5" fmla="*/ 1868255 h 1868254"/>
                  <a:gd name="connsiteX6" fmla="*/ 176318 w 1329224"/>
                  <a:gd name="connsiteY6" fmla="*/ 1868255 h 1868254"/>
                  <a:gd name="connsiteX7" fmla="*/ 419566 w 1329224"/>
                  <a:gd name="connsiteY7" fmla="*/ 1868255 h 1868254"/>
                  <a:gd name="connsiteX8" fmla="*/ 1329224 w 1329224"/>
                  <a:gd name="connsiteY8" fmla="*/ 1868255 h 1868254"/>
                  <a:gd name="connsiteX9" fmla="*/ 1329224 w 1329224"/>
                  <a:gd name="connsiteY9" fmla="*/ 1499785 h 1868254"/>
                  <a:gd name="connsiteX10" fmla="*/ 419566 w 1329224"/>
                  <a:gd name="connsiteY10" fmla="*/ 1499785 h 1868254"/>
                  <a:gd name="connsiteX11" fmla="*/ 419566 w 1329224"/>
                  <a:gd name="connsiteY11" fmla="*/ 1088856 h 1868254"/>
                  <a:gd name="connsiteX12" fmla="*/ 1214797 w 1329224"/>
                  <a:gd name="connsiteY12" fmla="*/ 1088856 h 1868254"/>
                  <a:gd name="connsiteX13" fmla="*/ 1214797 w 1329224"/>
                  <a:gd name="connsiteY13" fmla="*/ 731181 h 1868254"/>
                  <a:gd name="connsiteX14" fmla="*/ 419566 w 1329224"/>
                  <a:gd name="connsiteY14" fmla="*/ 731181 h 1868254"/>
                  <a:gd name="connsiteX15" fmla="*/ 419566 w 1329224"/>
                  <a:gd name="connsiteY15" fmla="*/ 368469 h 1868254"/>
                  <a:gd name="connsiteX16" fmla="*/ 1329224 w 1329224"/>
                  <a:gd name="connsiteY16" fmla="*/ 36846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29224" h="1868254">
                    <a:moveTo>
                      <a:pt x="1329224" y="368469"/>
                    </a:moveTo>
                    <a:lnTo>
                      <a:pt x="1329224" y="0"/>
                    </a:lnTo>
                    <a:lnTo>
                      <a:pt x="419566" y="0"/>
                    </a:lnTo>
                    <a:lnTo>
                      <a:pt x="176318" y="0"/>
                    </a:lnTo>
                    <a:lnTo>
                      <a:pt x="0" y="0"/>
                    </a:lnTo>
                    <a:lnTo>
                      <a:pt x="0" y="1868255"/>
                    </a:lnTo>
                    <a:lnTo>
                      <a:pt x="176318" y="1868255"/>
                    </a:lnTo>
                    <a:lnTo>
                      <a:pt x="419566" y="1868255"/>
                    </a:lnTo>
                    <a:lnTo>
                      <a:pt x="1329224" y="1868255"/>
                    </a:lnTo>
                    <a:lnTo>
                      <a:pt x="1329224" y="1499785"/>
                    </a:lnTo>
                    <a:lnTo>
                      <a:pt x="419566" y="1499785"/>
                    </a:lnTo>
                    <a:lnTo>
                      <a:pt x="419566" y="1088856"/>
                    </a:lnTo>
                    <a:lnTo>
                      <a:pt x="1214797" y="1088856"/>
                    </a:lnTo>
                    <a:lnTo>
                      <a:pt x="1214797" y="731181"/>
                    </a:lnTo>
                    <a:lnTo>
                      <a:pt x="419566" y="731181"/>
                    </a:lnTo>
                    <a:lnTo>
                      <a:pt x="419566" y="368469"/>
                    </a:lnTo>
                    <a:lnTo>
                      <a:pt x="1329224" y="368469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9" name="Forma libre 98">
                <a:extLst>
                  <a:ext uri="{FF2B5EF4-FFF2-40B4-BE49-F238E27FC236}">
                    <a16:creationId xmlns:a16="http://schemas.microsoft.com/office/drawing/2014/main" id="{460C4577-E5A4-4383-A48F-46289B2288F5}"/>
                  </a:ext>
                </a:extLst>
              </p:cNvPr>
              <p:cNvSpPr/>
              <p:nvPr/>
            </p:nvSpPr>
            <p:spPr>
              <a:xfrm>
                <a:off x="9051788" y="5363755"/>
                <a:ext cx="923432" cy="682652"/>
              </a:xfrm>
              <a:custGeom>
                <a:avLst/>
                <a:gdLst>
                  <a:gd name="connsiteX0" fmla="*/ 904810 w 923432"/>
                  <a:gd name="connsiteY0" fmla="*/ 320933 h 682652"/>
                  <a:gd name="connsiteX1" fmla="*/ 510433 w 923432"/>
                  <a:gd name="connsiteY1" fmla="*/ 56096 h 682652"/>
                  <a:gd name="connsiteX2" fmla="*/ 306047 w 923432"/>
                  <a:gd name="connsiteY2" fmla="*/ 1401 h 682652"/>
                  <a:gd name="connsiteX3" fmla="*/ 10984 w 923432"/>
                  <a:gd name="connsiteY3" fmla="*/ 253284 h 682652"/>
                  <a:gd name="connsiteX4" fmla="*/ 5227 w 923432"/>
                  <a:gd name="connsiteY4" fmla="*/ 410172 h 682652"/>
                  <a:gd name="connsiteX5" fmla="*/ 113177 w 923432"/>
                  <a:gd name="connsiteY5" fmla="*/ 601603 h 682652"/>
                  <a:gd name="connsiteX6" fmla="*/ 520508 w 923432"/>
                  <a:gd name="connsiteY6" fmla="*/ 623193 h 682652"/>
                  <a:gd name="connsiteX7" fmla="*/ 902651 w 923432"/>
                  <a:gd name="connsiteY7" fmla="*/ 365552 h 682652"/>
                  <a:gd name="connsiteX8" fmla="*/ 904090 w 923432"/>
                  <a:gd name="connsiteY8" fmla="*/ 320213 h 682652"/>
                  <a:gd name="connsiteX9" fmla="*/ 904090 w 923432"/>
                  <a:gd name="connsiteY9" fmla="*/ 320213 h 682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23432" h="682652">
                    <a:moveTo>
                      <a:pt x="904810" y="320933"/>
                    </a:moveTo>
                    <a:cubicBezTo>
                      <a:pt x="774550" y="230975"/>
                      <a:pt x="647889" y="135259"/>
                      <a:pt x="510433" y="56096"/>
                    </a:cubicBezTo>
                    <a:cubicBezTo>
                      <a:pt x="447822" y="20112"/>
                      <a:pt x="379453" y="-6515"/>
                      <a:pt x="306047" y="1401"/>
                    </a:cubicBezTo>
                    <a:cubicBezTo>
                      <a:pt x="152758" y="18673"/>
                      <a:pt x="54164" y="105033"/>
                      <a:pt x="10984" y="253284"/>
                    </a:cubicBezTo>
                    <a:cubicBezTo>
                      <a:pt x="-4849" y="307979"/>
                      <a:pt x="-531" y="385703"/>
                      <a:pt x="5227" y="410172"/>
                    </a:cubicBezTo>
                    <a:cubicBezTo>
                      <a:pt x="23218" y="483578"/>
                      <a:pt x="52725" y="552666"/>
                      <a:pt x="113177" y="601603"/>
                    </a:cubicBezTo>
                    <a:cubicBezTo>
                      <a:pt x="239838" y="703076"/>
                      <a:pt x="379453" y="708114"/>
                      <a:pt x="520508" y="623193"/>
                    </a:cubicBezTo>
                    <a:cubicBezTo>
                      <a:pt x="652207" y="544030"/>
                      <a:pt x="775990" y="452632"/>
                      <a:pt x="902651" y="365552"/>
                    </a:cubicBezTo>
                    <a:cubicBezTo>
                      <a:pt x="927120" y="349000"/>
                      <a:pt x="932877" y="339644"/>
                      <a:pt x="904090" y="320213"/>
                    </a:cubicBezTo>
                    <a:lnTo>
                      <a:pt x="904090" y="320213"/>
                    </a:lnTo>
                    <a:close/>
                  </a:path>
                </a:pathLst>
              </a:custGeom>
              <a:solidFill>
                <a:srgbClr val="0DA9FF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grpSp>
            <p:nvGrpSpPr>
              <p:cNvPr id="100" name="Gráfico 12">
                <a:extLst>
                  <a:ext uri="{FF2B5EF4-FFF2-40B4-BE49-F238E27FC236}">
                    <a16:creationId xmlns:a16="http://schemas.microsoft.com/office/drawing/2014/main" id="{8834B54B-D35A-A682-6367-6F8DE11A2A20}"/>
                  </a:ext>
                </a:extLst>
              </p:cNvPr>
              <p:cNvGrpSpPr/>
              <p:nvPr/>
            </p:nvGrpSpPr>
            <p:grpSpPr>
              <a:xfrm>
                <a:off x="8336629" y="4518109"/>
                <a:ext cx="489373" cy="1989158"/>
                <a:chOff x="8336629" y="4518109"/>
                <a:chExt cx="489373" cy="1989158"/>
              </a:xfrm>
              <a:solidFill>
                <a:srgbClr val="00A443"/>
              </a:solidFill>
            </p:grpSpPr>
            <p:sp>
              <p:nvSpPr>
                <p:cNvPr id="101" name="Forma libre 100">
                  <a:extLst>
                    <a:ext uri="{FF2B5EF4-FFF2-40B4-BE49-F238E27FC236}">
                      <a16:creationId xmlns:a16="http://schemas.microsoft.com/office/drawing/2014/main" id="{2C47941F-CF04-7CC2-B9C4-6390C6EB2461}"/>
                    </a:ext>
                  </a:extLst>
                </p:cNvPr>
                <p:cNvSpPr/>
                <p:nvPr/>
              </p:nvSpPr>
              <p:spPr>
                <a:xfrm>
                  <a:off x="8385566" y="5196035"/>
                  <a:ext cx="392218" cy="1311232"/>
                </a:xfrm>
                <a:custGeom>
                  <a:avLst/>
                  <a:gdLst>
                    <a:gd name="connsiteX0" fmla="*/ 0 w 392218"/>
                    <a:gd name="connsiteY0" fmla="*/ 0 h 1311232"/>
                    <a:gd name="connsiteX1" fmla="*/ 392218 w 392218"/>
                    <a:gd name="connsiteY1" fmla="*/ 0 h 1311232"/>
                    <a:gd name="connsiteX2" fmla="*/ 392218 w 392218"/>
                    <a:gd name="connsiteY2" fmla="*/ 1311233 h 1311232"/>
                    <a:gd name="connsiteX3" fmla="*/ 0 w 392218"/>
                    <a:gd name="connsiteY3" fmla="*/ 1311233 h 1311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2218" h="1311232">
                      <a:moveTo>
                        <a:pt x="0" y="0"/>
                      </a:moveTo>
                      <a:lnTo>
                        <a:pt x="392218" y="0"/>
                      </a:lnTo>
                      <a:lnTo>
                        <a:pt x="392218" y="1311233"/>
                      </a:lnTo>
                      <a:lnTo>
                        <a:pt x="0" y="1311233"/>
                      </a:lnTo>
                      <a:close/>
                    </a:path>
                  </a:pathLst>
                </a:custGeom>
                <a:solidFill>
                  <a:srgbClr val="00A443"/>
                </a:solidFill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  <p:sp>
              <p:nvSpPr>
                <p:cNvPr id="102" name="Forma libre 101">
                  <a:extLst>
                    <a:ext uri="{FF2B5EF4-FFF2-40B4-BE49-F238E27FC236}">
                      <a16:creationId xmlns:a16="http://schemas.microsoft.com/office/drawing/2014/main" id="{6A217DED-49CF-B802-3B04-6AA44759B031}"/>
                    </a:ext>
                  </a:extLst>
                </p:cNvPr>
                <p:cNvSpPr/>
                <p:nvPr/>
              </p:nvSpPr>
              <p:spPr>
                <a:xfrm>
                  <a:off x="8336629" y="4518109"/>
                  <a:ext cx="489373" cy="489373"/>
                </a:xfrm>
                <a:custGeom>
                  <a:avLst/>
                  <a:gdLst>
                    <a:gd name="connsiteX0" fmla="*/ 489373 w 489373"/>
                    <a:gd name="connsiteY0" fmla="*/ 244687 h 489373"/>
                    <a:gd name="connsiteX1" fmla="*/ 244687 w 489373"/>
                    <a:gd name="connsiteY1" fmla="*/ 489373 h 489373"/>
                    <a:gd name="connsiteX2" fmla="*/ 0 w 489373"/>
                    <a:gd name="connsiteY2" fmla="*/ 244687 h 489373"/>
                    <a:gd name="connsiteX3" fmla="*/ 244687 w 489373"/>
                    <a:gd name="connsiteY3" fmla="*/ 0 h 489373"/>
                    <a:gd name="connsiteX4" fmla="*/ 489373 w 489373"/>
                    <a:gd name="connsiteY4" fmla="*/ 244687 h 4893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9373" h="489373">
                      <a:moveTo>
                        <a:pt x="489373" y="244687"/>
                      </a:moveTo>
                      <a:cubicBezTo>
                        <a:pt x="489373" y="379823"/>
                        <a:pt x="379823" y="489373"/>
                        <a:pt x="244687" y="489373"/>
                      </a:cubicBezTo>
                      <a:cubicBezTo>
                        <a:pt x="109550" y="489373"/>
                        <a:pt x="0" y="379823"/>
                        <a:pt x="0" y="244687"/>
                      </a:cubicBezTo>
                      <a:cubicBezTo>
                        <a:pt x="0" y="109550"/>
                        <a:pt x="109550" y="0"/>
                        <a:pt x="244687" y="0"/>
                      </a:cubicBezTo>
                      <a:cubicBezTo>
                        <a:pt x="379823" y="0"/>
                        <a:pt x="489373" y="109550"/>
                        <a:pt x="489373" y="244687"/>
                      </a:cubicBezTo>
                      <a:close/>
                    </a:path>
                  </a:pathLst>
                </a:custGeom>
                <a:solidFill>
                  <a:srgbClr val="00A443"/>
                </a:solidFill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</p:grpSp>
        </p:grpSp>
        <p:grpSp>
          <p:nvGrpSpPr>
            <p:cNvPr id="79" name="Gráfico 12">
              <a:extLst>
                <a:ext uri="{FF2B5EF4-FFF2-40B4-BE49-F238E27FC236}">
                  <a16:creationId xmlns:a16="http://schemas.microsoft.com/office/drawing/2014/main" id="{172EC310-DA92-0066-148C-F9FB4FC0555B}"/>
                </a:ext>
              </a:extLst>
            </p:cNvPr>
            <p:cNvGrpSpPr/>
            <p:nvPr/>
          </p:nvGrpSpPr>
          <p:grpSpPr>
            <a:xfrm>
              <a:off x="8340227" y="6873578"/>
              <a:ext cx="5188796" cy="693758"/>
              <a:chOff x="8340227" y="6873578"/>
              <a:chExt cx="5188796" cy="693758"/>
            </a:xfrm>
            <a:solidFill>
              <a:srgbClr val="00A443"/>
            </a:solidFill>
          </p:grpSpPr>
          <p:sp>
            <p:nvSpPr>
              <p:cNvPr id="80" name="Forma libre 79">
                <a:extLst>
                  <a:ext uri="{FF2B5EF4-FFF2-40B4-BE49-F238E27FC236}">
                    <a16:creationId xmlns:a16="http://schemas.microsoft.com/office/drawing/2014/main" id="{31207FD6-6B83-D4EC-8A31-7D6CD3E4F0A2}"/>
                  </a:ext>
                </a:extLst>
              </p:cNvPr>
              <p:cNvSpPr/>
              <p:nvPr/>
            </p:nvSpPr>
            <p:spPr>
              <a:xfrm>
                <a:off x="8340227" y="6873578"/>
                <a:ext cx="534712" cy="570695"/>
              </a:xfrm>
              <a:custGeom>
                <a:avLst/>
                <a:gdLst>
                  <a:gd name="connsiteX0" fmla="*/ 271314 w 534712"/>
                  <a:gd name="connsiteY0" fmla="*/ 266277 h 570695"/>
                  <a:gd name="connsiteX1" fmla="*/ 271314 w 534712"/>
                  <a:gd name="connsiteY1" fmla="*/ 336804 h 570695"/>
                  <a:gd name="connsiteX2" fmla="*/ 447633 w 534712"/>
                  <a:gd name="connsiteY2" fmla="*/ 336804 h 570695"/>
                  <a:gd name="connsiteX3" fmla="*/ 426762 w 534712"/>
                  <a:gd name="connsiteY3" fmla="*/ 408771 h 570695"/>
                  <a:gd name="connsiteX4" fmla="*/ 366310 w 534712"/>
                  <a:gd name="connsiteY4" fmla="*/ 472101 h 570695"/>
                  <a:gd name="connsiteX5" fmla="*/ 271314 w 534712"/>
                  <a:gd name="connsiteY5" fmla="*/ 494411 h 570695"/>
                  <a:gd name="connsiteX6" fmla="*/ 177758 w 534712"/>
                  <a:gd name="connsiteY6" fmla="*/ 469222 h 570695"/>
                  <a:gd name="connsiteX7" fmla="*/ 110109 w 534712"/>
                  <a:gd name="connsiteY7" fmla="*/ 397256 h 570695"/>
                  <a:gd name="connsiteX8" fmla="*/ 84921 w 534712"/>
                  <a:gd name="connsiteY8" fmla="*/ 284988 h 570695"/>
                  <a:gd name="connsiteX9" fmla="*/ 99314 w 534712"/>
                  <a:gd name="connsiteY9" fmla="*/ 197189 h 570695"/>
                  <a:gd name="connsiteX10" fmla="*/ 139615 w 534712"/>
                  <a:gd name="connsiteY10" fmla="*/ 131699 h 570695"/>
                  <a:gd name="connsiteX11" fmla="*/ 200067 w 534712"/>
                  <a:gd name="connsiteY11" fmla="*/ 90678 h 570695"/>
                  <a:gd name="connsiteX12" fmla="*/ 274913 w 534712"/>
                  <a:gd name="connsiteY12" fmla="*/ 76285 h 570695"/>
                  <a:gd name="connsiteX13" fmla="*/ 374946 w 534712"/>
                  <a:gd name="connsiteY13" fmla="*/ 102912 h 570695"/>
                  <a:gd name="connsiteX14" fmla="*/ 445474 w 534712"/>
                  <a:gd name="connsiteY14" fmla="*/ 185674 h 570695"/>
                  <a:gd name="connsiteX15" fmla="*/ 513842 w 534712"/>
                  <a:gd name="connsiteY15" fmla="*/ 144653 h 570695"/>
                  <a:gd name="connsiteX16" fmla="*/ 452670 w 534712"/>
                  <a:gd name="connsiteY16" fmla="*/ 63331 h 570695"/>
                  <a:gd name="connsiteX17" fmla="*/ 369909 w 534712"/>
                  <a:gd name="connsiteY17" fmla="*/ 15833 h 570695"/>
                  <a:gd name="connsiteX18" fmla="*/ 275632 w 534712"/>
                  <a:gd name="connsiteY18" fmla="*/ 0 h 570695"/>
                  <a:gd name="connsiteX19" fmla="*/ 166243 w 534712"/>
                  <a:gd name="connsiteY19" fmla="*/ 20151 h 570695"/>
                  <a:gd name="connsiteX20" fmla="*/ 78444 w 534712"/>
                  <a:gd name="connsiteY20" fmla="*/ 77724 h 570695"/>
                  <a:gd name="connsiteX21" fmla="*/ 20870 w 534712"/>
                  <a:gd name="connsiteY21" fmla="*/ 167682 h 570695"/>
                  <a:gd name="connsiteX22" fmla="*/ 0 w 534712"/>
                  <a:gd name="connsiteY22" fmla="*/ 284988 h 570695"/>
                  <a:gd name="connsiteX23" fmla="*/ 20870 w 534712"/>
                  <a:gd name="connsiteY23" fmla="*/ 403014 h 570695"/>
                  <a:gd name="connsiteX24" fmla="*/ 79163 w 534712"/>
                  <a:gd name="connsiteY24" fmla="*/ 492972 h 570695"/>
                  <a:gd name="connsiteX25" fmla="*/ 166243 w 534712"/>
                  <a:gd name="connsiteY25" fmla="*/ 550545 h 570695"/>
                  <a:gd name="connsiteX26" fmla="*/ 272754 w 534712"/>
                  <a:gd name="connsiteY26" fmla="*/ 570696 h 570695"/>
                  <a:gd name="connsiteX27" fmla="*/ 272754 w 534712"/>
                  <a:gd name="connsiteY27" fmla="*/ 570696 h 570695"/>
                  <a:gd name="connsiteX28" fmla="*/ 408051 w 534712"/>
                  <a:gd name="connsiteY28" fmla="*/ 537591 h 570695"/>
                  <a:gd name="connsiteX29" fmla="*/ 500888 w 534712"/>
                  <a:gd name="connsiteY29" fmla="*/ 444034 h 570695"/>
                  <a:gd name="connsiteX30" fmla="*/ 534712 w 534712"/>
                  <a:gd name="connsiteY30" fmla="*/ 296503 h 570695"/>
                  <a:gd name="connsiteX31" fmla="*/ 534712 w 534712"/>
                  <a:gd name="connsiteY31" fmla="*/ 282109 h 570695"/>
                  <a:gd name="connsiteX32" fmla="*/ 533993 w 534712"/>
                  <a:gd name="connsiteY32" fmla="*/ 266996 h 570695"/>
                  <a:gd name="connsiteX33" fmla="*/ 273473 w 534712"/>
                  <a:gd name="connsiteY33" fmla="*/ 266996 h 570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534712" h="570695">
                    <a:moveTo>
                      <a:pt x="271314" y="266277"/>
                    </a:moveTo>
                    <a:lnTo>
                      <a:pt x="271314" y="336804"/>
                    </a:lnTo>
                    <a:lnTo>
                      <a:pt x="447633" y="336804"/>
                    </a:lnTo>
                    <a:cubicBezTo>
                      <a:pt x="444034" y="364151"/>
                      <a:pt x="437557" y="387900"/>
                      <a:pt x="426762" y="408771"/>
                    </a:cubicBezTo>
                    <a:cubicBezTo>
                      <a:pt x="412369" y="436118"/>
                      <a:pt x="392218" y="457708"/>
                      <a:pt x="366310" y="472101"/>
                    </a:cubicBezTo>
                    <a:cubicBezTo>
                      <a:pt x="340402" y="486495"/>
                      <a:pt x="308737" y="494411"/>
                      <a:pt x="271314" y="494411"/>
                    </a:cubicBezTo>
                    <a:cubicBezTo>
                      <a:pt x="233892" y="494411"/>
                      <a:pt x="205825" y="485775"/>
                      <a:pt x="177758" y="469222"/>
                    </a:cubicBezTo>
                    <a:cubicBezTo>
                      <a:pt x="149691" y="452670"/>
                      <a:pt x="126661" y="428202"/>
                      <a:pt x="110109" y="397256"/>
                    </a:cubicBezTo>
                    <a:cubicBezTo>
                      <a:pt x="93557" y="365591"/>
                      <a:pt x="84921" y="328168"/>
                      <a:pt x="84921" y="284988"/>
                    </a:cubicBezTo>
                    <a:cubicBezTo>
                      <a:pt x="84921" y="241808"/>
                      <a:pt x="89958" y="223097"/>
                      <a:pt x="99314" y="197189"/>
                    </a:cubicBezTo>
                    <a:cubicBezTo>
                      <a:pt x="108670" y="171281"/>
                      <a:pt x="122343" y="149691"/>
                      <a:pt x="139615" y="131699"/>
                    </a:cubicBezTo>
                    <a:cubicBezTo>
                      <a:pt x="156887" y="113707"/>
                      <a:pt x="177038" y="100034"/>
                      <a:pt x="200067" y="90678"/>
                    </a:cubicBezTo>
                    <a:cubicBezTo>
                      <a:pt x="223097" y="81322"/>
                      <a:pt x="248285" y="76285"/>
                      <a:pt x="274913" y="76285"/>
                    </a:cubicBezTo>
                    <a:cubicBezTo>
                      <a:pt x="301540" y="76285"/>
                      <a:pt x="345440" y="84921"/>
                      <a:pt x="374946" y="102912"/>
                    </a:cubicBezTo>
                    <a:cubicBezTo>
                      <a:pt x="403733" y="120904"/>
                      <a:pt x="427482" y="148251"/>
                      <a:pt x="445474" y="185674"/>
                    </a:cubicBezTo>
                    <a:lnTo>
                      <a:pt x="513842" y="144653"/>
                    </a:lnTo>
                    <a:cubicBezTo>
                      <a:pt x="498009" y="111548"/>
                      <a:pt x="477859" y="84201"/>
                      <a:pt x="452670" y="63331"/>
                    </a:cubicBezTo>
                    <a:cubicBezTo>
                      <a:pt x="427482" y="42460"/>
                      <a:pt x="400135" y="26628"/>
                      <a:pt x="369909" y="15833"/>
                    </a:cubicBezTo>
                    <a:cubicBezTo>
                      <a:pt x="339683" y="5038"/>
                      <a:pt x="308017" y="0"/>
                      <a:pt x="275632" y="0"/>
                    </a:cubicBezTo>
                    <a:cubicBezTo>
                      <a:pt x="243247" y="0"/>
                      <a:pt x="200067" y="6477"/>
                      <a:pt x="166243" y="20151"/>
                    </a:cubicBezTo>
                    <a:cubicBezTo>
                      <a:pt x="132419" y="33824"/>
                      <a:pt x="102912" y="53255"/>
                      <a:pt x="78444" y="77724"/>
                    </a:cubicBezTo>
                    <a:cubicBezTo>
                      <a:pt x="53975" y="102912"/>
                      <a:pt x="34544" y="133138"/>
                      <a:pt x="20870" y="167682"/>
                    </a:cubicBezTo>
                    <a:cubicBezTo>
                      <a:pt x="7197" y="202946"/>
                      <a:pt x="0" y="241808"/>
                      <a:pt x="0" y="284988"/>
                    </a:cubicBezTo>
                    <a:cubicBezTo>
                      <a:pt x="0" y="328168"/>
                      <a:pt x="7197" y="367750"/>
                      <a:pt x="20870" y="403014"/>
                    </a:cubicBezTo>
                    <a:cubicBezTo>
                      <a:pt x="34544" y="438277"/>
                      <a:pt x="53975" y="467784"/>
                      <a:pt x="79163" y="492972"/>
                    </a:cubicBezTo>
                    <a:cubicBezTo>
                      <a:pt x="104352" y="517440"/>
                      <a:pt x="133138" y="536871"/>
                      <a:pt x="166243" y="550545"/>
                    </a:cubicBezTo>
                    <a:cubicBezTo>
                      <a:pt x="199348" y="564219"/>
                      <a:pt x="234611" y="570696"/>
                      <a:pt x="272754" y="570696"/>
                    </a:cubicBezTo>
                    <a:lnTo>
                      <a:pt x="272754" y="570696"/>
                    </a:lnTo>
                    <a:cubicBezTo>
                      <a:pt x="323130" y="570696"/>
                      <a:pt x="368469" y="559901"/>
                      <a:pt x="408051" y="537591"/>
                    </a:cubicBezTo>
                    <a:cubicBezTo>
                      <a:pt x="447633" y="516001"/>
                      <a:pt x="478578" y="484336"/>
                      <a:pt x="500888" y="444034"/>
                    </a:cubicBezTo>
                    <a:cubicBezTo>
                      <a:pt x="523198" y="403733"/>
                      <a:pt x="534712" y="354076"/>
                      <a:pt x="534712" y="296503"/>
                    </a:cubicBezTo>
                    <a:lnTo>
                      <a:pt x="534712" y="282109"/>
                    </a:lnTo>
                    <a:cubicBezTo>
                      <a:pt x="534712" y="277072"/>
                      <a:pt x="534712" y="272034"/>
                      <a:pt x="533993" y="266996"/>
                    </a:cubicBezTo>
                    <a:lnTo>
                      <a:pt x="273473" y="266996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81" name="Forma libre 80">
                <a:extLst>
                  <a:ext uri="{FF2B5EF4-FFF2-40B4-BE49-F238E27FC236}">
                    <a16:creationId xmlns:a16="http://schemas.microsoft.com/office/drawing/2014/main" id="{AFDE4239-3BF3-140A-7E9B-2AE2EF891560}"/>
                  </a:ext>
                </a:extLst>
              </p:cNvPr>
              <p:cNvSpPr/>
              <p:nvPr/>
            </p:nvSpPr>
            <p:spPr>
              <a:xfrm>
                <a:off x="8934672" y="7025427"/>
                <a:ext cx="209422" cy="410929"/>
              </a:xfrm>
              <a:custGeom>
                <a:avLst/>
                <a:gdLst>
                  <a:gd name="connsiteX0" fmla="*/ 187113 w 209422"/>
                  <a:gd name="connsiteY0" fmla="*/ 720 h 410929"/>
                  <a:gd name="connsiteX1" fmla="*/ 123063 w 209422"/>
                  <a:gd name="connsiteY1" fmla="*/ 18711 h 410929"/>
                  <a:gd name="connsiteX2" fmla="*/ 77724 w 209422"/>
                  <a:gd name="connsiteY2" fmla="*/ 74126 h 410929"/>
                  <a:gd name="connsiteX3" fmla="*/ 77724 w 209422"/>
                  <a:gd name="connsiteY3" fmla="*/ 8636 h 410929"/>
                  <a:gd name="connsiteX4" fmla="*/ 0 w 209422"/>
                  <a:gd name="connsiteY4" fmla="*/ 8636 h 410929"/>
                  <a:gd name="connsiteX5" fmla="*/ 0 w 209422"/>
                  <a:gd name="connsiteY5" fmla="*/ 410929 h 410929"/>
                  <a:gd name="connsiteX6" fmla="*/ 77724 w 209422"/>
                  <a:gd name="connsiteY6" fmla="*/ 410929 h 410929"/>
                  <a:gd name="connsiteX7" fmla="*/ 77724 w 209422"/>
                  <a:gd name="connsiteY7" fmla="*/ 196469 h 410929"/>
                  <a:gd name="connsiteX8" fmla="*/ 103632 w 209422"/>
                  <a:gd name="connsiteY8" fmla="*/ 113707 h 410929"/>
                  <a:gd name="connsiteX9" fmla="*/ 169841 w 209422"/>
                  <a:gd name="connsiteY9" fmla="*/ 82762 h 410929"/>
                  <a:gd name="connsiteX10" fmla="*/ 209423 w 209422"/>
                  <a:gd name="connsiteY10" fmla="*/ 82762 h 410929"/>
                  <a:gd name="connsiteX11" fmla="*/ 209423 w 209422"/>
                  <a:gd name="connsiteY11" fmla="*/ 0 h 410929"/>
                  <a:gd name="connsiteX12" fmla="*/ 186394 w 20942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9422" h="410929">
                    <a:moveTo>
                      <a:pt x="187113" y="720"/>
                    </a:moveTo>
                    <a:cubicBezTo>
                      <a:pt x="163364" y="720"/>
                      <a:pt x="141774" y="647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29"/>
                    </a:lnTo>
                    <a:lnTo>
                      <a:pt x="77724" y="410929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lnTo>
                      <a:pt x="186394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82" name="Forma libre 81">
                <a:extLst>
                  <a:ext uri="{FF2B5EF4-FFF2-40B4-BE49-F238E27FC236}">
                    <a16:creationId xmlns:a16="http://schemas.microsoft.com/office/drawing/2014/main" id="{14F60172-D811-50D4-7319-F2DD236DA857}"/>
                  </a:ext>
                </a:extLst>
              </p:cNvPr>
              <p:cNvSpPr/>
              <p:nvPr/>
            </p:nvSpPr>
            <p:spPr>
              <a:xfrm>
                <a:off x="9356396" y="744427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83" name="Forma libre 82">
                <a:extLst>
                  <a:ext uri="{FF2B5EF4-FFF2-40B4-BE49-F238E27FC236}">
                    <a16:creationId xmlns:a16="http://schemas.microsoft.com/office/drawing/2014/main" id="{CBCE1E3A-C4F9-E153-1AD3-01AA75EA41EA}"/>
                  </a:ext>
                </a:extLst>
              </p:cNvPr>
              <p:cNvSpPr/>
              <p:nvPr/>
            </p:nvSpPr>
            <p:spPr>
              <a:xfrm>
                <a:off x="9183676" y="7033344"/>
                <a:ext cx="344720" cy="410209"/>
              </a:xfrm>
              <a:custGeom>
                <a:avLst/>
                <a:gdLst>
                  <a:gd name="connsiteX0" fmla="*/ 266996 w 344720"/>
                  <a:gd name="connsiteY0" fmla="*/ 234611 h 410209"/>
                  <a:gd name="connsiteX1" fmla="*/ 241088 w 344720"/>
                  <a:gd name="connsiteY1" fmla="*/ 313775 h 410209"/>
                  <a:gd name="connsiteX2" fmla="*/ 172720 w 344720"/>
                  <a:gd name="connsiteY2" fmla="*/ 339683 h 410209"/>
                  <a:gd name="connsiteX3" fmla="*/ 104352 w 344720"/>
                  <a:gd name="connsiteY3" fmla="*/ 313775 h 410209"/>
                  <a:gd name="connsiteX4" fmla="*/ 77724 w 344720"/>
                  <a:gd name="connsiteY4" fmla="*/ 234611 h 410209"/>
                  <a:gd name="connsiteX5" fmla="*/ 77724 w 344720"/>
                  <a:gd name="connsiteY5" fmla="*/ 0 h 410209"/>
                  <a:gd name="connsiteX6" fmla="*/ 0 w 344720"/>
                  <a:gd name="connsiteY6" fmla="*/ 0 h 410209"/>
                  <a:gd name="connsiteX7" fmla="*/ 0 w 344720"/>
                  <a:gd name="connsiteY7" fmla="*/ 240369 h 410209"/>
                  <a:gd name="connsiteX8" fmla="*/ 22310 w 344720"/>
                  <a:gd name="connsiteY8" fmla="*/ 332486 h 410209"/>
                  <a:gd name="connsiteX9" fmla="*/ 83481 w 344720"/>
                  <a:gd name="connsiteY9" fmla="*/ 390779 h 410209"/>
                  <a:gd name="connsiteX10" fmla="*/ 172720 w 344720"/>
                  <a:gd name="connsiteY10" fmla="*/ 410210 h 410209"/>
                  <a:gd name="connsiteX11" fmla="*/ 261239 w 344720"/>
                  <a:gd name="connsiteY11" fmla="*/ 390779 h 410209"/>
                  <a:gd name="connsiteX12" fmla="*/ 322411 w 344720"/>
                  <a:gd name="connsiteY12" fmla="*/ 332486 h 410209"/>
                  <a:gd name="connsiteX13" fmla="*/ 344721 w 344720"/>
                  <a:gd name="connsiteY13" fmla="*/ 240369 h 410209"/>
                  <a:gd name="connsiteX14" fmla="*/ 344721 w 344720"/>
                  <a:gd name="connsiteY14" fmla="*/ 720 h 410209"/>
                  <a:gd name="connsiteX15" fmla="*/ 266277 w 344720"/>
                  <a:gd name="connsiteY15" fmla="*/ 720 h 410209"/>
                  <a:gd name="connsiteX16" fmla="*/ 266277 w 344720"/>
                  <a:gd name="connsiteY16" fmla="*/ 235331 h 410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44720" h="410209">
                    <a:moveTo>
                      <a:pt x="266996" y="234611"/>
                    </a:moveTo>
                    <a:cubicBezTo>
                      <a:pt x="266996" y="269875"/>
                      <a:pt x="258361" y="296503"/>
                      <a:pt x="241088" y="313775"/>
                    </a:cubicBezTo>
                    <a:cubicBezTo>
                      <a:pt x="223816" y="331046"/>
                      <a:pt x="200787" y="339683"/>
                      <a:pt x="172720" y="339683"/>
                    </a:cubicBezTo>
                    <a:cubicBezTo>
                      <a:pt x="144653" y="339683"/>
                      <a:pt x="122343" y="331046"/>
                      <a:pt x="104352" y="313775"/>
                    </a:cubicBezTo>
                    <a:cubicBezTo>
                      <a:pt x="86360" y="296503"/>
                      <a:pt x="77724" y="269875"/>
                      <a:pt x="77724" y="234611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240369"/>
                    </a:lnTo>
                    <a:cubicBezTo>
                      <a:pt x="0" y="276352"/>
                      <a:pt x="7197" y="307298"/>
                      <a:pt x="22310" y="332486"/>
                    </a:cubicBezTo>
                    <a:cubicBezTo>
                      <a:pt x="37423" y="357674"/>
                      <a:pt x="57573" y="377825"/>
                      <a:pt x="83481" y="390779"/>
                    </a:cubicBezTo>
                    <a:cubicBezTo>
                      <a:pt x="109389" y="403733"/>
                      <a:pt x="139616" y="410210"/>
                      <a:pt x="172720" y="410210"/>
                    </a:cubicBezTo>
                    <a:cubicBezTo>
                      <a:pt x="205825" y="410210"/>
                      <a:pt x="235331" y="403733"/>
                      <a:pt x="261239" y="390779"/>
                    </a:cubicBezTo>
                    <a:cubicBezTo>
                      <a:pt x="287147" y="377825"/>
                      <a:pt x="307298" y="358394"/>
                      <a:pt x="322411" y="332486"/>
                    </a:cubicBezTo>
                    <a:cubicBezTo>
                      <a:pt x="337524" y="307298"/>
                      <a:pt x="344721" y="276352"/>
                      <a:pt x="344721" y="240369"/>
                    </a:cubicBezTo>
                    <a:lnTo>
                      <a:pt x="344721" y="720"/>
                    </a:lnTo>
                    <a:lnTo>
                      <a:pt x="266277" y="720"/>
                    </a:lnTo>
                    <a:lnTo>
                      <a:pt x="266277" y="235331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84" name="Forma libre 83">
                <a:extLst>
                  <a:ext uri="{FF2B5EF4-FFF2-40B4-BE49-F238E27FC236}">
                    <a16:creationId xmlns:a16="http://schemas.microsoft.com/office/drawing/2014/main" id="{12EB7BE7-5424-C85C-D963-21B294472497}"/>
                  </a:ext>
                </a:extLst>
              </p:cNvPr>
              <p:cNvSpPr/>
              <p:nvPr/>
            </p:nvSpPr>
            <p:spPr>
              <a:xfrm>
                <a:off x="9601083" y="7025427"/>
                <a:ext cx="398695" cy="541908"/>
              </a:xfrm>
              <a:custGeom>
                <a:avLst/>
                <a:gdLst>
                  <a:gd name="connsiteX0" fmla="*/ 307298 w 398695"/>
                  <a:gd name="connsiteY0" fmla="*/ 26628 h 541908"/>
                  <a:gd name="connsiteX1" fmla="*/ 213741 w 398695"/>
                  <a:gd name="connsiteY1" fmla="*/ 0 h 541908"/>
                  <a:gd name="connsiteX2" fmla="*/ 136737 w 398695"/>
                  <a:gd name="connsiteY2" fmla="*/ 18711 h 541908"/>
                  <a:gd name="connsiteX3" fmla="*/ 84921 w 398695"/>
                  <a:gd name="connsiteY3" fmla="*/ 67649 h 541908"/>
                  <a:gd name="connsiteX4" fmla="*/ 77724 w 398695"/>
                  <a:gd name="connsiteY4" fmla="*/ 79883 h 541908"/>
                  <a:gd name="connsiteX5" fmla="*/ 77724 w 398695"/>
                  <a:gd name="connsiteY5" fmla="*/ 7916 h 541908"/>
                  <a:gd name="connsiteX6" fmla="*/ 0 w 398695"/>
                  <a:gd name="connsiteY6" fmla="*/ 7916 h 541908"/>
                  <a:gd name="connsiteX7" fmla="*/ 0 w 398695"/>
                  <a:gd name="connsiteY7" fmla="*/ 541909 h 541908"/>
                  <a:gd name="connsiteX8" fmla="*/ 0 w 398695"/>
                  <a:gd name="connsiteY8" fmla="*/ 541909 h 541908"/>
                  <a:gd name="connsiteX9" fmla="*/ 77724 w 398695"/>
                  <a:gd name="connsiteY9" fmla="*/ 541909 h 541908"/>
                  <a:gd name="connsiteX10" fmla="*/ 77724 w 398695"/>
                  <a:gd name="connsiteY10" fmla="*/ 338243 h 541908"/>
                  <a:gd name="connsiteX11" fmla="*/ 84921 w 398695"/>
                  <a:gd name="connsiteY11" fmla="*/ 350478 h 541908"/>
                  <a:gd name="connsiteX12" fmla="*/ 136737 w 398695"/>
                  <a:gd name="connsiteY12" fmla="*/ 399415 h 541908"/>
                  <a:gd name="connsiteX13" fmla="*/ 213741 w 398695"/>
                  <a:gd name="connsiteY13" fmla="*/ 418126 h 541908"/>
                  <a:gd name="connsiteX14" fmla="*/ 213741 w 398695"/>
                  <a:gd name="connsiteY14" fmla="*/ 418126 h 541908"/>
                  <a:gd name="connsiteX15" fmla="*/ 286427 w 398695"/>
                  <a:gd name="connsiteY15" fmla="*/ 403013 h 541908"/>
                  <a:gd name="connsiteX16" fmla="*/ 344721 w 398695"/>
                  <a:gd name="connsiteY16" fmla="*/ 359833 h 541908"/>
                  <a:gd name="connsiteX17" fmla="*/ 384302 w 398695"/>
                  <a:gd name="connsiteY17" fmla="*/ 293624 h 541908"/>
                  <a:gd name="connsiteX18" fmla="*/ 398696 w 398695"/>
                  <a:gd name="connsiteY18" fmla="*/ 209423 h 541908"/>
                  <a:gd name="connsiteX19" fmla="*/ 374227 w 398695"/>
                  <a:gd name="connsiteY19" fmla="*/ 100753 h 541908"/>
                  <a:gd name="connsiteX20" fmla="*/ 308017 w 398695"/>
                  <a:gd name="connsiteY20" fmla="*/ 27347 h 541908"/>
                  <a:gd name="connsiteX21" fmla="*/ 309457 w 398695"/>
                  <a:gd name="connsiteY21" fmla="*/ 267716 h 541908"/>
                  <a:gd name="connsiteX22" fmla="*/ 284268 w 398695"/>
                  <a:gd name="connsiteY22" fmla="*/ 311616 h 541908"/>
                  <a:gd name="connsiteX23" fmla="*/ 246126 w 398695"/>
                  <a:gd name="connsiteY23" fmla="*/ 338963 h 541908"/>
                  <a:gd name="connsiteX24" fmla="*/ 197189 w 398695"/>
                  <a:gd name="connsiteY24" fmla="*/ 348319 h 541908"/>
                  <a:gd name="connsiteX25" fmla="*/ 197189 w 398695"/>
                  <a:gd name="connsiteY25" fmla="*/ 348319 h 541908"/>
                  <a:gd name="connsiteX26" fmla="*/ 110109 w 398695"/>
                  <a:gd name="connsiteY26" fmla="*/ 311616 h 541908"/>
                  <a:gd name="connsiteX27" fmla="*/ 76285 w 398695"/>
                  <a:gd name="connsiteY27" fmla="*/ 208703 h 541908"/>
                  <a:gd name="connsiteX28" fmla="*/ 85641 w 398695"/>
                  <a:gd name="connsiteY28" fmla="*/ 150410 h 541908"/>
                  <a:gd name="connsiteX29" fmla="*/ 110829 w 398695"/>
                  <a:gd name="connsiteY29" fmla="*/ 106511 h 541908"/>
                  <a:gd name="connsiteX30" fmla="*/ 148971 w 398695"/>
                  <a:gd name="connsiteY30" fmla="*/ 79163 h 541908"/>
                  <a:gd name="connsiteX31" fmla="*/ 197189 w 398695"/>
                  <a:gd name="connsiteY31" fmla="*/ 69808 h 541908"/>
                  <a:gd name="connsiteX32" fmla="*/ 284988 w 398695"/>
                  <a:gd name="connsiteY32" fmla="*/ 106511 h 541908"/>
                  <a:gd name="connsiteX33" fmla="*/ 318812 w 398695"/>
                  <a:gd name="connsiteY33" fmla="*/ 208703 h 541908"/>
                  <a:gd name="connsiteX34" fmla="*/ 309457 w 398695"/>
                  <a:gd name="connsiteY34" fmla="*/ 266996 h 541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41908">
                    <a:moveTo>
                      <a:pt x="307298" y="26628"/>
                    </a:moveTo>
                    <a:cubicBezTo>
                      <a:pt x="279231" y="8636"/>
                      <a:pt x="248285" y="0"/>
                      <a:pt x="213741" y="0"/>
                    </a:cubicBezTo>
                    <a:cubicBezTo>
                      <a:pt x="179197" y="0"/>
                      <a:pt x="157607" y="6477"/>
                      <a:pt x="136737" y="18711"/>
                    </a:cubicBezTo>
                    <a:cubicBezTo>
                      <a:pt x="115147" y="30946"/>
                      <a:pt x="97875" y="47498"/>
                      <a:pt x="84921" y="67649"/>
                    </a:cubicBezTo>
                    <a:cubicBezTo>
                      <a:pt x="82762" y="71247"/>
                      <a:pt x="79883" y="75565"/>
                      <a:pt x="77724" y="79883"/>
                    </a:cubicBezTo>
                    <a:lnTo>
                      <a:pt x="77724" y="7916"/>
                    </a:lnTo>
                    <a:lnTo>
                      <a:pt x="0" y="7916"/>
                    </a:lnTo>
                    <a:lnTo>
                      <a:pt x="0" y="541909"/>
                    </a:lnTo>
                    <a:lnTo>
                      <a:pt x="0" y="541909"/>
                    </a:lnTo>
                    <a:cubicBezTo>
                      <a:pt x="0" y="541909"/>
                      <a:pt x="77724" y="541909"/>
                      <a:pt x="77724" y="541909"/>
                    </a:cubicBezTo>
                    <a:lnTo>
                      <a:pt x="77724" y="338243"/>
                    </a:lnTo>
                    <a:cubicBezTo>
                      <a:pt x="79883" y="342561"/>
                      <a:pt x="82762" y="346879"/>
                      <a:pt x="84921" y="350478"/>
                    </a:cubicBezTo>
                    <a:cubicBezTo>
                      <a:pt x="98594" y="370628"/>
                      <a:pt x="115866" y="387181"/>
                      <a:pt x="136737" y="399415"/>
                    </a:cubicBezTo>
                    <a:cubicBezTo>
                      <a:pt x="157607" y="411649"/>
                      <a:pt x="183515" y="418126"/>
                      <a:pt x="213741" y="418126"/>
                    </a:cubicBezTo>
                    <a:lnTo>
                      <a:pt x="213741" y="418126"/>
                    </a:lnTo>
                    <a:cubicBezTo>
                      <a:pt x="240369" y="418126"/>
                      <a:pt x="264837" y="413089"/>
                      <a:pt x="286427" y="403013"/>
                    </a:cubicBezTo>
                    <a:cubicBezTo>
                      <a:pt x="308737" y="392938"/>
                      <a:pt x="328168" y="378544"/>
                      <a:pt x="344721" y="359833"/>
                    </a:cubicBezTo>
                    <a:cubicBezTo>
                      <a:pt x="361273" y="341122"/>
                      <a:pt x="374227" y="319532"/>
                      <a:pt x="384302" y="293624"/>
                    </a:cubicBezTo>
                    <a:cubicBezTo>
                      <a:pt x="394377" y="267716"/>
                      <a:pt x="398696" y="239649"/>
                      <a:pt x="398696" y="209423"/>
                    </a:cubicBezTo>
                    <a:cubicBezTo>
                      <a:pt x="398696" y="179197"/>
                      <a:pt x="390779" y="131699"/>
                      <a:pt x="374227" y="100753"/>
                    </a:cubicBezTo>
                    <a:cubicBezTo>
                      <a:pt x="357674" y="69088"/>
                      <a:pt x="336084" y="44619"/>
                      <a:pt x="308017" y="27347"/>
                    </a:cubicBezTo>
                    <a:close/>
                    <a:moveTo>
                      <a:pt x="309457" y="267716"/>
                    </a:moveTo>
                    <a:cubicBezTo>
                      <a:pt x="303699" y="284988"/>
                      <a:pt x="295063" y="299381"/>
                      <a:pt x="284268" y="311616"/>
                    </a:cubicBezTo>
                    <a:cubicBezTo>
                      <a:pt x="273473" y="323850"/>
                      <a:pt x="260519" y="333206"/>
                      <a:pt x="246126" y="338963"/>
                    </a:cubicBezTo>
                    <a:cubicBezTo>
                      <a:pt x="231013" y="345440"/>
                      <a:pt x="215181" y="348319"/>
                      <a:pt x="197189" y="348319"/>
                    </a:cubicBezTo>
                    <a:lnTo>
                      <a:pt x="197189" y="348319"/>
                    </a:lnTo>
                    <a:cubicBezTo>
                      <a:pt x="161925" y="348319"/>
                      <a:pt x="132419" y="336084"/>
                      <a:pt x="110109" y="311616"/>
                    </a:cubicBezTo>
                    <a:cubicBezTo>
                      <a:pt x="87080" y="287147"/>
                      <a:pt x="76285" y="252603"/>
                      <a:pt x="76285" y="208703"/>
                    </a:cubicBezTo>
                    <a:cubicBezTo>
                      <a:pt x="76285" y="164804"/>
                      <a:pt x="79163" y="167682"/>
                      <a:pt x="85641" y="150410"/>
                    </a:cubicBezTo>
                    <a:cubicBezTo>
                      <a:pt x="91398" y="133138"/>
                      <a:pt x="100034" y="118745"/>
                      <a:pt x="110829" y="106511"/>
                    </a:cubicBezTo>
                    <a:cubicBezTo>
                      <a:pt x="121624" y="94276"/>
                      <a:pt x="134578" y="84921"/>
                      <a:pt x="148971" y="79163"/>
                    </a:cubicBezTo>
                    <a:cubicBezTo>
                      <a:pt x="164084" y="73406"/>
                      <a:pt x="179917" y="69808"/>
                      <a:pt x="197189" y="69808"/>
                    </a:cubicBezTo>
                    <a:cubicBezTo>
                      <a:pt x="233172" y="69808"/>
                      <a:pt x="262678" y="82042"/>
                      <a:pt x="284988" y="106511"/>
                    </a:cubicBezTo>
                    <a:cubicBezTo>
                      <a:pt x="308017" y="130979"/>
                      <a:pt x="318812" y="164804"/>
                      <a:pt x="318812" y="208703"/>
                    </a:cubicBezTo>
                    <a:cubicBezTo>
                      <a:pt x="318812" y="252603"/>
                      <a:pt x="315934" y="249724"/>
                      <a:pt x="309457" y="266996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85" name="Forma libre 84">
                <a:extLst>
                  <a:ext uri="{FF2B5EF4-FFF2-40B4-BE49-F238E27FC236}">
                    <a16:creationId xmlns:a16="http://schemas.microsoft.com/office/drawing/2014/main" id="{3101F630-B474-6AF9-B4B7-C60F80FAE057}"/>
                  </a:ext>
                </a:extLst>
              </p:cNvPr>
              <p:cNvSpPr/>
              <p:nvPr/>
            </p:nvSpPr>
            <p:spPr>
              <a:xfrm>
                <a:off x="10240147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86" name="Forma libre 85">
                <a:extLst>
                  <a:ext uri="{FF2B5EF4-FFF2-40B4-BE49-F238E27FC236}">
                    <a16:creationId xmlns:a16="http://schemas.microsoft.com/office/drawing/2014/main" id="{D9FA7FA5-AC05-C20A-7420-22A2FE996FDB}"/>
                  </a:ext>
                </a:extLst>
              </p:cNvPr>
              <p:cNvSpPr/>
              <p:nvPr/>
            </p:nvSpPr>
            <p:spPr>
              <a:xfrm>
                <a:off x="10037201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5 w 407331"/>
                  <a:gd name="connsiteY8" fmla="*/ 418846 h 418845"/>
                  <a:gd name="connsiteX9" fmla="*/ 284988 w 407331"/>
                  <a:gd name="connsiteY9" fmla="*/ 403733 h 418845"/>
                  <a:gd name="connsiteX10" fmla="*/ 349758 w 407331"/>
                  <a:gd name="connsiteY10" fmla="*/ 360553 h 418845"/>
                  <a:gd name="connsiteX11" fmla="*/ 392218 w 407331"/>
                  <a:gd name="connsiteY11" fmla="*/ 294344 h 418845"/>
                  <a:gd name="connsiteX12" fmla="*/ 407331 w 407331"/>
                  <a:gd name="connsiteY12" fmla="*/ 209423 h 418845"/>
                  <a:gd name="connsiteX13" fmla="*/ 380704 w 407331"/>
                  <a:gd name="connsiteY13" fmla="*/ 100034 h 418845"/>
                  <a:gd name="connsiteX14" fmla="*/ 308017 w 407331"/>
                  <a:gd name="connsiteY14" fmla="*/ 26628 h 418845"/>
                  <a:gd name="connsiteX15" fmla="*/ 318093 w 407331"/>
                  <a:gd name="connsiteY15" fmla="*/ 267716 h 418845"/>
                  <a:gd name="connsiteX16" fmla="*/ 292185 w 407331"/>
                  <a:gd name="connsiteY16" fmla="*/ 311616 h 418845"/>
                  <a:gd name="connsiteX17" fmla="*/ 252603 w 407331"/>
                  <a:gd name="connsiteY17" fmla="*/ 338963 h 418845"/>
                  <a:gd name="connsiteX18" fmla="*/ 202946 w 407331"/>
                  <a:gd name="connsiteY18" fmla="*/ 348319 h 418845"/>
                  <a:gd name="connsiteX19" fmla="*/ 202946 w 407331"/>
                  <a:gd name="connsiteY19" fmla="*/ 348319 h 418845"/>
                  <a:gd name="connsiteX20" fmla="*/ 139615 w 407331"/>
                  <a:gd name="connsiteY20" fmla="*/ 331766 h 418845"/>
                  <a:gd name="connsiteX21" fmla="*/ 94996 w 407331"/>
                  <a:gd name="connsiteY21" fmla="*/ 283549 h 418845"/>
                  <a:gd name="connsiteX22" fmla="*/ 78444 w 407331"/>
                  <a:gd name="connsiteY22" fmla="*/ 208703 h 418845"/>
                  <a:gd name="connsiteX23" fmla="*/ 87799 w 407331"/>
                  <a:gd name="connsiteY23" fmla="*/ 149691 h 418845"/>
                  <a:gd name="connsiteX24" fmla="*/ 113707 w 407331"/>
                  <a:gd name="connsiteY24" fmla="*/ 106511 h 418845"/>
                  <a:gd name="connsiteX25" fmla="*/ 153289 w 407331"/>
                  <a:gd name="connsiteY25" fmla="*/ 79163 h 418845"/>
                  <a:gd name="connsiteX26" fmla="*/ 202226 w 407331"/>
                  <a:gd name="connsiteY26" fmla="*/ 69808 h 418845"/>
                  <a:gd name="connsiteX27" fmla="*/ 266996 w 407331"/>
                  <a:gd name="connsiteY27" fmla="*/ 86360 h 418845"/>
                  <a:gd name="connsiteX28" fmla="*/ 311616 w 407331"/>
                  <a:gd name="connsiteY28" fmla="*/ 133858 h 418845"/>
                  <a:gd name="connsiteX29" fmla="*/ 328168 w 407331"/>
                  <a:gd name="connsiteY29" fmla="*/ 208703 h 418845"/>
                  <a:gd name="connsiteX30" fmla="*/ 318812 w 407331"/>
                  <a:gd name="connsiteY30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50410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60" y="410210"/>
                      <a:pt x="165523" y="418846"/>
                      <a:pt x="204385" y="418846"/>
                    </a:cubicBez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10176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5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093" y="267716"/>
                    </a:moveTo>
                    <a:cubicBezTo>
                      <a:pt x="311616" y="284988"/>
                      <a:pt x="302980" y="300101"/>
                      <a:pt x="292185" y="311616"/>
                    </a:cubicBezTo>
                    <a:cubicBezTo>
                      <a:pt x="281390" y="323130"/>
                      <a:pt x="267716" y="332486"/>
                      <a:pt x="252603" y="338963"/>
                    </a:cubicBezTo>
                    <a:cubicBezTo>
                      <a:pt x="237490" y="345440"/>
                      <a:pt x="220938" y="348319"/>
                      <a:pt x="202946" y="348319"/>
                    </a:cubicBezTo>
                    <a:lnTo>
                      <a:pt x="202946" y="348319"/>
                    </a:lnTo>
                    <a:cubicBezTo>
                      <a:pt x="179917" y="348319"/>
                      <a:pt x="159046" y="342561"/>
                      <a:pt x="139615" y="331766"/>
                    </a:cubicBezTo>
                    <a:cubicBezTo>
                      <a:pt x="120904" y="320971"/>
                      <a:pt x="105791" y="304419"/>
                      <a:pt x="94996" y="283549"/>
                    </a:cubicBezTo>
                    <a:cubicBezTo>
                      <a:pt x="84201" y="262678"/>
                      <a:pt x="78444" y="237490"/>
                      <a:pt x="78444" y="208703"/>
                    </a:cubicBezTo>
                    <a:cubicBezTo>
                      <a:pt x="78444" y="179917"/>
                      <a:pt x="81322" y="166963"/>
                      <a:pt x="87799" y="149691"/>
                    </a:cubicBezTo>
                    <a:cubicBezTo>
                      <a:pt x="93557" y="133138"/>
                      <a:pt x="102193" y="118025"/>
                      <a:pt x="113707" y="106511"/>
                    </a:cubicBezTo>
                    <a:cubicBezTo>
                      <a:pt x="124502" y="94276"/>
                      <a:pt x="138176" y="84921"/>
                      <a:pt x="153289" y="79163"/>
                    </a:cubicBezTo>
                    <a:cubicBezTo>
                      <a:pt x="168402" y="73406"/>
                      <a:pt x="184954" y="69808"/>
                      <a:pt x="202226" y="69808"/>
                    </a:cubicBezTo>
                    <a:cubicBezTo>
                      <a:pt x="219498" y="69808"/>
                      <a:pt x="248285" y="75565"/>
                      <a:pt x="266996" y="86360"/>
                    </a:cubicBezTo>
                    <a:cubicBezTo>
                      <a:pt x="285708" y="97155"/>
                      <a:pt x="300821" y="113707"/>
                      <a:pt x="311616" y="133858"/>
                    </a:cubicBezTo>
                    <a:cubicBezTo>
                      <a:pt x="322411" y="154728"/>
                      <a:pt x="328168" y="179197"/>
                      <a:pt x="328168" y="208703"/>
                    </a:cubicBezTo>
                    <a:cubicBezTo>
                      <a:pt x="328168" y="238210"/>
                      <a:pt x="325289" y="249724"/>
                      <a:pt x="318812" y="267716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87" name="Forma libre 86">
                <a:extLst>
                  <a:ext uri="{FF2B5EF4-FFF2-40B4-BE49-F238E27FC236}">
                    <a16:creationId xmlns:a16="http://schemas.microsoft.com/office/drawing/2014/main" id="{40E1FC67-9F79-7140-E93D-E921ABEB3EB5}"/>
                  </a:ext>
                </a:extLst>
              </p:cNvPr>
              <p:cNvSpPr/>
              <p:nvPr/>
            </p:nvSpPr>
            <p:spPr>
              <a:xfrm>
                <a:off x="10675545" y="6881494"/>
                <a:ext cx="81322" cy="554143"/>
              </a:xfrm>
              <a:custGeom>
                <a:avLst/>
                <a:gdLst>
                  <a:gd name="connsiteX0" fmla="*/ 0 w 81322"/>
                  <a:gd name="connsiteY0" fmla="*/ 0 h 554143"/>
                  <a:gd name="connsiteX1" fmla="*/ 81323 w 81322"/>
                  <a:gd name="connsiteY1" fmla="*/ 0 h 554143"/>
                  <a:gd name="connsiteX2" fmla="*/ 81323 w 81322"/>
                  <a:gd name="connsiteY2" fmla="*/ 554143 h 554143"/>
                  <a:gd name="connsiteX3" fmla="*/ 0 w 81322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322" h="554143">
                    <a:moveTo>
                      <a:pt x="0" y="0"/>
                    </a:moveTo>
                    <a:lnTo>
                      <a:pt x="81323" y="0"/>
                    </a:lnTo>
                    <a:lnTo>
                      <a:pt x="81323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88" name="Forma libre 87">
                <a:extLst>
                  <a:ext uri="{FF2B5EF4-FFF2-40B4-BE49-F238E27FC236}">
                    <a16:creationId xmlns:a16="http://schemas.microsoft.com/office/drawing/2014/main" id="{D4BAE149-2766-AB59-336A-F5069E061A57}"/>
                  </a:ext>
                </a:extLst>
              </p:cNvPr>
              <p:cNvSpPr/>
              <p:nvPr/>
            </p:nvSpPr>
            <p:spPr>
              <a:xfrm>
                <a:off x="10830273" y="6880774"/>
                <a:ext cx="398695" cy="562059"/>
              </a:xfrm>
              <a:custGeom>
                <a:avLst/>
                <a:gdLst>
                  <a:gd name="connsiteX0" fmla="*/ 307298 w 398695"/>
                  <a:gd name="connsiteY0" fmla="*/ 171281 h 562059"/>
                  <a:gd name="connsiteX1" fmla="*/ 213741 w 398695"/>
                  <a:gd name="connsiteY1" fmla="*/ 144653 h 562059"/>
                  <a:gd name="connsiteX2" fmla="*/ 136737 w 398695"/>
                  <a:gd name="connsiteY2" fmla="*/ 163364 h 562059"/>
                  <a:gd name="connsiteX3" fmla="*/ 84921 w 398695"/>
                  <a:gd name="connsiteY3" fmla="*/ 212302 h 562059"/>
                  <a:gd name="connsiteX4" fmla="*/ 77724 w 398695"/>
                  <a:gd name="connsiteY4" fmla="*/ 224536 h 562059"/>
                  <a:gd name="connsiteX5" fmla="*/ 77724 w 398695"/>
                  <a:gd name="connsiteY5" fmla="*/ 0 h 562059"/>
                  <a:gd name="connsiteX6" fmla="*/ 0 w 398695"/>
                  <a:gd name="connsiteY6" fmla="*/ 0 h 562059"/>
                  <a:gd name="connsiteX7" fmla="*/ 0 w 398695"/>
                  <a:gd name="connsiteY7" fmla="*/ 554144 h 562059"/>
                  <a:gd name="connsiteX8" fmla="*/ 0 w 398695"/>
                  <a:gd name="connsiteY8" fmla="*/ 554144 h 562059"/>
                  <a:gd name="connsiteX9" fmla="*/ 77724 w 398695"/>
                  <a:gd name="connsiteY9" fmla="*/ 554144 h 562059"/>
                  <a:gd name="connsiteX10" fmla="*/ 77724 w 398695"/>
                  <a:gd name="connsiteY10" fmla="*/ 482177 h 562059"/>
                  <a:gd name="connsiteX11" fmla="*/ 84921 w 398695"/>
                  <a:gd name="connsiteY11" fmla="*/ 494411 h 562059"/>
                  <a:gd name="connsiteX12" fmla="*/ 136737 w 398695"/>
                  <a:gd name="connsiteY12" fmla="*/ 543349 h 562059"/>
                  <a:gd name="connsiteX13" fmla="*/ 213741 w 398695"/>
                  <a:gd name="connsiteY13" fmla="*/ 562060 h 562059"/>
                  <a:gd name="connsiteX14" fmla="*/ 213741 w 398695"/>
                  <a:gd name="connsiteY14" fmla="*/ 562060 h 562059"/>
                  <a:gd name="connsiteX15" fmla="*/ 286428 w 398695"/>
                  <a:gd name="connsiteY15" fmla="*/ 546947 h 562059"/>
                  <a:gd name="connsiteX16" fmla="*/ 344721 w 398695"/>
                  <a:gd name="connsiteY16" fmla="*/ 503767 h 562059"/>
                  <a:gd name="connsiteX17" fmla="*/ 384302 w 398695"/>
                  <a:gd name="connsiteY17" fmla="*/ 437557 h 562059"/>
                  <a:gd name="connsiteX18" fmla="*/ 398696 w 398695"/>
                  <a:gd name="connsiteY18" fmla="*/ 353356 h 562059"/>
                  <a:gd name="connsiteX19" fmla="*/ 374227 w 398695"/>
                  <a:gd name="connsiteY19" fmla="*/ 244687 h 562059"/>
                  <a:gd name="connsiteX20" fmla="*/ 308018 w 398695"/>
                  <a:gd name="connsiteY20" fmla="*/ 171281 h 562059"/>
                  <a:gd name="connsiteX21" fmla="*/ 309457 w 398695"/>
                  <a:gd name="connsiteY21" fmla="*/ 412369 h 562059"/>
                  <a:gd name="connsiteX22" fmla="*/ 284268 w 398695"/>
                  <a:gd name="connsiteY22" fmla="*/ 456269 h 562059"/>
                  <a:gd name="connsiteX23" fmla="*/ 246126 w 398695"/>
                  <a:gd name="connsiteY23" fmla="*/ 483616 h 562059"/>
                  <a:gd name="connsiteX24" fmla="*/ 197189 w 398695"/>
                  <a:gd name="connsiteY24" fmla="*/ 492972 h 562059"/>
                  <a:gd name="connsiteX25" fmla="*/ 197189 w 398695"/>
                  <a:gd name="connsiteY25" fmla="*/ 492972 h 562059"/>
                  <a:gd name="connsiteX26" fmla="*/ 110109 w 398695"/>
                  <a:gd name="connsiteY26" fmla="*/ 456269 h 562059"/>
                  <a:gd name="connsiteX27" fmla="*/ 76285 w 398695"/>
                  <a:gd name="connsiteY27" fmla="*/ 353356 h 562059"/>
                  <a:gd name="connsiteX28" fmla="*/ 85641 w 398695"/>
                  <a:gd name="connsiteY28" fmla="*/ 294344 h 562059"/>
                  <a:gd name="connsiteX29" fmla="*/ 110829 w 398695"/>
                  <a:gd name="connsiteY29" fmla="*/ 251164 h 562059"/>
                  <a:gd name="connsiteX30" fmla="*/ 148971 w 398695"/>
                  <a:gd name="connsiteY30" fmla="*/ 223816 h 562059"/>
                  <a:gd name="connsiteX31" fmla="*/ 197189 w 398695"/>
                  <a:gd name="connsiteY31" fmla="*/ 214461 h 562059"/>
                  <a:gd name="connsiteX32" fmla="*/ 284988 w 398695"/>
                  <a:gd name="connsiteY32" fmla="*/ 251164 h 562059"/>
                  <a:gd name="connsiteX33" fmla="*/ 318813 w 398695"/>
                  <a:gd name="connsiteY33" fmla="*/ 353356 h 562059"/>
                  <a:gd name="connsiteX34" fmla="*/ 309457 w 398695"/>
                  <a:gd name="connsiteY34" fmla="*/ 411649 h 56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62059">
                    <a:moveTo>
                      <a:pt x="307298" y="171281"/>
                    </a:moveTo>
                    <a:cubicBezTo>
                      <a:pt x="279951" y="153289"/>
                      <a:pt x="248285" y="144653"/>
                      <a:pt x="213741" y="144653"/>
                    </a:cubicBezTo>
                    <a:cubicBezTo>
                      <a:pt x="179197" y="144653"/>
                      <a:pt x="157607" y="151130"/>
                      <a:pt x="136737" y="163364"/>
                    </a:cubicBezTo>
                    <a:cubicBezTo>
                      <a:pt x="115867" y="175599"/>
                      <a:pt x="98594" y="192151"/>
                      <a:pt x="84921" y="212302"/>
                    </a:cubicBezTo>
                    <a:cubicBezTo>
                      <a:pt x="82042" y="216620"/>
                      <a:pt x="79883" y="220938"/>
                      <a:pt x="77724" y="224536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554144"/>
                    </a:lnTo>
                    <a:lnTo>
                      <a:pt x="0" y="554144"/>
                    </a:lnTo>
                    <a:cubicBezTo>
                      <a:pt x="0" y="554144"/>
                      <a:pt x="77724" y="554144"/>
                      <a:pt x="77724" y="554144"/>
                    </a:cubicBezTo>
                    <a:lnTo>
                      <a:pt x="77724" y="482177"/>
                    </a:lnTo>
                    <a:cubicBezTo>
                      <a:pt x="79883" y="486495"/>
                      <a:pt x="82042" y="490093"/>
                      <a:pt x="84921" y="494411"/>
                    </a:cubicBezTo>
                    <a:cubicBezTo>
                      <a:pt x="97875" y="514562"/>
                      <a:pt x="115147" y="531114"/>
                      <a:pt x="136737" y="543349"/>
                    </a:cubicBezTo>
                    <a:cubicBezTo>
                      <a:pt x="158327" y="555582"/>
                      <a:pt x="183515" y="562060"/>
                      <a:pt x="213741" y="562060"/>
                    </a:cubicBezTo>
                    <a:lnTo>
                      <a:pt x="213741" y="562060"/>
                    </a:lnTo>
                    <a:cubicBezTo>
                      <a:pt x="240369" y="562060"/>
                      <a:pt x="264118" y="557022"/>
                      <a:pt x="286428" y="546947"/>
                    </a:cubicBezTo>
                    <a:cubicBezTo>
                      <a:pt x="308737" y="536871"/>
                      <a:pt x="328168" y="522478"/>
                      <a:pt x="344721" y="503767"/>
                    </a:cubicBezTo>
                    <a:cubicBezTo>
                      <a:pt x="361273" y="485055"/>
                      <a:pt x="374227" y="463465"/>
                      <a:pt x="384302" y="437557"/>
                    </a:cubicBezTo>
                    <a:cubicBezTo>
                      <a:pt x="394378" y="411649"/>
                      <a:pt x="398696" y="383582"/>
                      <a:pt x="398696" y="353356"/>
                    </a:cubicBezTo>
                    <a:cubicBezTo>
                      <a:pt x="398696" y="323130"/>
                      <a:pt x="390779" y="275632"/>
                      <a:pt x="374227" y="244687"/>
                    </a:cubicBezTo>
                    <a:cubicBezTo>
                      <a:pt x="357674" y="213741"/>
                      <a:pt x="336084" y="188553"/>
                      <a:pt x="308018" y="171281"/>
                    </a:cubicBezTo>
                    <a:close/>
                    <a:moveTo>
                      <a:pt x="309457" y="412369"/>
                    </a:moveTo>
                    <a:cubicBezTo>
                      <a:pt x="303699" y="429641"/>
                      <a:pt x="295063" y="444034"/>
                      <a:pt x="284268" y="456269"/>
                    </a:cubicBezTo>
                    <a:cubicBezTo>
                      <a:pt x="273473" y="468503"/>
                      <a:pt x="260519" y="477859"/>
                      <a:pt x="246126" y="483616"/>
                    </a:cubicBezTo>
                    <a:cubicBezTo>
                      <a:pt x="231733" y="489374"/>
                      <a:pt x="215181" y="492972"/>
                      <a:pt x="197189" y="492972"/>
                    </a:cubicBezTo>
                    <a:lnTo>
                      <a:pt x="197189" y="492972"/>
                    </a:lnTo>
                    <a:cubicBezTo>
                      <a:pt x="161925" y="492972"/>
                      <a:pt x="132419" y="480737"/>
                      <a:pt x="110109" y="456269"/>
                    </a:cubicBezTo>
                    <a:cubicBezTo>
                      <a:pt x="87799" y="431800"/>
                      <a:pt x="76285" y="397256"/>
                      <a:pt x="76285" y="353356"/>
                    </a:cubicBezTo>
                    <a:cubicBezTo>
                      <a:pt x="76285" y="309457"/>
                      <a:pt x="79163" y="311616"/>
                      <a:pt x="85641" y="294344"/>
                    </a:cubicBezTo>
                    <a:cubicBezTo>
                      <a:pt x="91398" y="277791"/>
                      <a:pt x="100034" y="262678"/>
                      <a:pt x="110829" y="251164"/>
                    </a:cubicBezTo>
                    <a:cubicBezTo>
                      <a:pt x="121624" y="238929"/>
                      <a:pt x="134578" y="230293"/>
                      <a:pt x="148971" y="223816"/>
                    </a:cubicBezTo>
                    <a:cubicBezTo>
                      <a:pt x="164084" y="218059"/>
                      <a:pt x="179917" y="214461"/>
                      <a:pt x="197189" y="214461"/>
                    </a:cubicBezTo>
                    <a:cubicBezTo>
                      <a:pt x="233172" y="214461"/>
                      <a:pt x="262678" y="226695"/>
                      <a:pt x="284988" y="251164"/>
                    </a:cubicBezTo>
                    <a:cubicBezTo>
                      <a:pt x="307298" y="275632"/>
                      <a:pt x="318813" y="309457"/>
                      <a:pt x="318813" y="353356"/>
                    </a:cubicBezTo>
                    <a:cubicBezTo>
                      <a:pt x="318813" y="397256"/>
                      <a:pt x="315934" y="394377"/>
                      <a:pt x="309457" y="411649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89" name="Forma libre 88">
                <a:extLst>
                  <a:ext uri="{FF2B5EF4-FFF2-40B4-BE49-F238E27FC236}">
                    <a16:creationId xmlns:a16="http://schemas.microsoft.com/office/drawing/2014/main" id="{27B801BC-0B93-2515-7986-53AB99A2B0BF}"/>
                  </a:ext>
                </a:extLst>
              </p:cNvPr>
              <p:cNvSpPr/>
              <p:nvPr/>
            </p:nvSpPr>
            <p:spPr>
              <a:xfrm>
                <a:off x="11266392" y="7025427"/>
                <a:ext cx="377825" cy="418126"/>
              </a:xfrm>
              <a:custGeom>
                <a:avLst/>
                <a:gdLst>
                  <a:gd name="connsiteX0" fmla="*/ 288586 w 377825"/>
                  <a:gd name="connsiteY0" fmla="*/ 25908 h 418126"/>
                  <a:gd name="connsiteX1" fmla="*/ 192871 w 377825"/>
                  <a:gd name="connsiteY1" fmla="*/ 0 h 418126"/>
                  <a:gd name="connsiteX2" fmla="*/ 115147 w 377825"/>
                  <a:gd name="connsiteY2" fmla="*/ 14393 h 418126"/>
                  <a:gd name="connsiteX3" fmla="*/ 53975 w 377825"/>
                  <a:gd name="connsiteY3" fmla="*/ 56854 h 418126"/>
                  <a:gd name="connsiteX4" fmla="*/ 13673 w 377825"/>
                  <a:gd name="connsiteY4" fmla="*/ 123063 h 418126"/>
                  <a:gd name="connsiteX5" fmla="*/ 0 w 377825"/>
                  <a:gd name="connsiteY5" fmla="*/ 208703 h 418126"/>
                  <a:gd name="connsiteX6" fmla="*/ 25188 w 377825"/>
                  <a:gd name="connsiteY6" fmla="*/ 318093 h 418126"/>
                  <a:gd name="connsiteX7" fmla="*/ 94996 w 377825"/>
                  <a:gd name="connsiteY7" fmla="*/ 391499 h 418126"/>
                  <a:gd name="connsiteX8" fmla="*/ 197188 w 377825"/>
                  <a:gd name="connsiteY8" fmla="*/ 418126 h 418126"/>
                  <a:gd name="connsiteX9" fmla="*/ 197188 w 377825"/>
                  <a:gd name="connsiteY9" fmla="*/ 418126 h 418126"/>
                  <a:gd name="connsiteX10" fmla="*/ 264837 w 377825"/>
                  <a:gd name="connsiteY10" fmla="*/ 408051 h 418126"/>
                  <a:gd name="connsiteX11" fmla="*/ 325289 w 377825"/>
                  <a:gd name="connsiteY11" fmla="*/ 375666 h 418126"/>
                  <a:gd name="connsiteX12" fmla="*/ 372068 w 377825"/>
                  <a:gd name="connsiteY12" fmla="*/ 317373 h 418126"/>
                  <a:gd name="connsiteX13" fmla="*/ 311616 w 377825"/>
                  <a:gd name="connsiteY13" fmla="*/ 279950 h 418126"/>
                  <a:gd name="connsiteX14" fmla="*/ 281390 w 377825"/>
                  <a:gd name="connsiteY14" fmla="*/ 320252 h 418126"/>
                  <a:gd name="connsiteX15" fmla="*/ 242528 w 377825"/>
                  <a:gd name="connsiteY15" fmla="*/ 342561 h 418126"/>
                  <a:gd name="connsiteX16" fmla="*/ 196469 w 377825"/>
                  <a:gd name="connsiteY16" fmla="*/ 349038 h 418126"/>
                  <a:gd name="connsiteX17" fmla="*/ 135297 w 377825"/>
                  <a:gd name="connsiteY17" fmla="*/ 333206 h 418126"/>
                  <a:gd name="connsiteX18" fmla="*/ 92837 w 377825"/>
                  <a:gd name="connsiteY18" fmla="*/ 286427 h 418126"/>
                  <a:gd name="connsiteX19" fmla="*/ 77724 w 377825"/>
                  <a:gd name="connsiteY19" fmla="*/ 226695 h 418126"/>
                  <a:gd name="connsiteX20" fmla="*/ 377105 w 377825"/>
                  <a:gd name="connsiteY20" fmla="*/ 226695 h 418126"/>
                  <a:gd name="connsiteX21" fmla="*/ 377825 w 377825"/>
                  <a:gd name="connsiteY21" fmla="*/ 215900 h 418126"/>
                  <a:gd name="connsiteX22" fmla="*/ 377825 w 377825"/>
                  <a:gd name="connsiteY22" fmla="*/ 205824 h 418126"/>
                  <a:gd name="connsiteX23" fmla="*/ 353356 w 377825"/>
                  <a:gd name="connsiteY23" fmla="*/ 97875 h 418126"/>
                  <a:gd name="connsiteX24" fmla="*/ 287147 w 377825"/>
                  <a:gd name="connsiteY24" fmla="*/ 25908 h 418126"/>
                  <a:gd name="connsiteX25" fmla="*/ 108669 w 377825"/>
                  <a:gd name="connsiteY25" fmla="*/ 102912 h 418126"/>
                  <a:gd name="connsiteX26" fmla="*/ 144653 w 377825"/>
                  <a:gd name="connsiteY26" fmla="*/ 75565 h 418126"/>
                  <a:gd name="connsiteX27" fmla="*/ 192151 w 377825"/>
                  <a:gd name="connsiteY27" fmla="*/ 66209 h 418126"/>
                  <a:gd name="connsiteX28" fmla="*/ 269875 w 377825"/>
                  <a:gd name="connsiteY28" fmla="*/ 100753 h 418126"/>
                  <a:gd name="connsiteX29" fmla="*/ 297942 w 377825"/>
                  <a:gd name="connsiteY29" fmla="*/ 169841 h 418126"/>
                  <a:gd name="connsiteX30" fmla="*/ 81322 w 377825"/>
                  <a:gd name="connsiteY30" fmla="*/ 169841 h 418126"/>
                  <a:gd name="connsiteX31" fmla="*/ 86360 w 377825"/>
                  <a:gd name="connsiteY31" fmla="*/ 148251 h 418126"/>
                  <a:gd name="connsiteX32" fmla="*/ 108669 w 377825"/>
                  <a:gd name="connsiteY32" fmla="*/ 102912 h 418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77825" h="418126">
                    <a:moveTo>
                      <a:pt x="288586" y="25908"/>
                    </a:moveTo>
                    <a:cubicBezTo>
                      <a:pt x="260519" y="8636"/>
                      <a:pt x="228854" y="0"/>
                      <a:pt x="192871" y="0"/>
                    </a:cubicBezTo>
                    <a:cubicBezTo>
                      <a:pt x="156887" y="0"/>
                      <a:pt x="138176" y="5038"/>
                      <a:pt x="115147" y="14393"/>
                    </a:cubicBezTo>
                    <a:cubicBezTo>
                      <a:pt x="91398" y="24469"/>
                      <a:pt x="71247" y="38142"/>
                      <a:pt x="53975" y="56854"/>
                    </a:cubicBezTo>
                    <a:cubicBezTo>
                      <a:pt x="36703" y="75565"/>
                      <a:pt x="23029" y="97155"/>
                      <a:pt x="13673" y="123063"/>
                    </a:cubicBezTo>
                    <a:cubicBezTo>
                      <a:pt x="4318" y="148971"/>
                      <a:pt x="0" y="177038"/>
                      <a:pt x="0" y="208703"/>
                    </a:cubicBezTo>
                    <a:cubicBezTo>
                      <a:pt x="0" y="240369"/>
                      <a:pt x="8636" y="287147"/>
                      <a:pt x="25188" y="318093"/>
                    </a:cubicBezTo>
                    <a:cubicBezTo>
                      <a:pt x="41741" y="349038"/>
                      <a:pt x="65489" y="374227"/>
                      <a:pt x="94996" y="391499"/>
                    </a:cubicBezTo>
                    <a:cubicBezTo>
                      <a:pt x="124502" y="408771"/>
                      <a:pt x="158327" y="418126"/>
                      <a:pt x="197188" y="418126"/>
                    </a:cubicBezTo>
                    <a:lnTo>
                      <a:pt x="197188" y="418126"/>
                    </a:lnTo>
                    <a:cubicBezTo>
                      <a:pt x="220218" y="418126"/>
                      <a:pt x="243247" y="414528"/>
                      <a:pt x="264837" y="408051"/>
                    </a:cubicBezTo>
                    <a:cubicBezTo>
                      <a:pt x="286427" y="401574"/>
                      <a:pt x="306578" y="390779"/>
                      <a:pt x="325289" y="375666"/>
                    </a:cubicBezTo>
                    <a:cubicBezTo>
                      <a:pt x="343281" y="360553"/>
                      <a:pt x="359113" y="341122"/>
                      <a:pt x="372068" y="317373"/>
                    </a:cubicBezTo>
                    <a:lnTo>
                      <a:pt x="311616" y="279950"/>
                    </a:lnTo>
                    <a:cubicBezTo>
                      <a:pt x="302980" y="296503"/>
                      <a:pt x="292904" y="309457"/>
                      <a:pt x="281390" y="320252"/>
                    </a:cubicBezTo>
                    <a:cubicBezTo>
                      <a:pt x="269875" y="330327"/>
                      <a:pt x="256921" y="338243"/>
                      <a:pt x="242528" y="342561"/>
                    </a:cubicBezTo>
                    <a:cubicBezTo>
                      <a:pt x="228134" y="346879"/>
                      <a:pt x="213021" y="349038"/>
                      <a:pt x="196469" y="349038"/>
                    </a:cubicBezTo>
                    <a:cubicBezTo>
                      <a:pt x="179917" y="349038"/>
                      <a:pt x="153289" y="344001"/>
                      <a:pt x="135297" y="333206"/>
                    </a:cubicBezTo>
                    <a:cubicBezTo>
                      <a:pt x="117306" y="322411"/>
                      <a:pt x="102912" y="307298"/>
                      <a:pt x="92837" y="286427"/>
                    </a:cubicBezTo>
                    <a:cubicBezTo>
                      <a:pt x="84921" y="269875"/>
                      <a:pt x="79883" y="249724"/>
                      <a:pt x="77724" y="226695"/>
                    </a:cubicBezTo>
                    <a:lnTo>
                      <a:pt x="377105" y="226695"/>
                    </a:lnTo>
                    <a:cubicBezTo>
                      <a:pt x="377105" y="223097"/>
                      <a:pt x="377825" y="219498"/>
                      <a:pt x="377825" y="215900"/>
                    </a:cubicBezTo>
                    <a:lnTo>
                      <a:pt x="377825" y="205824"/>
                    </a:lnTo>
                    <a:cubicBezTo>
                      <a:pt x="377825" y="164804"/>
                      <a:pt x="369908" y="128820"/>
                      <a:pt x="353356" y="97875"/>
                    </a:cubicBezTo>
                    <a:cubicBezTo>
                      <a:pt x="337523" y="66929"/>
                      <a:pt x="315214" y="43180"/>
                      <a:pt x="287147" y="25908"/>
                    </a:cubicBezTo>
                    <a:close/>
                    <a:moveTo>
                      <a:pt x="108669" y="102912"/>
                    </a:moveTo>
                    <a:cubicBezTo>
                      <a:pt x="118745" y="90678"/>
                      <a:pt x="130259" y="81322"/>
                      <a:pt x="144653" y="75565"/>
                    </a:cubicBezTo>
                    <a:cubicBezTo>
                      <a:pt x="159046" y="69808"/>
                      <a:pt x="174879" y="66209"/>
                      <a:pt x="192151" y="66209"/>
                    </a:cubicBezTo>
                    <a:cubicBezTo>
                      <a:pt x="223816" y="66209"/>
                      <a:pt x="249724" y="77724"/>
                      <a:pt x="269875" y="100753"/>
                    </a:cubicBezTo>
                    <a:cubicBezTo>
                      <a:pt x="284268" y="117306"/>
                      <a:pt x="293624" y="140335"/>
                      <a:pt x="297942" y="169841"/>
                    </a:cubicBezTo>
                    <a:lnTo>
                      <a:pt x="81322" y="169841"/>
                    </a:lnTo>
                    <a:cubicBezTo>
                      <a:pt x="82762" y="161925"/>
                      <a:pt x="84201" y="154728"/>
                      <a:pt x="86360" y="148251"/>
                    </a:cubicBezTo>
                    <a:cubicBezTo>
                      <a:pt x="91398" y="130260"/>
                      <a:pt x="99314" y="115866"/>
                      <a:pt x="108669" y="102912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0" name="Forma libre 89">
                <a:extLst>
                  <a:ext uri="{FF2B5EF4-FFF2-40B4-BE49-F238E27FC236}">
                    <a16:creationId xmlns:a16="http://schemas.microsoft.com/office/drawing/2014/main" id="{8033F12F-F6CC-CAFC-72C6-9658FEA605DE}"/>
                  </a:ext>
                </a:extLst>
              </p:cNvPr>
              <p:cNvSpPr/>
              <p:nvPr/>
            </p:nvSpPr>
            <p:spPr>
              <a:xfrm>
                <a:off x="11695313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2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2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1" name="Forma libre 90">
                <a:extLst>
                  <a:ext uri="{FF2B5EF4-FFF2-40B4-BE49-F238E27FC236}">
                    <a16:creationId xmlns:a16="http://schemas.microsoft.com/office/drawing/2014/main" id="{6CC5EB1E-3133-2FFC-7DDE-CB3B738AF1C1}"/>
                  </a:ext>
                </a:extLst>
              </p:cNvPr>
              <p:cNvSpPr/>
              <p:nvPr/>
            </p:nvSpPr>
            <p:spPr>
              <a:xfrm>
                <a:off x="11904736" y="6881494"/>
                <a:ext cx="397975" cy="562779"/>
              </a:xfrm>
              <a:custGeom>
                <a:avLst/>
                <a:gdLst>
                  <a:gd name="connsiteX0" fmla="*/ 320252 w 397975"/>
                  <a:gd name="connsiteY0" fmla="*/ 224536 h 562779"/>
                  <a:gd name="connsiteX1" fmla="*/ 313055 w 397975"/>
                  <a:gd name="connsiteY1" fmla="*/ 212302 h 562779"/>
                  <a:gd name="connsiteX2" fmla="*/ 261239 w 397975"/>
                  <a:gd name="connsiteY2" fmla="*/ 163364 h 562779"/>
                  <a:gd name="connsiteX3" fmla="*/ 184954 w 397975"/>
                  <a:gd name="connsiteY3" fmla="*/ 144653 h 562779"/>
                  <a:gd name="connsiteX4" fmla="*/ 111548 w 397975"/>
                  <a:gd name="connsiteY4" fmla="*/ 159766 h 562779"/>
                  <a:gd name="connsiteX5" fmla="*/ 52536 w 397975"/>
                  <a:gd name="connsiteY5" fmla="*/ 202946 h 562779"/>
                  <a:gd name="connsiteX6" fmla="*/ 13673 w 397975"/>
                  <a:gd name="connsiteY6" fmla="*/ 269155 h 562779"/>
                  <a:gd name="connsiteX7" fmla="*/ 0 w 397975"/>
                  <a:gd name="connsiteY7" fmla="*/ 354076 h 562779"/>
                  <a:gd name="connsiteX8" fmla="*/ 24468 w 397975"/>
                  <a:gd name="connsiteY8" fmla="*/ 462746 h 562779"/>
                  <a:gd name="connsiteX9" fmla="*/ 90678 w 397975"/>
                  <a:gd name="connsiteY9" fmla="*/ 536152 h 562779"/>
                  <a:gd name="connsiteX10" fmla="*/ 184954 w 397975"/>
                  <a:gd name="connsiteY10" fmla="*/ 562779 h 562779"/>
                  <a:gd name="connsiteX11" fmla="*/ 184954 w 397975"/>
                  <a:gd name="connsiteY11" fmla="*/ 562779 h 562779"/>
                  <a:gd name="connsiteX12" fmla="*/ 261239 w 397975"/>
                  <a:gd name="connsiteY12" fmla="*/ 544068 h 562779"/>
                  <a:gd name="connsiteX13" fmla="*/ 313055 w 397975"/>
                  <a:gd name="connsiteY13" fmla="*/ 495131 h 562779"/>
                  <a:gd name="connsiteX14" fmla="*/ 320252 w 397975"/>
                  <a:gd name="connsiteY14" fmla="*/ 482896 h 562779"/>
                  <a:gd name="connsiteX15" fmla="*/ 320252 w 397975"/>
                  <a:gd name="connsiteY15" fmla="*/ 554863 h 562779"/>
                  <a:gd name="connsiteX16" fmla="*/ 397976 w 397975"/>
                  <a:gd name="connsiteY16" fmla="*/ 554863 h 562779"/>
                  <a:gd name="connsiteX17" fmla="*/ 397976 w 397975"/>
                  <a:gd name="connsiteY17" fmla="*/ 0 h 562779"/>
                  <a:gd name="connsiteX18" fmla="*/ 320252 w 397975"/>
                  <a:gd name="connsiteY18" fmla="*/ 0 h 562779"/>
                  <a:gd name="connsiteX19" fmla="*/ 320252 w 397975"/>
                  <a:gd name="connsiteY19" fmla="*/ 224536 h 562779"/>
                  <a:gd name="connsiteX20" fmla="*/ 313055 w 397975"/>
                  <a:gd name="connsiteY20" fmla="*/ 411649 h 562779"/>
                  <a:gd name="connsiteX21" fmla="*/ 287867 w 397975"/>
                  <a:gd name="connsiteY21" fmla="*/ 455549 h 562779"/>
                  <a:gd name="connsiteX22" fmla="*/ 249004 w 397975"/>
                  <a:gd name="connsiteY22" fmla="*/ 482896 h 562779"/>
                  <a:gd name="connsiteX23" fmla="*/ 200067 w 397975"/>
                  <a:gd name="connsiteY23" fmla="*/ 492252 h 562779"/>
                  <a:gd name="connsiteX24" fmla="*/ 200067 w 397975"/>
                  <a:gd name="connsiteY24" fmla="*/ 492252 h 562779"/>
                  <a:gd name="connsiteX25" fmla="*/ 112268 w 397975"/>
                  <a:gd name="connsiteY25" fmla="*/ 455549 h 562779"/>
                  <a:gd name="connsiteX26" fmla="*/ 78443 w 397975"/>
                  <a:gd name="connsiteY26" fmla="*/ 352637 h 562779"/>
                  <a:gd name="connsiteX27" fmla="*/ 87799 w 397975"/>
                  <a:gd name="connsiteY27" fmla="*/ 293624 h 562779"/>
                  <a:gd name="connsiteX28" fmla="*/ 112987 w 397975"/>
                  <a:gd name="connsiteY28" fmla="*/ 250444 h 562779"/>
                  <a:gd name="connsiteX29" fmla="*/ 151130 w 397975"/>
                  <a:gd name="connsiteY29" fmla="*/ 223097 h 562779"/>
                  <a:gd name="connsiteX30" fmla="*/ 200067 w 397975"/>
                  <a:gd name="connsiteY30" fmla="*/ 213741 h 562779"/>
                  <a:gd name="connsiteX31" fmla="*/ 287147 w 397975"/>
                  <a:gd name="connsiteY31" fmla="*/ 250444 h 562779"/>
                  <a:gd name="connsiteX32" fmla="*/ 320971 w 397975"/>
                  <a:gd name="connsiteY32" fmla="*/ 352637 h 562779"/>
                  <a:gd name="connsiteX33" fmla="*/ 312335 w 397975"/>
                  <a:gd name="connsiteY33" fmla="*/ 410929 h 562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97975" h="562779">
                    <a:moveTo>
                      <a:pt x="320252" y="224536"/>
                    </a:moveTo>
                    <a:cubicBezTo>
                      <a:pt x="318092" y="220218"/>
                      <a:pt x="315214" y="215900"/>
                      <a:pt x="313055" y="212302"/>
                    </a:cubicBezTo>
                    <a:cubicBezTo>
                      <a:pt x="299381" y="192151"/>
                      <a:pt x="282109" y="175599"/>
                      <a:pt x="261239" y="163364"/>
                    </a:cubicBezTo>
                    <a:cubicBezTo>
                      <a:pt x="240368" y="151130"/>
                      <a:pt x="214461" y="144653"/>
                      <a:pt x="184954" y="144653"/>
                    </a:cubicBezTo>
                    <a:cubicBezTo>
                      <a:pt x="155448" y="144653"/>
                      <a:pt x="133858" y="149691"/>
                      <a:pt x="111548" y="159766"/>
                    </a:cubicBezTo>
                    <a:cubicBezTo>
                      <a:pt x="89238" y="169841"/>
                      <a:pt x="69807" y="184235"/>
                      <a:pt x="52536" y="202946"/>
                    </a:cubicBezTo>
                    <a:cubicBezTo>
                      <a:pt x="35983" y="221657"/>
                      <a:pt x="23029" y="243967"/>
                      <a:pt x="13673" y="269155"/>
                    </a:cubicBezTo>
                    <a:cubicBezTo>
                      <a:pt x="4318" y="294344"/>
                      <a:pt x="0" y="323130"/>
                      <a:pt x="0" y="354076"/>
                    </a:cubicBezTo>
                    <a:cubicBezTo>
                      <a:pt x="0" y="385022"/>
                      <a:pt x="7916" y="431800"/>
                      <a:pt x="24468" y="462746"/>
                    </a:cubicBezTo>
                    <a:cubicBezTo>
                      <a:pt x="40301" y="494411"/>
                      <a:pt x="62611" y="518879"/>
                      <a:pt x="90678" y="536152"/>
                    </a:cubicBezTo>
                    <a:cubicBezTo>
                      <a:pt x="118745" y="554143"/>
                      <a:pt x="150410" y="562779"/>
                      <a:pt x="184954" y="562779"/>
                    </a:cubicBezTo>
                    <a:lnTo>
                      <a:pt x="184954" y="562779"/>
                    </a:lnTo>
                    <a:cubicBezTo>
                      <a:pt x="214461" y="562779"/>
                      <a:pt x="240368" y="556302"/>
                      <a:pt x="261239" y="544068"/>
                    </a:cubicBezTo>
                    <a:cubicBezTo>
                      <a:pt x="282829" y="531834"/>
                      <a:pt x="300101" y="515281"/>
                      <a:pt x="313055" y="495131"/>
                    </a:cubicBezTo>
                    <a:cubicBezTo>
                      <a:pt x="315214" y="491532"/>
                      <a:pt x="318092" y="487214"/>
                      <a:pt x="320252" y="482896"/>
                    </a:cubicBezTo>
                    <a:lnTo>
                      <a:pt x="320252" y="554863"/>
                    </a:lnTo>
                    <a:lnTo>
                      <a:pt x="397976" y="554863"/>
                    </a:lnTo>
                    <a:lnTo>
                      <a:pt x="397976" y="0"/>
                    </a:lnTo>
                    <a:lnTo>
                      <a:pt x="320252" y="0"/>
                    </a:lnTo>
                    <a:lnTo>
                      <a:pt x="320252" y="224536"/>
                    </a:lnTo>
                    <a:close/>
                    <a:moveTo>
                      <a:pt x="313055" y="411649"/>
                    </a:moveTo>
                    <a:cubicBezTo>
                      <a:pt x="307297" y="428921"/>
                      <a:pt x="298662" y="443314"/>
                      <a:pt x="287867" y="455549"/>
                    </a:cubicBezTo>
                    <a:cubicBezTo>
                      <a:pt x="277072" y="467783"/>
                      <a:pt x="264117" y="477139"/>
                      <a:pt x="249004" y="482896"/>
                    </a:cubicBezTo>
                    <a:cubicBezTo>
                      <a:pt x="233892" y="488654"/>
                      <a:pt x="217339" y="492252"/>
                      <a:pt x="200067" y="492252"/>
                    </a:cubicBezTo>
                    <a:lnTo>
                      <a:pt x="200067" y="492252"/>
                    </a:lnTo>
                    <a:cubicBezTo>
                      <a:pt x="164084" y="492252"/>
                      <a:pt x="134577" y="480018"/>
                      <a:pt x="112268" y="455549"/>
                    </a:cubicBezTo>
                    <a:cubicBezTo>
                      <a:pt x="89958" y="431080"/>
                      <a:pt x="78443" y="396536"/>
                      <a:pt x="78443" y="352637"/>
                    </a:cubicBezTo>
                    <a:cubicBezTo>
                      <a:pt x="78443" y="308737"/>
                      <a:pt x="81322" y="310896"/>
                      <a:pt x="87799" y="293624"/>
                    </a:cubicBezTo>
                    <a:cubicBezTo>
                      <a:pt x="93557" y="277072"/>
                      <a:pt x="102192" y="261959"/>
                      <a:pt x="112987" y="250444"/>
                    </a:cubicBezTo>
                    <a:cubicBezTo>
                      <a:pt x="123782" y="238210"/>
                      <a:pt x="136737" y="229574"/>
                      <a:pt x="151130" y="223097"/>
                    </a:cubicBezTo>
                    <a:cubicBezTo>
                      <a:pt x="165523" y="217339"/>
                      <a:pt x="182076" y="213741"/>
                      <a:pt x="200067" y="213741"/>
                    </a:cubicBezTo>
                    <a:cubicBezTo>
                      <a:pt x="235331" y="213741"/>
                      <a:pt x="264837" y="225975"/>
                      <a:pt x="287147" y="250444"/>
                    </a:cubicBezTo>
                    <a:cubicBezTo>
                      <a:pt x="309457" y="274913"/>
                      <a:pt x="320971" y="308737"/>
                      <a:pt x="320971" y="352637"/>
                    </a:cubicBezTo>
                    <a:cubicBezTo>
                      <a:pt x="320971" y="396536"/>
                      <a:pt x="318092" y="393658"/>
                      <a:pt x="312335" y="410929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2" name="Forma libre 91">
                <a:extLst>
                  <a:ext uri="{FF2B5EF4-FFF2-40B4-BE49-F238E27FC236}">
                    <a16:creationId xmlns:a16="http://schemas.microsoft.com/office/drawing/2014/main" id="{6F2E7558-5D3C-ABAB-3A98-CD19A7B8D882}"/>
                  </a:ext>
                </a:extLst>
              </p:cNvPr>
              <p:cNvSpPr/>
              <p:nvPr/>
            </p:nvSpPr>
            <p:spPr>
              <a:xfrm>
                <a:off x="12378277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1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8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3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3" name="Forma libre 92">
                <a:extLst>
                  <a:ext uri="{FF2B5EF4-FFF2-40B4-BE49-F238E27FC236}">
                    <a16:creationId xmlns:a16="http://schemas.microsoft.com/office/drawing/2014/main" id="{E6039DB8-A65A-59AA-396F-F8127FEF24AD}"/>
                  </a:ext>
                </a:extLst>
              </p:cNvPr>
              <p:cNvSpPr/>
              <p:nvPr/>
            </p:nvSpPr>
            <p:spPr>
              <a:xfrm>
                <a:off x="12589139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6 w 407331"/>
                  <a:gd name="connsiteY8" fmla="*/ 418846 h 418845"/>
                  <a:gd name="connsiteX9" fmla="*/ 204386 w 407331"/>
                  <a:gd name="connsiteY9" fmla="*/ 418846 h 418845"/>
                  <a:gd name="connsiteX10" fmla="*/ 284988 w 407331"/>
                  <a:gd name="connsiteY10" fmla="*/ 403733 h 418845"/>
                  <a:gd name="connsiteX11" fmla="*/ 349758 w 407331"/>
                  <a:gd name="connsiteY11" fmla="*/ 360553 h 418845"/>
                  <a:gd name="connsiteX12" fmla="*/ 392218 w 407331"/>
                  <a:gd name="connsiteY12" fmla="*/ 294344 h 418845"/>
                  <a:gd name="connsiteX13" fmla="*/ 407331 w 407331"/>
                  <a:gd name="connsiteY13" fmla="*/ 209423 h 418845"/>
                  <a:gd name="connsiteX14" fmla="*/ 380704 w 407331"/>
                  <a:gd name="connsiteY14" fmla="*/ 100034 h 418845"/>
                  <a:gd name="connsiteX15" fmla="*/ 308017 w 407331"/>
                  <a:gd name="connsiteY15" fmla="*/ 26628 h 418845"/>
                  <a:gd name="connsiteX16" fmla="*/ 318812 w 407331"/>
                  <a:gd name="connsiteY16" fmla="*/ 267716 h 418845"/>
                  <a:gd name="connsiteX17" fmla="*/ 292904 w 407331"/>
                  <a:gd name="connsiteY17" fmla="*/ 311616 h 418845"/>
                  <a:gd name="connsiteX18" fmla="*/ 253323 w 407331"/>
                  <a:gd name="connsiteY18" fmla="*/ 338963 h 418845"/>
                  <a:gd name="connsiteX19" fmla="*/ 203666 w 407331"/>
                  <a:gd name="connsiteY19" fmla="*/ 348319 h 418845"/>
                  <a:gd name="connsiteX20" fmla="*/ 203666 w 407331"/>
                  <a:gd name="connsiteY20" fmla="*/ 348319 h 418845"/>
                  <a:gd name="connsiteX21" fmla="*/ 140335 w 407331"/>
                  <a:gd name="connsiteY21" fmla="*/ 331766 h 418845"/>
                  <a:gd name="connsiteX22" fmla="*/ 95716 w 407331"/>
                  <a:gd name="connsiteY22" fmla="*/ 283549 h 418845"/>
                  <a:gd name="connsiteX23" fmla="*/ 79163 w 407331"/>
                  <a:gd name="connsiteY23" fmla="*/ 208703 h 418845"/>
                  <a:gd name="connsiteX24" fmla="*/ 88519 w 407331"/>
                  <a:gd name="connsiteY24" fmla="*/ 149691 h 418845"/>
                  <a:gd name="connsiteX25" fmla="*/ 114427 w 407331"/>
                  <a:gd name="connsiteY25" fmla="*/ 106511 h 418845"/>
                  <a:gd name="connsiteX26" fmla="*/ 154009 w 407331"/>
                  <a:gd name="connsiteY26" fmla="*/ 79163 h 418845"/>
                  <a:gd name="connsiteX27" fmla="*/ 202946 w 407331"/>
                  <a:gd name="connsiteY27" fmla="*/ 69808 h 418845"/>
                  <a:gd name="connsiteX28" fmla="*/ 267716 w 407331"/>
                  <a:gd name="connsiteY28" fmla="*/ 86360 h 418845"/>
                  <a:gd name="connsiteX29" fmla="*/ 312336 w 407331"/>
                  <a:gd name="connsiteY29" fmla="*/ 133858 h 418845"/>
                  <a:gd name="connsiteX30" fmla="*/ 328888 w 407331"/>
                  <a:gd name="connsiteY30" fmla="*/ 208703 h 418845"/>
                  <a:gd name="connsiteX31" fmla="*/ 319532 w 407331"/>
                  <a:gd name="connsiteY31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49691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59" y="410210"/>
                      <a:pt x="165523" y="418846"/>
                      <a:pt x="204386" y="418846"/>
                    </a:cubicBezTo>
                    <a:lnTo>
                      <a:pt x="204386" y="418846"/>
                    </a:ln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09457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6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812" y="267716"/>
                    </a:moveTo>
                    <a:cubicBezTo>
                      <a:pt x="312336" y="284988"/>
                      <a:pt x="303699" y="300101"/>
                      <a:pt x="292904" y="311616"/>
                    </a:cubicBezTo>
                    <a:cubicBezTo>
                      <a:pt x="282109" y="323130"/>
                      <a:pt x="268436" y="332486"/>
                      <a:pt x="253323" y="338963"/>
                    </a:cubicBezTo>
                    <a:cubicBezTo>
                      <a:pt x="238209" y="345440"/>
                      <a:pt x="221657" y="348319"/>
                      <a:pt x="203666" y="348319"/>
                    </a:cubicBezTo>
                    <a:lnTo>
                      <a:pt x="203666" y="348319"/>
                    </a:lnTo>
                    <a:cubicBezTo>
                      <a:pt x="180636" y="348319"/>
                      <a:pt x="159046" y="342561"/>
                      <a:pt x="140335" y="331766"/>
                    </a:cubicBezTo>
                    <a:cubicBezTo>
                      <a:pt x="121624" y="320971"/>
                      <a:pt x="106511" y="304419"/>
                      <a:pt x="95716" y="283549"/>
                    </a:cubicBezTo>
                    <a:cubicBezTo>
                      <a:pt x="84921" y="262678"/>
                      <a:pt x="79163" y="237490"/>
                      <a:pt x="79163" y="208703"/>
                    </a:cubicBezTo>
                    <a:cubicBezTo>
                      <a:pt x="79163" y="179917"/>
                      <a:pt x="82042" y="166963"/>
                      <a:pt x="88519" y="149691"/>
                    </a:cubicBezTo>
                    <a:cubicBezTo>
                      <a:pt x="94996" y="133138"/>
                      <a:pt x="102912" y="118025"/>
                      <a:pt x="114427" y="106511"/>
                    </a:cubicBezTo>
                    <a:cubicBezTo>
                      <a:pt x="125942" y="94996"/>
                      <a:pt x="138896" y="84921"/>
                      <a:pt x="154009" y="79163"/>
                    </a:cubicBezTo>
                    <a:cubicBezTo>
                      <a:pt x="169122" y="73406"/>
                      <a:pt x="185674" y="69808"/>
                      <a:pt x="202946" y="69808"/>
                    </a:cubicBezTo>
                    <a:cubicBezTo>
                      <a:pt x="220218" y="69808"/>
                      <a:pt x="249004" y="75565"/>
                      <a:pt x="267716" y="86360"/>
                    </a:cubicBezTo>
                    <a:cubicBezTo>
                      <a:pt x="286427" y="97155"/>
                      <a:pt x="301541" y="113707"/>
                      <a:pt x="312336" y="133858"/>
                    </a:cubicBezTo>
                    <a:cubicBezTo>
                      <a:pt x="323131" y="154728"/>
                      <a:pt x="328888" y="179197"/>
                      <a:pt x="328888" y="208703"/>
                    </a:cubicBezTo>
                    <a:cubicBezTo>
                      <a:pt x="328888" y="238210"/>
                      <a:pt x="326009" y="249724"/>
                      <a:pt x="319532" y="267716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4" name="Forma libre 93">
                <a:extLst>
                  <a:ext uri="{FF2B5EF4-FFF2-40B4-BE49-F238E27FC236}">
                    <a16:creationId xmlns:a16="http://schemas.microsoft.com/office/drawing/2014/main" id="{3B05D4D7-1A95-A26A-027A-346E5E20997D}"/>
                  </a:ext>
                </a:extLst>
              </p:cNvPr>
              <p:cNvSpPr/>
              <p:nvPr/>
            </p:nvSpPr>
            <p:spPr>
              <a:xfrm>
                <a:off x="13041090" y="6881494"/>
                <a:ext cx="78443" cy="554143"/>
              </a:xfrm>
              <a:custGeom>
                <a:avLst/>
                <a:gdLst>
                  <a:gd name="connsiteX0" fmla="*/ 0 w 78443"/>
                  <a:gd name="connsiteY0" fmla="*/ 0 h 554143"/>
                  <a:gd name="connsiteX1" fmla="*/ 78444 w 78443"/>
                  <a:gd name="connsiteY1" fmla="*/ 0 h 554143"/>
                  <a:gd name="connsiteX2" fmla="*/ 78444 w 78443"/>
                  <a:gd name="connsiteY2" fmla="*/ 554143 h 554143"/>
                  <a:gd name="connsiteX3" fmla="*/ 0 w 78443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43" h="554143">
                    <a:moveTo>
                      <a:pt x="0" y="0"/>
                    </a:moveTo>
                    <a:lnTo>
                      <a:pt x="78444" y="0"/>
                    </a:lnTo>
                    <a:lnTo>
                      <a:pt x="78444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5" name="Forma libre 94">
                <a:extLst>
                  <a:ext uri="{FF2B5EF4-FFF2-40B4-BE49-F238E27FC236}">
                    <a16:creationId xmlns:a16="http://schemas.microsoft.com/office/drawing/2014/main" id="{8D96FA35-E622-B3E3-B873-4AEC66E9FE30}"/>
                  </a:ext>
                </a:extLst>
              </p:cNvPr>
              <p:cNvSpPr/>
              <p:nvPr/>
            </p:nvSpPr>
            <p:spPr>
              <a:xfrm>
                <a:off x="13172788" y="7025427"/>
                <a:ext cx="356235" cy="418846"/>
              </a:xfrm>
              <a:custGeom>
                <a:avLst/>
                <a:gdLst>
                  <a:gd name="connsiteX0" fmla="*/ 342562 w 356235"/>
                  <a:gd name="connsiteY0" fmla="*/ 87799 h 418846"/>
                  <a:gd name="connsiteX1" fmla="*/ 302260 w 356235"/>
                  <a:gd name="connsiteY1" fmla="*/ 38142 h 418846"/>
                  <a:gd name="connsiteX2" fmla="*/ 245407 w 356235"/>
                  <a:gd name="connsiteY2" fmla="*/ 9356 h 418846"/>
                  <a:gd name="connsiteX3" fmla="*/ 177758 w 356235"/>
                  <a:gd name="connsiteY3" fmla="*/ 0 h 418846"/>
                  <a:gd name="connsiteX4" fmla="*/ 79163 w 356235"/>
                  <a:gd name="connsiteY4" fmla="*/ 24469 h 418846"/>
                  <a:gd name="connsiteX5" fmla="*/ 14393 w 356235"/>
                  <a:gd name="connsiteY5" fmla="*/ 97875 h 418846"/>
                  <a:gd name="connsiteX6" fmla="*/ 75565 w 356235"/>
                  <a:gd name="connsiteY6" fmla="*/ 132419 h 418846"/>
                  <a:gd name="connsiteX7" fmla="*/ 112988 w 356235"/>
                  <a:gd name="connsiteY7" fmla="*/ 86360 h 418846"/>
                  <a:gd name="connsiteX8" fmla="*/ 176318 w 356235"/>
                  <a:gd name="connsiteY8" fmla="*/ 69808 h 418846"/>
                  <a:gd name="connsiteX9" fmla="*/ 228134 w 356235"/>
                  <a:gd name="connsiteY9" fmla="*/ 79163 h 418846"/>
                  <a:gd name="connsiteX10" fmla="*/ 265557 w 356235"/>
                  <a:gd name="connsiteY10" fmla="*/ 110109 h 418846"/>
                  <a:gd name="connsiteX11" fmla="*/ 279951 w 356235"/>
                  <a:gd name="connsiteY11" fmla="*/ 166243 h 418846"/>
                  <a:gd name="connsiteX12" fmla="*/ 279951 w 356235"/>
                  <a:gd name="connsiteY12" fmla="*/ 210862 h 418846"/>
                  <a:gd name="connsiteX13" fmla="*/ 271314 w 356235"/>
                  <a:gd name="connsiteY13" fmla="*/ 202226 h 418846"/>
                  <a:gd name="connsiteX14" fmla="*/ 163364 w 356235"/>
                  <a:gd name="connsiteY14" fmla="*/ 169841 h 418846"/>
                  <a:gd name="connsiteX15" fmla="*/ 80603 w 356235"/>
                  <a:gd name="connsiteY15" fmla="*/ 184234 h 418846"/>
                  <a:gd name="connsiteX16" fmla="*/ 21590 w 356235"/>
                  <a:gd name="connsiteY16" fmla="*/ 226695 h 418846"/>
                  <a:gd name="connsiteX17" fmla="*/ 0 w 356235"/>
                  <a:gd name="connsiteY17" fmla="*/ 294344 h 418846"/>
                  <a:gd name="connsiteX18" fmla="*/ 20871 w 356235"/>
                  <a:gd name="connsiteY18" fmla="*/ 361992 h 418846"/>
                  <a:gd name="connsiteX19" fmla="*/ 77724 w 356235"/>
                  <a:gd name="connsiteY19" fmla="*/ 404453 h 418846"/>
                  <a:gd name="connsiteX20" fmla="*/ 158327 w 356235"/>
                  <a:gd name="connsiteY20" fmla="*/ 418846 h 418846"/>
                  <a:gd name="connsiteX21" fmla="*/ 268436 w 356235"/>
                  <a:gd name="connsiteY21" fmla="*/ 385022 h 418846"/>
                  <a:gd name="connsiteX22" fmla="*/ 282829 w 356235"/>
                  <a:gd name="connsiteY22" fmla="*/ 369909 h 418846"/>
                  <a:gd name="connsiteX23" fmla="*/ 282829 w 356235"/>
                  <a:gd name="connsiteY23" fmla="*/ 410210 h 418846"/>
                  <a:gd name="connsiteX24" fmla="*/ 356235 w 356235"/>
                  <a:gd name="connsiteY24" fmla="*/ 410210 h 418846"/>
                  <a:gd name="connsiteX25" fmla="*/ 356235 w 356235"/>
                  <a:gd name="connsiteY25" fmla="*/ 159046 h 418846"/>
                  <a:gd name="connsiteX26" fmla="*/ 341122 w 356235"/>
                  <a:gd name="connsiteY26" fmla="*/ 87080 h 418846"/>
                  <a:gd name="connsiteX27" fmla="*/ 254043 w 356235"/>
                  <a:gd name="connsiteY27" fmla="*/ 342561 h 418846"/>
                  <a:gd name="connsiteX28" fmla="*/ 182796 w 356235"/>
                  <a:gd name="connsiteY28" fmla="*/ 359114 h 418846"/>
                  <a:gd name="connsiteX29" fmla="*/ 182796 w 356235"/>
                  <a:gd name="connsiteY29" fmla="*/ 359114 h 418846"/>
                  <a:gd name="connsiteX30" fmla="*/ 110109 w 356235"/>
                  <a:gd name="connsiteY30" fmla="*/ 342561 h 418846"/>
                  <a:gd name="connsiteX31" fmla="*/ 81323 w 356235"/>
                  <a:gd name="connsiteY31" fmla="*/ 294344 h 418846"/>
                  <a:gd name="connsiteX32" fmla="*/ 110109 w 356235"/>
                  <a:gd name="connsiteY32" fmla="*/ 244687 h 418846"/>
                  <a:gd name="connsiteX33" fmla="*/ 182796 w 356235"/>
                  <a:gd name="connsiteY33" fmla="*/ 228134 h 418846"/>
                  <a:gd name="connsiteX34" fmla="*/ 254043 w 356235"/>
                  <a:gd name="connsiteY34" fmla="*/ 244687 h 418846"/>
                  <a:gd name="connsiteX35" fmla="*/ 282829 w 356235"/>
                  <a:gd name="connsiteY35" fmla="*/ 293624 h 418846"/>
                  <a:gd name="connsiteX36" fmla="*/ 254043 w 356235"/>
                  <a:gd name="connsiteY36" fmla="*/ 341842 h 418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356235" h="418846">
                    <a:moveTo>
                      <a:pt x="342562" y="87799"/>
                    </a:moveTo>
                    <a:cubicBezTo>
                      <a:pt x="332486" y="67649"/>
                      <a:pt x="319532" y="51096"/>
                      <a:pt x="302260" y="38142"/>
                    </a:cubicBezTo>
                    <a:cubicBezTo>
                      <a:pt x="284988" y="25188"/>
                      <a:pt x="266277" y="15833"/>
                      <a:pt x="245407" y="9356"/>
                    </a:cubicBezTo>
                    <a:cubicBezTo>
                      <a:pt x="223817" y="3598"/>
                      <a:pt x="201507" y="0"/>
                      <a:pt x="177758" y="0"/>
                    </a:cubicBezTo>
                    <a:cubicBezTo>
                      <a:pt x="141055" y="0"/>
                      <a:pt x="108670" y="7916"/>
                      <a:pt x="79163" y="24469"/>
                    </a:cubicBezTo>
                    <a:cubicBezTo>
                      <a:pt x="50377" y="40301"/>
                      <a:pt x="28067" y="64770"/>
                      <a:pt x="14393" y="97875"/>
                    </a:cubicBezTo>
                    <a:lnTo>
                      <a:pt x="75565" y="132419"/>
                    </a:lnTo>
                    <a:cubicBezTo>
                      <a:pt x="83482" y="112988"/>
                      <a:pt x="95716" y="97875"/>
                      <a:pt x="112988" y="86360"/>
                    </a:cubicBezTo>
                    <a:cubicBezTo>
                      <a:pt x="130260" y="75565"/>
                      <a:pt x="151130" y="69808"/>
                      <a:pt x="176318" y="69808"/>
                    </a:cubicBezTo>
                    <a:cubicBezTo>
                      <a:pt x="201507" y="69808"/>
                      <a:pt x="213022" y="72686"/>
                      <a:pt x="228134" y="79163"/>
                    </a:cubicBezTo>
                    <a:cubicBezTo>
                      <a:pt x="243248" y="85640"/>
                      <a:pt x="256202" y="95716"/>
                      <a:pt x="265557" y="110109"/>
                    </a:cubicBezTo>
                    <a:cubicBezTo>
                      <a:pt x="274913" y="124502"/>
                      <a:pt x="279951" y="143214"/>
                      <a:pt x="279951" y="166243"/>
                    </a:cubicBezTo>
                    <a:lnTo>
                      <a:pt x="279951" y="210862"/>
                    </a:lnTo>
                    <a:cubicBezTo>
                      <a:pt x="277072" y="207984"/>
                      <a:pt x="274193" y="205105"/>
                      <a:pt x="271314" y="202226"/>
                    </a:cubicBezTo>
                    <a:cubicBezTo>
                      <a:pt x="246846" y="180636"/>
                      <a:pt x="210863" y="169841"/>
                      <a:pt x="163364" y="169841"/>
                    </a:cubicBezTo>
                    <a:cubicBezTo>
                      <a:pt x="115867" y="169841"/>
                      <a:pt x="105791" y="174879"/>
                      <a:pt x="80603" y="184234"/>
                    </a:cubicBezTo>
                    <a:cubicBezTo>
                      <a:pt x="55414" y="193590"/>
                      <a:pt x="35983" y="207984"/>
                      <a:pt x="21590" y="226695"/>
                    </a:cubicBezTo>
                    <a:cubicBezTo>
                      <a:pt x="7197" y="245406"/>
                      <a:pt x="0" y="267716"/>
                      <a:pt x="0" y="294344"/>
                    </a:cubicBezTo>
                    <a:cubicBezTo>
                      <a:pt x="0" y="320971"/>
                      <a:pt x="7197" y="343281"/>
                      <a:pt x="20871" y="361992"/>
                    </a:cubicBezTo>
                    <a:cubicBezTo>
                      <a:pt x="34544" y="380704"/>
                      <a:pt x="53975" y="394377"/>
                      <a:pt x="77724" y="404453"/>
                    </a:cubicBezTo>
                    <a:cubicBezTo>
                      <a:pt x="101473" y="414528"/>
                      <a:pt x="128821" y="418846"/>
                      <a:pt x="158327" y="418846"/>
                    </a:cubicBezTo>
                    <a:cubicBezTo>
                      <a:pt x="205825" y="418846"/>
                      <a:pt x="242528" y="407331"/>
                      <a:pt x="268436" y="385022"/>
                    </a:cubicBezTo>
                    <a:cubicBezTo>
                      <a:pt x="273473" y="380704"/>
                      <a:pt x="278511" y="374946"/>
                      <a:pt x="282829" y="369909"/>
                    </a:cubicBezTo>
                    <a:lnTo>
                      <a:pt x="282829" y="410210"/>
                    </a:lnTo>
                    <a:lnTo>
                      <a:pt x="356235" y="410210"/>
                    </a:lnTo>
                    <a:lnTo>
                      <a:pt x="356235" y="159046"/>
                    </a:lnTo>
                    <a:cubicBezTo>
                      <a:pt x="356235" y="130979"/>
                      <a:pt x="351198" y="107230"/>
                      <a:pt x="341122" y="87080"/>
                    </a:cubicBezTo>
                    <a:close/>
                    <a:moveTo>
                      <a:pt x="254043" y="342561"/>
                    </a:moveTo>
                    <a:cubicBezTo>
                      <a:pt x="235331" y="353356"/>
                      <a:pt x="211582" y="359114"/>
                      <a:pt x="182796" y="359114"/>
                    </a:cubicBezTo>
                    <a:lnTo>
                      <a:pt x="182796" y="359114"/>
                    </a:lnTo>
                    <a:cubicBezTo>
                      <a:pt x="154009" y="359114"/>
                      <a:pt x="129540" y="353356"/>
                      <a:pt x="110109" y="342561"/>
                    </a:cubicBezTo>
                    <a:cubicBezTo>
                      <a:pt x="90678" y="331766"/>
                      <a:pt x="81323" y="316653"/>
                      <a:pt x="81323" y="294344"/>
                    </a:cubicBezTo>
                    <a:cubicBezTo>
                      <a:pt x="81323" y="272034"/>
                      <a:pt x="90678" y="255482"/>
                      <a:pt x="110109" y="244687"/>
                    </a:cubicBezTo>
                    <a:cubicBezTo>
                      <a:pt x="129540" y="233892"/>
                      <a:pt x="154009" y="228134"/>
                      <a:pt x="182796" y="228134"/>
                    </a:cubicBezTo>
                    <a:cubicBezTo>
                      <a:pt x="211582" y="228134"/>
                      <a:pt x="235331" y="233892"/>
                      <a:pt x="254043" y="244687"/>
                    </a:cubicBezTo>
                    <a:cubicBezTo>
                      <a:pt x="272754" y="255482"/>
                      <a:pt x="282829" y="272754"/>
                      <a:pt x="282829" y="293624"/>
                    </a:cubicBezTo>
                    <a:cubicBezTo>
                      <a:pt x="282829" y="314494"/>
                      <a:pt x="273473" y="331047"/>
                      <a:pt x="254043" y="341842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6" name="Forma libre 95">
                <a:extLst>
                  <a:ext uri="{FF2B5EF4-FFF2-40B4-BE49-F238E27FC236}">
                    <a16:creationId xmlns:a16="http://schemas.microsoft.com/office/drawing/2014/main" id="{2FE4746E-8502-C3EC-0747-4D0D59017CEF}"/>
                  </a:ext>
                </a:extLst>
              </p:cNvPr>
              <p:cNvSpPr/>
              <p:nvPr/>
            </p:nvSpPr>
            <p:spPr>
              <a:xfrm>
                <a:off x="13332554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  <p:sp>
        <p:nvSpPr>
          <p:cNvPr id="108" name="Marcador de texto 12">
            <a:extLst>
              <a:ext uri="{FF2B5EF4-FFF2-40B4-BE49-F238E27FC236}">
                <a16:creationId xmlns:a16="http://schemas.microsoft.com/office/drawing/2014/main" id="{C043C3E1-85B6-CF4C-F010-7E39A9AEFB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502" y="2808051"/>
            <a:ext cx="11000786" cy="353354"/>
          </a:xfrm>
          <a:prstGeom prst="rect">
            <a:avLst/>
          </a:prstGeom>
        </p:spPr>
        <p:txBody>
          <a:bodyPr l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 i="0">
                <a:solidFill>
                  <a:schemeClr val="accent3"/>
                </a:solidFill>
                <a:latin typeface="IberPangea Text Light" panose="020B0404000000000000" pitchFamily="34" charset="0"/>
                <a:ea typeface="IberPangea Text Light" panose="020B0404000000000000" pitchFamily="34" charset="0"/>
                <a:cs typeface="IberPangea Text Light" panose="020B0404000000000000" pitchFamily="34" charset="0"/>
              </a:defRPr>
            </a:lvl1pPr>
            <a:lvl2pPr marL="454212" indent="0">
              <a:buNone/>
              <a:defRPr b="0" i="0">
                <a:latin typeface="IberPangea Text Light" panose="020B0404000000000000" pitchFamily="34" charset="0"/>
                <a:ea typeface="IberPangea Text Light" panose="020B0404000000000000" pitchFamily="34" charset="0"/>
                <a:cs typeface="IberPangea Text Light" panose="020B0404000000000000" pitchFamily="34" charset="0"/>
              </a:defRPr>
            </a:lvl2pPr>
            <a:lvl3pPr marL="908423" indent="0">
              <a:buNone/>
              <a:defRPr b="0" i="0">
                <a:latin typeface="IberPangea Text Light" panose="020B0404000000000000" pitchFamily="34" charset="0"/>
                <a:ea typeface="IberPangea Text Light" panose="020B0404000000000000" pitchFamily="34" charset="0"/>
                <a:cs typeface="IberPangea Text Light" panose="020B0404000000000000" pitchFamily="34" charset="0"/>
              </a:defRPr>
            </a:lvl3pPr>
            <a:lvl4pPr marL="1362636" indent="0">
              <a:buNone/>
              <a:defRPr b="0" i="0">
                <a:latin typeface="IberPangea Text Light" panose="020B0404000000000000" pitchFamily="34" charset="0"/>
                <a:ea typeface="IberPangea Text Light" panose="020B0404000000000000" pitchFamily="34" charset="0"/>
                <a:cs typeface="IberPangea Text Light" panose="020B0404000000000000" pitchFamily="34" charset="0"/>
              </a:defRPr>
            </a:lvl4pPr>
            <a:lvl5pPr marL="1816846" indent="0">
              <a:buNone/>
              <a:defRPr b="0" i="0">
                <a:latin typeface="IberPangea Text Light" panose="020B0404000000000000" pitchFamily="34" charset="0"/>
                <a:ea typeface="IberPangea Text Light" panose="020B0404000000000000" pitchFamily="34" charset="0"/>
                <a:cs typeface="IberPangea Text Light" panose="020B0404000000000000" pitchFamily="34" charset="0"/>
              </a:defRPr>
            </a:lvl5pPr>
          </a:lstStyle>
          <a:p>
            <a:pPr lvl="0"/>
            <a:r>
              <a:rPr lang="es-ES" noProof="0" dirty="0"/>
              <a:t>Subtítulo de portada</a:t>
            </a:r>
          </a:p>
        </p:txBody>
      </p:sp>
      <p:sp>
        <p:nvSpPr>
          <p:cNvPr id="109" name="Título 14">
            <a:extLst>
              <a:ext uri="{FF2B5EF4-FFF2-40B4-BE49-F238E27FC236}">
                <a16:creationId xmlns:a16="http://schemas.microsoft.com/office/drawing/2014/main" id="{B792D5AD-554F-F2B4-0AC0-2D528C97C1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6862" y="3284983"/>
            <a:ext cx="5488645" cy="3025329"/>
          </a:xfrm>
          <a:prstGeom prst="rect">
            <a:avLst/>
          </a:prstGeom>
        </p:spPr>
        <p:txBody>
          <a:bodyPr lIns="0" anchor="t">
            <a:noAutofit/>
          </a:bodyPr>
          <a:lstStyle>
            <a:lvl1pPr>
              <a:lnSpc>
                <a:spcPct val="80000"/>
              </a:lnSpc>
              <a:defRPr sz="6000" b="0" i="0" spc="-150">
                <a:solidFill>
                  <a:schemeClr val="accent1"/>
                </a:solidFill>
                <a:latin typeface="IberPangea Text" panose="020B0404000000000000" pitchFamily="34" charset="0"/>
                <a:ea typeface="IberPangea Text" panose="020B0404000000000000" pitchFamily="34" charset="0"/>
                <a:cs typeface="IberPangea Text" panose="020B0404000000000000" pitchFamily="34" charset="0"/>
              </a:defRPr>
            </a:lvl1pPr>
          </a:lstStyle>
          <a:p>
            <a:r>
              <a:rPr lang="es-ES" noProof="0" dirty="0"/>
              <a:t>Título de la presentación</a:t>
            </a:r>
          </a:p>
        </p:txBody>
      </p:sp>
      <p:sp>
        <p:nvSpPr>
          <p:cNvPr id="110" name="Marcador de texto 12">
            <a:extLst>
              <a:ext uri="{FF2B5EF4-FFF2-40B4-BE49-F238E27FC236}">
                <a16:creationId xmlns:a16="http://schemas.microsoft.com/office/drawing/2014/main" id="{1C3EFCD5-8507-F393-395F-C190437AD15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221" y="6454775"/>
            <a:ext cx="4075367" cy="239158"/>
          </a:xfrm>
          <a:prstGeom prst="rect">
            <a:avLst/>
          </a:prstGeom>
        </p:spPr>
        <p:txBody>
          <a:bodyPr l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accent3"/>
                </a:solidFill>
                <a:latin typeface="+mn-lt"/>
                <a:ea typeface="IberPangea Text Light" panose="020B0404000000000000" pitchFamily="34" charset="0"/>
                <a:cs typeface="IberPangea Text Light" panose="020B0404000000000000" pitchFamily="34" charset="0"/>
              </a:defRPr>
            </a:lvl1pPr>
            <a:lvl2pPr marL="454212" indent="0">
              <a:buNone/>
              <a:defRPr b="0" i="0">
                <a:latin typeface="IberPangea Text Light" panose="020B0404000000000000" pitchFamily="34" charset="0"/>
                <a:ea typeface="IberPangea Text Light" panose="020B0404000000000000" pitchFamily="34" charset="0"/>
                <a:cs typeface="IberPangea Text Light" panose="020B0404000000000000" pitchFamily="34" charset="0"/>
              </a:defRPr>
            </a:lvl2pPr>
            <a:lvl3pPr marL="908423" indent="0">
              <a:buNone/>
              <a:defRPr b="0" i="0">
                <a:latin typeface="IberPangea Text Light" panose="020B0404000000000000" pitchFamily="34" charset="0"/>
                <a:ea typeface="IberPangea Text Light" panose="020B0404000000000000" pitchFamily="34" charset="0"/>
                <a:cs typeface="IberPangea Text Light" panose="020B0404000000000000" pitchFamily="34" charset="0"/>
              </a:defRPr>
            </a:lvl3pPr>
            <a:lvl4pPr marL="1362636" indent="0">
              <a:buNone/>
              <a:defRPr b="0" i="0">
                <a:latin typeface="IberPangea Text Light" panose="020B0404000000000000" pitchFamily="34" charset="0"/>
                <a:ea typeface="IberPangea Text Light" panose="020B0404000000000000" pitchFamily="34" charset="0"/>
                <a:cs typeface="IberPangea Text Light" panose="020B0404000000000000" pitchFamily="34" charset="0"/>
              </a:defRPr>
            </a:lvl4pPr>
            <a:lvl5pPr marL="1816846" indent="0">
              <a:buNone/>
              <a:defRPr b="0" i="0">
                <a:latin typeface="IberPangea Text Light" panose="020B0404000000000000" pitchFamily="34" charset="0"/>
                <a:ea typeface="IberPangea Text Light" panose="020B0404000000000000" pitchFamily="34" charset="0"/>
                <a:cs typeface="IberPangea Text Light" panose="020B0404000000000000" pitchFamily="34" charset="0"/>
              </a:defRPr>
            </a:lvl5pPr>
          </a:lstStyle>
          <a:p>
            <a:r>
              <a:rPr lang="es-ES" noProof="0" dirty="0"/>
              <a:t>Área, Dirección o Unidad de Negocio</a:t>
            </a:r>
          </a:p>
        </p:txBody>
      </p:sp>
    </p:spTree>
    <p:extLst>
      <p:ext uri="{BB962C8B-B14F-4D97-AF65-F5344CB8AC3E}">
        <p14:creationId xmlns:p14="http://schemas.microsoft.com/office/powerpoint/2010/main" val="3025114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ith Ima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30F6BA58-506E-438E-6C2B-545913116CC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12192000" cy="6858000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en-US" noProof="0"/>
              <a:t>Click on the icon to add an image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B74C3D-5AB0-6A17-C266-0C6A890DAC54}"/>
              </a:ext>
            </a:extLst>
          </p:cNvPr>
          <p:cNvSpPr txBox="1"/>
          <p:nvPr userDrawn="1"/>
        </p:nvSpPr>
        <p:spPr>
          <a:xfrm>
            <a:off x="9509761" y="6454776"/>
            <a:ext cx="2273340" cy="2391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6318FB6F-139D-E242-9895-EB6663796CDE}" type="datetime1">
              <a:rPr lang="en-GB" sz="1500" smtClean="0">
                <a:solidFill>
                  <a:schemeClr val="bg1"/>
                </a:solidFill>
                <a:latin typeface="IberPangea Text Light" panose="020B0404000000000000" pitchFamily="34" charset="0"/>
                <a:ea typeface="IberPangea Text Light" panose="020B0404000000000000" pitchFamily="34" charset="0"/>
                <a:cs typeface="IberPangea Text Light" panose="020B0404000000000000" pitchFamily="34" charset="0"/>
              </a:rPr>
              <a:t>30/10/2025</a:t>
            </a:fld>
            <a:endParaRPr lang="en-US" sz="1500">
              <a:solidFill>
                <a:schemeClr val="bg1"/>
              </a:solidFill>
              <a:latin typeface="IberPangea Text Light" panose="020B0404000000000000" pitchFamily="34" charset="0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69BB02D2-A1B7-EADA-998A-E336D85C6A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502" y="2808051"/>
            <a:ext cx="11000786" cy="353354"/>
          </a:xfrm>
          <a:prstGeom prst="rect">
            <a:avLst/>
          </a:prstGeom>
        </p:spPr>
        <p:txBody>
          <a:bodyPr lIns="0"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0" i="0">
                <a:solidFill>
                  <a:schemeClr val="bg1"/>
                </a:solidFill>
                <a:latin typeface="IberPangea Text Light" panose="020B0404000000000000" pitchFamily="34" charset="0"/>
                <a:ea typeface="IberPangea Text Light" panose="020B0404000000000000" pitchFamily="34" charset="0"/>
                <a:cs typeface="IberPangea Text Light" panose="020B0404000000000000" pitchFamily="34" charset="0"/>
              </a:defRPr>
            </a:lvl1pPr>
            <a:lvl2pPr marL="454212" indent="0">
              <a:buNone/>
              <a:defRPr b="0" i="0">
                <a:latin typeface="IberPangea Text Light" panose="020B0404000000000000" pitchFamily="34" charset="0"/>
                <a:ea typeface="IberPangea Text Light" panose="020B0404000000000000" pitchFamily="34" charset="0"/>
                <a:cs typeface="IberPangea Text Light" panose="020B0404000000000000" pitchFamily="34" charset="0"/>
              </a:defRPr>
            </a:lvl2pPr>
            <a:lvl3pPr marL="908423" indent="0">
              <a:buNone/>
              <a:defRPr b="0" i="0">
                <a:latin typeface="IberPangea Text Light" panose="020B0404000000000000" pitchFamily="34" charset="0"/>
                <a:ea typeface="IberPangea Text Light" panose="020B0404000000000000" pitchFamily="34" charset="0"/>
                <a:cs typeface="IberPangea Text Light" panose="020B0404000000000000" pitchFamily="34" charset="0"/>
              </a:defRPr>
            </a:lvl3pPr>
            <a:lvl4pPr marL="1362636" indent="0">
              <a:buNone/>
              <a:defRPr b="0" i="0">
                <a:latin typeface="IberPangea Text Light" panose="020B0404000000000000" pitchFamily="34" charset="0"/>
                <a:ea typeface="IberPangea Text Light" panose="020B0404000000000000" pitchFamily="34" charset="0"/>
                <a:cs typeface="IberPangea Text Light" panose="020B0404000000000000" pitchFamily="34" charset="0"/>
              </a:defRPr>
            </a:lvl4pPr>
            <a:lvl5pPr marL="1816846" indent="0">
              <a:buNone/>
              <a:defRPr b="0" i="0">
                <a:latin typeface="IberPangea Text Light" panose="020B0404000000000000" pitchFamily="34" charset="0"/>
                <a:ea typeface="IberPangea Text Light" panose="020B0404000000000000" pitchFamily="34" charset="0"/>
                <a:cs typeface="IberPangea Text Light" panose="020B0404000000000000" pitchFamily="34" charset="0"/>
              </a:defRPr>
            </a:lvl5pPr>
          </a:lstStyle>
          <a:p>
            <a:pPr lvl="0"/>
            <a:r>
              <a:rPr lang="en-US" noProof="0" dirty="0" err="1"/>
              <a:t>Subtítulo</a:t>
            </a:r>
            <a:r>
              <a:rPr lang="en-US" noProof="0" dirty="0"/>
              <a:t> de </a:t>
            </a:r>
            <a:r>
              <a:rPr lang="en-US" noProof="0" dirty="0" err="1"/>
              <a:t>portada</a:t>
            </a:r>
            <a:endParaRPr lang="en-US" noProof="0" dirty="0"/>
          </a:p>
        </p:txBody>
      </p:sp>
      <p:sp>
        <p:nvSpPr>
          <p:cNvPr id="16" name="Título 14">
            <a:extLst>
              <a:ext uri="{FF2B5EF4-FFF2-40B4-BE49-F238E27FC236}">
                <a16:creationId xmlns:a16="http://schemas.microsoft.com/office/drawing/2014/main" id="{089534FC-DAD7-05E9-A065-DB30BB7534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6862" y="3284983"/>
            <a:ext cx="5488645" cy="3025329"/>
          </a:xfrm>
          <a:prstGeom prst="rect">
            <a:avLst/>
          </a:prstGeom>
        </p:spPr>
        <p:txBody>
          <a:bodyPr lIns="0" anchor="t">
            <a:noAutofit/>
          </a:bodyPr>
          <a:lstStyle>
            <a:lvl1pPr>
              <a:lnSpc>
                <a:spcPct val="80000"/>
              </a:lnSpc>
              <a:defRPr sz="6000" b="0" i="0" spc="-150">
                <a:solidFill>
                  <a:schemeClr val="bg1"/>
                </a:solidFill>
                <a:latin typeface="IberPangea Text" panose="020B0404000000000000" pitchFamily="34" charset="0"/>
                <a:ea typeface="IberPangea Text" panose="020B0404000000000000" pitchFamily="34" charset="0"/>
                <a:cs typeface="IberPangea Text" panose="020B0404000000000000" pitchFamily="34" charset="0"/>
              </a:defRPr>
            </a:lvl1pPr>
          </a:lstStyle>
          <a:p>
            <a:r>
              <a:rPr lang="en-US" noProof="0" dirty="0" err="1"/>
              <a:t>Título</a:t>
            </a:r>
            <a:r>
              <a:rPr lang="en-US" noProof="0" dirty="0"/>
              <a:t> de la </a:t>
            </a:r>
            <a:r>
              <a:rPr lang="en-US" noProof="0" dirty="0" err="1"/>
              <a:t>presentación</a:t>
            </a:r>
            <a:endParaRPr lang="en-US" noProof="0" dirty="0"/>
          </a:p>
        </p:txBody>
      </p:sp>
      <p:sp>
        <p:nvSpPr>
          <p:cNvPr id="18" name="Marcador de texto 12">
            <a:extLst>
              <a:ext uri="{FF2B5EF4-FFF2-40B4-BE49-F238E27FC236}">
                <a16:creationId xmlns:a16="http://schemas.microsoft.com/office/drawing/2014/main" id="{01B11509-4D24-8DBA-566C-EAB24628CC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221" y="6454775"/>
            <a:ext cx="4075367" cy="239158"/>
          </a:xfrm>
          <a:prstGeom prst="rect">
            <a:avLst/>
          </a:prstGeom>
        </p:spPr>
        <p:txBody>
          <a:bodyPr l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 b="0" i="0">
                <a:solidFill>
                  <a:schemeClr val="bg1"/>
                </a:solidFill>
                <a:latin typeface="+mn-lt"/>
                <a:ea typeface="IberPangea Text Light" panose="020B0404000000000000" pitchFamily="34" charset="0"/>
                <a:cs typeface="IberPangea Text Light" panose="020B0404000000000000" pitchFamily="34" charset="0"/>
              </a:defRPr>
            </a:lvl1pPr>
            <a:lvl2pPr marL="454212" indent="0">
              <a:buNone/>
              <a:defRPr b="0" i="0">
                <a:latin typeface="IberPangea Text Light" panose="020B0404000000000000" pitchFamily="34" charset="0"/>
                <a:ea typeface="IberPangea Text Light" panose="020B0404000000000000" pitchFamily="34" charset="0"/>
                <a:cs typeface="IberPangea Text Light" panose="020B0404000000000000" pitchFamily="34" charset="0"/>
              </a:defRPr>
            </a:lvl2pPr>
            <a:lvl3pPr marL="908423" indent="0">
              <a:buNone/>
              <a:defRPr b="0" i="0">
                <a:latin typeface="IberPangea Text Light" panose="020B0404000000000000" pitchFamily="34" charset="0"/>
                <a:ea typeface="IberPangea Text Light" panose="020B0404000000000000" pitchFamily="34" charset="0"/>
                <a:cs typeface="IberPangea Text Light" panose="020B0404000000000000" pitchFamily="34" charset="0"/>
              </a:defRPr>
            </a:lvl3pPr>
            <a:lvl4pPr marL="1362636" indent="0">
              <a:buNone/>
              <a:defRPr b="0" i="0">
                <a:latin typeface="IberPangea Text Light" panose="020B0404000000000000" pitchFamily="34" charset="0"/>
                <a:ea typeface="IberPangea Text Light" panose="020B0404000000000000" pitchFamily="34" charset="0"/>
                <a:cs typeface="IberPangea Text Light" panose="020B0404000000000000" pitchFamily="34" charset="0"/>
              </a:defRPr>
            </a:lvl4pPr>
            <a:lvl5pPr marL="1816846" indent="0">
              <a:buNone/>
              <a:defRPr b="0" i="0">
                <a:latin typeface="IberPangea Text Light" panose="020B0404000000000000" pitchFamily="34" charset="0"/>
                <a:ea typeface="IberPangea Text Light" panose="020B0404000000000000" pitchFamily="34" charset="0"/>
                <a:cs typeface="IberPangea Text Light" panose="020B0404000000000000" pitchFamily="34" charset="0"/>
              </a:defRPr>
            </a:lvl5pPr>
          </a:lstStyle>
          <a:p>
            <a:r>
              <a:rPr lang="en-US" noProof="0"/>
              <a:t>Área o Dirección de </a:t>
            </a:r>
            <a:r>
              <a:rPr lang="en-US" noProof="0" err="1"/>
              <a:t>Negocio</a:t>
            </a:r>
            <a:endParaRPr lang="en-US" noProof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0A067DE9-D2C7-E116-7CFC-4A0163EF8B3B}"/>
              </a:ext>
            </a:extLst>
          </p:cNvPr>
          <p:cNvGrpSpPr/>
          <p:nvPr userDrawn="1"/>
        </p:nvGrpSpPr>
        <p:grpSpPr>
          <a:xfrm>
            <a:off x="10672957" y="288910"/>
            <a:ext cx="1121024" cy="658229"/>
            <a:chOff x="8336629" y="4518109"/>
            <a:chExt cx="5193114" cy="3049227"/>
          </a:xfrm>
          <a:solidFill>
            <a:schemeClr val="bg1"/>
          </a:solidFill>
        </p:grpSpPr>
        <p:grpSp>
          <p:nvGrpSpPr>
            <p:cNvPr id="6" name="Gráfico 12">
              <a:extLst>
                <a:ext uri="{FF2B5EF4-FFF2-40B4-BE49-F238E27FC236}">
                  <a16:creationId xmlns:a16="http://schemas.microsoft.com/office/drawing/2014/main" id="{DA6BD863-C35D-9BA5-4EFA-3600CEE61DE7}"/>
                </a:ext>
              </a:extLst>
            </p:cNvPr>
            <p:cNvGrpSpPr/>
            <p:nvPr/>
          </p:nvGrpSpPr>
          <p:grpSpPr>
            <a:xfrm>
              <a:off x="8336629" y="4518109"/>
              <a:ext cx="5193114" cy="1989158"/>
              <a:chOff x="8336629" y="4518109"/>
              <a:chExt cx="5193114" cy="1989158"/>
            </a:xfrm>
            <a:grpFill/>
          </p:grpSpPr>
          <p:sp>
            <p:nvSpPr>
              <p:cNvPr id="42" name="Forma libre 41">
                <a:extLst>
                  <a:ext uri="{FF2B5EF4-FFF2-40B4-BE49-F238E27FC236}">
                    <a16:creationId xmlns:a16="http://schemas.microsoft.com/office/drawing/2014/main" id="{05B13359-F4D5-C4C8-B3C8-FE953C0FAF57}"/>
                  </a:ext>
                </a:extLst>
              </p:cNvPr>
              <p:cNvSpPr/>
              <p:nvPr/>
            </p:nvSpPr>
            <p:spPr>
              <a:xfrm>
                <a:off x="10235109" y="4639013"/>
                <a:ext cx="1689777" cy="1868254"/>
              </a:xfrm>
              <a:custGeom>
                <a:avLst/>
                <a:gdLst>
                  <a:gd name="connsiteX0" fmla="*/ 1241425 w 1689777"/>
                  <a:gd name="connsiteY0" fmla="*/ 115866 h 1868254"/>
                  <a:gd name="connsiteX1" fmla="*/ 763566 w 1689777"/>
                  <a:gd name="connsiteY1" fmla="*/ 0 h 1868254"/>
                  <a:gd name="connsiteX2" fmla="*/ 0 w 1689777"/>
                  <a:gd name="connsiteY2" fmla="*/ 0 h 1868254"/>
                  <a:gd name="connsiteX3" fmla="*/ 0 w 1689777"/>
                  <a:gd name="connsiteY3" fmla="*/ 1868255 h 1868254"/>
                  <a:gd name="connsiteX4" fmla="*/ 763566 w 1689777"/>
                  <a:gd name="connsiteY4" fmla="*/ 1868255 h 1868254"/>
                  <a:gd name="connsiteX5" fmla="*/ 1241425 w 1689777"/>
                  <a:gd name="connsiteY5" fmla="*/ 1752388 h 1868254"/>
                  <a:gd name="connsiteX6" fmla="*/ 1569593 w 1689777"/>
                  <a:gd name="connsiteY6" fmla="*/ 1425660 h 1868254"/>
                  <a:gd name="connsiteX7" fmla="*/ 1689778 w 1689777"/>
                  <a:gd name="connsiteY7" fmla="*/ 934847 h 1868254"/>
                  <a:gd name="connsiteX8" fmla="*/ 1569593 w 1689777"/>
                  <a:gd name="connsiteY8" fmla="*/ 442595 h 1868254"/>
                  <a:gd name="connsiteX9" fmla="*/ 1241425 w 1689777"/>
                  <a:gd name="connsiteY9" fmla="*/ 117306 h 1868254"/>
                  <a:gd name="connsiteX10" fmla="*/ 1241425 w 1689777"/>
                  <a:gd name="connsiteY10" fmla="*/ 117306 h 1868254"/>
                  <a:gd name="connsiteX11" fmla="*/ 1196086 w 1689777"/>
                  <a:gd name="connsiteY11" fmla="*/ 1234228 h 1868254"/>
                  <a:gd name="connsiteX12" fmla="*/ 1025525 w 1689777"/>
                  <a:gd name="connsiteY12" fmla="*/ 1430697 h 1868254"/>
                  <a:gd name="connsiteX13" fmla="*/ 736939 w 1689777"/>
                  <a:gd name="connsiteY13" fmla="*/ 1499785 h 1868254"/>
                  <a:gd name="connsiteX14" fmla="*/ 419566 w 1689777"/>
                  <a:gd name="connsiteY14" fmla="*/ 1499785 h 1868254"/>
                  <a:gd name="connsiteX15" fmla="*/ 419566 w 1689777"/>
                  <a:gd name="connsiteY15" fmla="*/ 367750 h 1868254"/>
                  <a:gd name="connsiteX16" fmla="*/ 736939 w 1689777"/>
                  <a:gd name="connsiteY16" fmla="*/ 367750 h 1868254"/>
                  <a:gd name="connsiteX17" fmla="*/ 1025525 w 1689777"/>
                  <a:gd name="connsiteY17" fmla="*/ 436838 h 1868254"/>
                  <a:gd name="connsiteX18" fmla="*/ 1196086 w 1689777"/>
                  <a:gd name="connsiteY18" fmla="*/ 633307 h 1868254"/>
                  <a:gd name="connsiteX19" fmla="*/ 1252220 w 1689777"/>
                  <a:gd name="connsiteY19" fmla="*/ 933408 h 1868254"/>
                  <a:gd name="connsiteX20" fmla="*/ 1196086 w 1689777"/>
                  <a:gd name="connsiteY20" fmla="*/ 1233509 h 1868254"/>
                  <a:gd name="connsiteX21" fmla="*/ 1196086 w 1689777"/>
                  <a:gd name="connsiteY21" fmla="*/ 123350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689777" h="1868254">
                    <a:moveTo>
                      <a:pt x="1241425" y="115866"/>
                    </a:moveTo>
                    <a:cubicBezTo>
                      <a:pt x="1102529" y="38142"/>
                      <a:pt x="943483" y="0"/>
                      <a:pt x="763566" y="0"/>
                    </a:cubicBezTo>
                    <a:lnTo>
                      <a:pt x="0" y="0"/>
                    </a:lnTo>
                    <a:lnTo>
                      <a:pt x="0" y="1868255"/>
                    </a:lnTo>
                    <a:lnTo>
                      <a:pt x="763566" y="1868255"/>
                    </a:lnTo>
                    <a:cubicBezTo>
                      <a:pt x="943483" y="1868255"/>
                      <a:pt x="1102529" y="1829393"/>
                      <a:pt x="1241425" y="1752388"/>
                    </a:cubicBezTo>
                    <a:cubicBezTo>
                      <a:pt x="1380321" y="1674664"/>
                      <a:pt x="1489710" y="1565995"/>
                      <a:pt x="1569593" y="1425660"/>
                    </a:cubicBezTo>
                    <a:cubicBezTo>
                      <a:pt x="1649476" y="1285325"/>
                      <a:pt x="1689778" y="1121241"/>
                      <a:pt x="1689778" y="934847"/>
                    </a:cubicBezTo>
                    <a:cubicBezTo>
                      <a:pt x="1689778" y="748453"/>
                      <a:pt x="1649476" y="582210"/>
                      <a:pt x="1569593" y="442595"/>
                    </a:cubicBezTo>
                    <a:cubicBezTo>
                      <a:pt x="1489710" y="302980"/>
                      <a:pt x="1380321" y="194310"/>
                      <a:pt x="1241425" y="117306"/>
                    </a:cubicBezTo>
                    <a:lnTo>
                      <a:pt x="1241425" y="117306"/>
                    </a:lnTo>
                    <a:close/>
                    <a:moveTo>
                      <a:pt x="1196086" y="1234228"/>
                    </a:moveTo>
                    <a:cubicBezTo>
                      <a:pt x="1158664" y="1319149"/>
                      <a:pt x="1101810" y="1383919"/>
                      <a:pt x="1025525" y="1430697"/>
                    </a:cubicBezTo>
                    <a:cubicBezTo>
                      <a:pt x="949240" y="1476756"/>
                      <a:pt x="852805" y="1499785"/>
                      <a:pt x="736939" y="1499785"/>
                    </a:cubicBezTo>
                    <a:lnTo>
                      <a:pt x="419566" y="1499785"/>
                    </a:lnTo>
                    <a:lnTo>
                      <a:pt x="419566" y="367750"/>
                    </a:lnTo>
                    <a:lnTo>
                      <a:pt x="736939" y="367750"/>
                    </a:lnTo>
                    <a:cubicBezTo>
                      <a:pt x="852805" y="367750"/>
                      <a:pt x="948521" y="390779"/>
                      <a:pt x="1025525" y="436838"/>
                    </a:cubicBezTo>
                    <a:cubicBezTo>
                      <a:pt x="1101810" y="482896"/>
                      <a:pt x="1158664" y="548386"/>
                      <a:pt x="1196086" y="633307"/>
                    </a:cubicBezTo>
                    <a:cubicBezTo>
                      <a:pt x="1233509" y="718227"/>
                      <a:pt x="1252220" y="818261"/>
                      <a:pt x="1252220" y="933408"/>
                    </a:cubicBezTo>
                    <a:cubicBezTo>
                      <a:pt x="1252220" y="1048554"/>
                      <a:pt x="1233509" y="1149308"/>
                      <a:pt x="1196086" y="1233509"/>
                    </a:cubicBezTo>
                    <a:lnTo>
                      <a:pt x="1196086" y="1233509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8" name="Forma libre 47">
                <a:extLst>
                  <a:ext uri="{FF2B5EF4-FFF2-40B4-BE49-F238E27FC236}">
                    <a16:creationId xmlns:a16="http://schemas.microsoft.com/office/drawing/2014/main" id="{C68A60A7-0C06-3AF7-9093-CFB2CA936CA2}"/>
                  </a:ext>
                </a:extLst>
              </p:cNvPr>
              <p:cNvSpPr/>
              <p:nvPr/>
            </p:nvSpPr>
            <p:spPr>
              <a:xfrm>
                <a:off x="12200519" y="4639013"/>
                <a:ext cx="1329224" cy="1868254"/>
              </a:xfrm>
              <a:custGeom>
                <a:avLst/>
                <a:gdLst>
                  <a:gd name="connsiteX0" fmla="*/ 1329224 w 1329224"/>
                  <a:gd name="connsiteY0" fmla="*/ 368469 h 1868254"/>
                  <a:gd name="connsiteX1" fmla="*/ 1329224 w 1329224"/>
                  <a:gd name="connsiteY1" fmla="*/ 0 h 1868254"/>
                  <a:gd name="connsiteX2" fmla="*/ 419566 w 1329224"/>
                  <a:gd name="connsiteY2" fmla="*/ 0 h 1868254"/>
                  <a:gd name="connsiteX3" fmla="*/ 176318 w 1329224"/>
                  <a:gd name="connsiteY3" fmla="*/ 0 h 1868254"/>
                  <a:gd name="connsiteX4" fmla="*/ 0 w 1329224"/>
                  <a:gd name="connsiteY4" fmla="*/ 0 h 1868254"/>
                  <a:gd name="connsiteX5" fmla="*/ 0 w 1329224"/>
                  <a:gd name="connsiteY5" fmla="*/ 1868255 h 1868254"/>
                  <a:gd name="connsiteX6" fmla="*/ 176318 w 1329224"/>
                  <a:gd name="connsiteY6" fmla="*/ 1868255 h 1868254"/>
                  <a:gd name="connsiteX7" fmla="*/ 419566 w 1329224"/>
                  <a:gd name="connsiteY7" fmla="*/ 1868255 h 1868254"/>
                  <a:gd name="connsiteX8" fmla="*/ 1329224 w 1329224"/>
                  <a:gd name="connsiteY8" fmla="*/ 1868255 h 1868254"/>
                  <a:gd name="connsiteX9" fmla="*/ 1329224 w 1329224"/>
                  <a:gd name="connsiteY9" fmla="*/ 1499785 h 1868254"/>
                  <a:gd name="connsiteX10" fmla="*/ 419566 w 1329224"/>
                  <a:gd name="connsiteY10" fmla="*/ 1499785 h 1868254"/>
                  <a:gd name="connsiteX11" fmla="*/ 419566 w 1329224"/>
                  <a:gd name="connsiteY11" fmla="*/ 1088856 h 1868254"/>
                  <a:gd name="connsiteX12" fmla="*/ 1214797 w 1329224"/>
                  <a:gd name="connsiteY12" fmla="*/ 1088856 h 1868254"/>
                  <a:gd name="connsiteX13" fmla="*/ 1214797 w 1329224"/>
                  <a:gd name="connsiteY13" fmla="*/ 731181 h 1868254"/>
                  <a:gd name="connsiteX14" fmla="*/ 419566 w 1329224"/>
                  <a:gd name="connsiteY14" fmla="*/ 731181 h 1868254"/>
                  <a:gd name="connsiteX15" fmla="*/ 419566 w 1329224"/>
                  <a:gd name="connsiteY15" fmla="*/ 368469 h 1868254"/>
                  <a:gd name="connsiteX16" fmla="*/ 1329224 w 1329224"/>
                  <a:gd name="connsiteY16" fmla="*/ 36846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29224" h="1868254">
                    <a:moveTo>
                      <a:pt x="1329224" y="368469"/>
                    </a:moveTo>
                    <a:lnTo>
                      <a:pt x="1329224" y="0"/>
                    </a:lnTo>
                    <a:lnTo>
                      <a:pt x="419566" y="0"/>
                    </a:lnTo>
                    <a:lnTo>
                      <a:pt x="176318" y="0"/>
                    </a:lnTo>
                    <a:lnTo>
                      <a:pt x="0" y="0"/>
                    </a:lnTo>
                    <a:lnTo>
                      <a:pt x="0" y="1868255"/>
                    </a:lnTo>
                    <a:lnTo>
                      <a:pt x="176318" y="1868255"/>
                    </a:lnTo>
                    <a:lnTo>
                      <a:pt x="419566" y="1868255"/>
                    </a:lnTo>
                    <a:lnTo>
                      <a:pt x="1329224" y="1868255"/>
                    </a:lnTo>
                    <a:lnTo>
                      <a:pt x="1329224" y="1499785"/>
                    </a:lnTo>
                    <a:lnTo>
                      <a:pt x="419566" y="1499785"/>
                    </a:lnTo>
                    <a:lnTo>
                      <a:pt x="419566" y="1088856"/>
                    </a:lnTo>
                    <a:lnTo>
                      <a:pt x="1214797" y="1088856"/>
                    </a:lnTo>
                    <a:lnTo>
                      <a:pt x="1214797" y="731181"/>
                    </a:lnTo>
                    <a:lnTo>
                      <a:pt x="419566" y="731181"/>
                    </a:lnTo>
                    <a:lnTo>
                      <a:pt x="419566" y="368469"/>
                    </a:lnTo>
                    <a:lnTo>
                      <a:pt x="1329224" y="368469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9" name="Forma libre 48">
                <a:extLst>
                  <a:ext uri="{FF2B5EF4-FFF2-40B4-BE49-F238E27FC236}">
                    <a16:creationId xmlns:a16="http://schemas.microsoft.com/office/drawing/2014/main" id="{D443DA51-7C06-EA2F-61BA-2BA765FECC58}"/>
                  </a:ext>
                </a:extLst>
              </p:cNvPr>
              <p:cNvSpPr/>
              <p:nvPr/>
            </p:nvSpPr>
            <p:spPr>
              <a:xfrm>
                <a:off x="9051788" y="5363755"/>
                <a:ext cx="923432" cy="682652"/>
              </a:xfrm>
              <a:custGeom>
                <a:avLst/>
                <a:gdLst>
                  <a:gd name="connsiteX0" fmla="*/ 904810 w 923432"/>
                  <a:gd name="connsiteY0" fmla="*/ 320933 h 682652"/>
                  <a:gd name="connsiteX1" fmla="*/ 510433 w 923432"/>
                  <a:gd name="connsiteY1" fmla="*/ 56096 h 682652"/>
                  <a:gd name="connsiteX2" fmla="*/ 306047 w 923432"/>
                  <a:gd name="connsiteY2" fmla="*/ 1401 h 682652"/>
                  <a:gd name="connsiteX3" fmla="*/ 10984 w 923432"/>
                  <a:gd name="connsiteY3" fmla="*/ 253284 h 682652"/>
                  <a:gd name="connsiteX4" fmla="*/ 5227 w 923432"/>
                  <a:gd name="connsiteY4" fmla="*/ 410172 h 682652"/>
                  <a:gd name="connsiteX5" fmla="*/ 113177 w 923432"/>
                  <a:gd name="connsiteY5" fmla="*/ 601603 h 682652"/>
                  <a:gd name="connsiteX6" fmla="*/ 520508 w 923432"/>
                  <a:gd name="connsiteY6" fmla="*/ 623193 h 682652"/>
                  <a:gd name="connsiteX7" fmla="*/ 902651 w 923432"/>
                  <a:gd name="connsiteY7" fmla="*/ 365552 h 682652"/>
                  <a:gd name="connsiteX8" fmla="*/ 904090 w 923432"/>
                  <a:gd name="connsiteY8" fmla="*/ 320213 h 682652"/>
                  <a:gd name="connsiteX9" fmla="*/ 904090 w 923432"/>
                  <a:gd name="connsiteY9" fmla="*/ 320213 h 682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23432" h="682652">
                    <a:moveTo>
                      <a:pt x="904810" y="320933"/>
                    </a:moveTo>
                    <a:cubicBezTo>
                      <a:pt x="774550" y="230975"/>
                      <a:pt x="647889" y="135259"/>
                      <a:pt x="510433" y="56096"/>
                    </a:cubicBezTo>
                    <a:cubicBezTo>
                      <a:pt x="447822" y="20112"/>
                      <a:pt x="379453" y="-6515"/>
                      <a:pt x="306047" y="1401"/>
                    </a:cubicBezTo>
                    <a:cubicBezTo>
                      <a:pt x="152758" y="18673"/>
                      <a:pt x="54164" y="105033"/>
                      <a:pt x="10984" y="253284"/>
                    </a:cubicBezTo>
                    <a:cubicBezTo>
                      <a:pt x="-4849" y="307979"/>
                      <a:pt x="-531" y="385703"/>
                      <a:pt x="5227" y="410172"/>
                    </a:cubicBezTo>
                    <a:cubicBezTo>
                      <a:pt x="23218" y="483578"/>
                      <a:pt x="52725" y="552666"/>
                      <a:pt x="113177" y="601603"/>
                    </a:cubicBezTo>
                    <a:cubicBezTo>
                      <a:pt x="239838" y="703076"/>
                      <a:pt x="379453" y="708114"/>
                      <a:pt x="520508" y="623193"/>
                    </a:cubicBezTo>
                    <a:cubicBezTo>
                      <a:pt x="652207" y="544030"/>
                      <a:pt x="775990" y="452632"/>
                      <a:pt x="902651" y="365552"/>
                    </a:cubicBezTo>
                    <a:cubicBezTo>
                      <a:pt x="927120" y="349000"/>
                      <a:pt x="932877" y="339644"/>
                      <a:pt x="904090" y="320213"/>
                    </a:cubicBezTo>
                    <a:lnTo>
                      <a:pt x="904090" y="320213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grpSp>
            <p:nvGrpSpPr>
              <p:cNvPr id="50" name="Gráfico 12">
                <a:extLst>
                  <a:ext uri="{FF2B5EF4-FFF2-40B4-BE49-F238E27FC236}">
                    <a16:creationId xmlns:a16="http://schemas.microsoft.com/office/drawing/2014/main" id="{7020EB4C-3605-F123-4C17-B7E9E73B7470}"/>
                  </a:ext>
                </a:extLst>
              </p:cNvPr>
              <p:cNvGrpSpPr/>
              <p:nvPr/>
            </p:nvGrpSpPr>
            <p:grpSpPr>
              <a:xfrm>
                <a:off x="8336629" y="4518109"/>
                <a:ext cx="489373" cy="1989158"/>
                <a:chOff x="8336629" y="4518109"/>
                <a:chExt cx="489373" cy="1989158"/>
              </a:xfrm>
              <a:grpFill/>
            </p:grpSpPr>
            <p:sp>
              <p:nvSpPr>
                <p:cNvPr id="51" name="Forma libre 50">
                  <a:extLst>
                    <a:ext uri="{FF2B5EF4-FFF2-40B4-BE49-F238E27FC236}">
                      <a16:creationId xmlns:a16="http://schemas.microsoft.com/office/drawing/2014/main" id="{1842AA8D-D87C-737D-1601-C8875DE8F806}"/>
                    </a:ext>
                  </a:extLst>
                </p:cNvPr>
                <p:cNvSpPr/>
                <p:nvPr/>
              </p:nvSpPr>
              <p:spPr>
                <a:xfrm>
                  <a:off x="8385566" y="5196035"/>
                  <a:ext cx="392218" cy="1311232"/>
                </a:xfrm>
                <a:custGeom>
                  <a:avLst/>
                  <a:gdLst>
                    <a:gd name="connsiteX0" fmla="*/ 0 w 392218"/>
                    <a:gd name="connsiteY0" fmla="*/ 0 h 1311232"/>
                    <a:gd name="connsiteX1" fmla="*/ 392218 w 392218"/>
                    <a:gd name="connsiteY1" fmla="*/ 0 h 1311232"/>
                    <a:gd name="connsiteX2" fmla="*/ 392218 w 392218"/>
                    <a:gd name="connsiteY2" fmla="*/ 1311233 h 1311232"/>
                    <a:gd name="connsiteX3" fmla="*/ 0 w 392218"/>
                    <a:gd name="connsiteY3" fmla="*/ 1311233 h 1311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2218" h="1311232">
                      <a:moveTo>
                        <a:pt x="0" y="0"/>
                      </a:moveTo>
                      <a:lnTo>
                        <a:pt x="392218" y="0"/>
                      </a:lnTo>
                      <a:lnTo>
                        <a:pt x="392218" y="1311233"/>
                      </a:lnTo>
                      <a:lnTo>
                        <a:pt x="0" y="1311233"/>
                      </a:lnTo>
                      <a:close/>
                    </a:path>
                  </a:pathLst>
                </a:custGeom>
                <a:grpFill/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  <p:sp>
              <p:nvSpPr>
                <p:cNvPr id="52" name="Forma libre 51">
                  <a:extLst>
                    <a:ext uri="{FF2B5EF4-FFF2-40B4-BE49-F238E27FC236}">
                      <a16:creationId xmlns:a16="http://schemas.microsoft.com/office/drawing/2014/main" id="{6151FCD5-ED5D-27C4-503C-0AC8D10021D3}"/>
                    </a:ext>
                  </a:extLst>
                </p:cNvPr>
                <p:cNvSpPr/>
                <p:nvPr/>
              </p:nvSpPr>
              <p:spPr>
                <a:xfrm>
                  <a:off x="8336629" y="4518109"/>
                  <a:ext cx="489373" cy="489373"/>
                </a:xfrm>
                <a:custGeom>
                  <a:avLst/>
                  <a:gdLst>
                    <a:gd name="connsiteX0" fmla="*/ 489373 w 489373"/>
                    <a:gd name="connsiteY0" fmla="*/ 244687 h 489373"/>
                    <a:gd name="connsiteX1" fmla="*/ 244687 w 489373"/>
                    <a:gd name="connsiteY1" fmla="*/ 489373 h 489373"/>
                    <a:gd name="connsiteX2" fmla="*/ 0 w 489373"/>
                    <a:gd name="connsiteY2" fmla="*/ 244687 h 489373"/>
                    <a:gd name="connsiteX3" fmla="*/ 244687 w 489373"/>
                    <a:gd name="connsiteY3" fmla="*/ 0 h 489373"/>
                    <a:gd name="connsiteX4" fmla="*/ 489373 w 489373"/>
                    <a:gd name="connsiteY4" fmla="*/ 244687 h 4893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9373" h="489373">
                      <a:moveTo>
                        <a:pt x="489373" y="244687"/>
                      </a:moveTo>
                      <a:cubicBezTo>
                        <a:pt x="489373" y="379823"/>
                        <a:pt x="379823" y="489373"/>
                        <a:pt x="244687" y="489373"/>
                      </a:cubicBezTo>
                      <a:cubicBezTo>
                        <a:pt x="109550" y="489373"/>
                        <a:pt x="0" y="379823"/>
                        <a:pt x="0" y="244687"/>
                      </a:cubicBezTo>
                      <a:cubicBezTo>
                        <a:pt x="0" y="109550"/>
                        <a:pt x="109550" y="0"/>
                        <a:pt x="244687" y="0"/>
                      </a:cubicBezTo>
                      <a:cubicBezTo>
                        <a:pt x="379823" y="0"/>
                        <a:pt x="489373" y="109550"/>
                        <a:pt x="489373" y="244687"/>
                      </a:cubicBezTo>
                      <a:close/>
                    </a:path>
                  </a:pathLst>
                </a:custGeom>
                <a:grpFill/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</p:grpSp>
        </p:grpSp>
        <p:grpSp>
          <p:nvGrpSpPr>
            <p:cNvPr id="7" name="Gráfico 12">
              <a:extLst>
                <a:ext uri="{FF2B5EF4-FFF2-40B4-BE49-F238E27FC236}">
                  <a16:creationId xmlns:a16="http://schemas.microsoft.com/office/drawing/2014/main" id="{2C3CDDDF-65E7-6E71-FED5-907AB5CDB08C}"/>
                </a:ext>
              </a:extLst>
            </p:cNvPr>
            <p:cNvGrpSpPr/>
            <p:nvPr/>
          </p:nvGrpSpPr>
          <p:grpSpPr>
            <a:xfrm>
              <a:off x="8340227" y="6873578"/>
              <a:ext cx="5188796" cy="693758"/>
              <a:chOff x="8340227" y="6873578"/>
              <a:chExt cx="5188796" cy="693758"/>
            </a:xfrm>
            <a:grpFill/>
          </p:grpSpPr>
          <p:sp>
            <p:nvSpPr>
              <p:cNvPr id="8" name="Forma libre 7">
                <a:extLst>
                  <a:ext uri="{FF2B5EF4-FFF2-40B4-BE49-F238E27FC236}">
                    <a16:creationId xmlns:a16="http://schemas.microsoft.com/office/drawing/2014/main" id="{42802CDE-FA18-73E5-B4EA-4604647C80FC}"/>
                  </a:ext>
                </a:extLst>
              </p:cNvPr>
              <p:cNvSpPr/>
              <p:nvPr/>
            </p:nvSpPr>
            <p:spPr>
              <a:xfrm>
                <a:off x="8340227" y="6873578"/>
                <a:ext cx="534712" cy="570695"/>
              </a:xfrm>
              <a:custGeom>
                <a:avLst/>
                <a:gdLst>
                  <a:gd name="connsiteX0" fmla="*/ 271314 w 534712"/>
                  <a:gd name="connsiteY0" fmla="*/ 266277 h 570695"/>
                  <a:gd name="connsiteX1" fmla="*/ 271314 w 534712"/>
                  <a:gd name="connsiteY1" fmla="*/ 336804 h 570695"/>
                  <a:gd name="connsiteX2" fmla="*/ 447633 w 534712"/>
                  <a:gd name="connsiteY2" fmla="*/ 336804 h 570695"/>
                  <a:gd name="connsiteX3" fmla="*/ 426762 w 534712"/>
                  <a:gd name="connsiteY3" fmla="*/ 408771 h 570695"/>
                  <a:gd name="connsiteX4" fmla="*/ 366310 w 534712"/>
                  <a:gd name="connsiteY4" fmla="*/ 472101 h 570695"/>
                  <a:gd name="connsiteX5" fmla="*/ 271314 w 534712"/>
                  <a:gd name="connsiteY5" fmla="*/ 494411 h 570695"/>
                  <a:gd name="connsiteX6" fmla="*/ 177758 w 534712"/>
                  <a:gd name="connsiteY6" fmla="*/ 469222 h 570695"/>
                  <a:gd name="connsiteX7" fmla="*/ 110109 w 534712"/>
                  <a:gd name="connsiteY7" fmla="*/ 397256 h 570695"/>
                  <a:gd name="connsiteX8" fmla="*/ 84921 w 534712"/>
                  <a:gd name="connsiteY8" fmla="*/ 284988 h 570695"/>
                  <a:gd name="connsiteX9" fmla="*/ 99314 w 534712"/>
                  <a:gd name="connsiteY9" fmla="*/ 197189 h 570695"/>
                  <a:gd name="connsiteX10" fmla="*/ 139615 w 534712"/>
                  <a:gd name="connsiteY10" fmla="*/ 131699 h 570695"/>
                  <a:gd name="connsiteX11" fmla="*/ 200067 w 534712"/>
                  <a:gd name="connsiteY11" fmla="*/ 90678 h 570695"/>
                  <a:gd name="connsiteX12" fmla="*/ 274913 w 534712"/>
                  <a:gd name="connsiteY12" fmla="*/ 76285 h 570695"/>
                  <a:gd name="connsiteX13" fmla="*/ 374946 w 534712"/>
                  <a:gd name="connsiteY13" fmla="*/ 102912 h 570695"/>
                  <a:gd name="connsiteX14" fmla="*/ 445474 w 534712"/>
                  <a:gd name="connsiteY14" fmla="*/ 185674 h 570695"/>
                  <a:gd name="connsiteX15" fmla="*/ 513842 w 534712"/>
                  <a:gd name="connsiteY15" fmla="*/ 144653 h 570695"/>
                  <a:gd name="connsiteX16" fmla="*/ 452670 w 534712"/>
                  <a:gd name="connsiteY16" fmla="*/ 63331 h 570695"/>
                  <a:gd name="connsiteX17" fmla="*/ 369909 w 534712"/>
                  <a:gd name="connsiteY17" fmla="*/ 15833 h 570695"/>
                  <a:gd name="connsiteX18" fmla="*/ 275632 w 534712"/>
                  <a:gd name="connsiteY18" fmla="*/ 0 h 570695"/>
                  <a:gd name="connsiteX19" fmla="*/ 166243 w 534712"/>
                  <a:gd name="connsiteY19" fmla="*/ 20151 h 570695"/>
                  <a:gd name="connsiteX20" fmla="*/ 78444 w 534712"/>
                  <a:gd name="connsiteY20" fmla="*/ 77724 h 570695"/>
                  <a:gd name="connsiteX21" fmla="*/ 20870 w 534712"/>
                  <a:gd name="connsiteY21" fmla="*/ 167682 h 570695"/>
                  <a:gd name="connsiteX22" fmla="*/ 0 w 534712"/>
                  <a:gd name="connsiteY22" fmla="*/ 284988 h 570695"/>
                  <a:gd name="connsiteX23" fmla="*/ 20870 w 534712"/>
                  <a:gd name="connsiteY23" fmla="*/ 403014 h 570695"/>
                  <a:gd name="connsiteX24" fmla="*/ 79163 w 534712"/>
                  <a:gd name="connsiteY24" fmla="*/ 492972 h 570695"/>
                  <a:gd name="connsiteX25" fmla="*/ 166243 w 534712"/>
                  <a:gd name="connsiteY25" fmla="*/ 550545 h 570695"/>
                  <a:gd name="connsiteX26" fmla="*/ 272754 w 534712"/>
                  <a:gd name="connsiteY26" fmla="*/ 570696 h 570695"/>
                  <a:gd name="connsiteX27" fmla="*/ 272754 w 534712"/>
                  <a:gd name="connsiteY27" fmla="*/ 570696 h 570695"/>
                  <a:gd name="connsiteX28" fmla="*/ 408051 w 534712"/>
                  <a:gd name="connsiteY28" fmla="*/ 537591 h 570695"/>
                  <a:gd name="connsiteX29" fmla="*/ 500888 w 534712"/>
                  <a:gd name="connsiteY29" fmla="*/ 444034 h 570695"/>
                  <a:gd name="connsiteX30" fmla="*/ 534712 w 534712"/>
                  <a:gd name="connsiteY30" fmla="*/ 296503 h 570695"/>
                  <a:gd name="connsiteX31" fmla="*/ 534712 w 534712"/>
                  <a:gd name="connsiteY31" fmla="*/ 282109 h 570695"/>
                  <a:gd name="connsiteX32" fmla="*/ 533993 w 534712"/>
                  <a:gd name="connsiteY32" fmla="*/ 266996 h 570695"/>
                  <a:gd name="connsiteX33" fmla="*/ 273473 w 534712"/>
                  <a:gd name="connsiteY33" fmla="*/ 266996 h 570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534712" h="570695">
                    <a:moveTo>
                      <a:pt x="271314" y="266277"/>
                    </a:moveTo>
                    <a:lnTo>
                      <a:pt x="271314" y="336804"/>
                    </a:lnTo>
                    <a:lnTo>
                      <a:pt x="447633" y="336804"/>
                    </a:lnTo>
                    <a:cubicBezTo>
                      <a:pt x="444034" y="364151"/>
                      <a:pt x="437557" y="387900"/>
                      <a:pt x="426762" y="408771"/>
                    </a:cubicBezTo>
                    <a:cubicBezTo>
                      <a:pt x="412369" y="436118"/>
                      <a:pt x="392218" y="457708"/>
                      <a:pt x="366310" y="472101"/>
                    </a:cubicBezTo>
                    <a:cubicBezTo>
                      <a:pt x="340402" y="486495"/>
                      <a:pt x="308737" y="494411"/>
                      <a:pt x="271314" y="494411"/>
                    </a:cubicBezTo>
                    <a:cubicBezTo>
                      <a:pt x="233892" y="494411"/>
                      <a:pt x="205825" y="485775"/>
                      <a:pt x="177758" y="469222"/>
                    </a:cubicBezTo>
                    <a:cubicBezTo>
                      <a:pt x="149691" y="452670"/>
                      <a:pt x="126661" y="428202"/>
                      <a:pt x="110109" y="397256"/>
                    </a:cubicBezTo>
                    <a:cubicBezTo>
                      <a:pt x="93557" y="365591"/>
                      <a:pt x="84921" y="328168"/>
                      <a:pt x="84921" y="284988"/>
                    </a:cubicBezTo>
                    <a:cubicBezTo>
                      <a:pt x="84921" y="241808"/>
                      <a:pt x="89958" y="223097"/>
                      <a:pt x="99314" y="197189"/>
                    </a:cubicBezTo>
                    <a:cubicBezTo>
                      <a:pt x="108670" y="171281"/>
                      <a:pt x="122343" y="149691"/>
                      <a:pt x="139615" y="131699"/>
                    </a:cubicBezTo>
                    <a:cubicBezTo>
                      <a:pt x="156887" y="113707"/>
                      <a:pt x="177038" y="100034"/>
                      <a:pt x="200067" y="90678"/>
                    </a:cubicBezTo>
                    <a:cubicBezTo>
                      <a:pt x="223097" y="81322"/>
                      <a:pt x="248285" y="76285"/>
                      <a:pt x="274913" y="76285"/>
                    </a:cubicBezTo>
                    <a:cubicBezTo>
                      <a:pt x="301540" y="76285"/>
                      <a:pt x="345440" y="84921"/>
                      <a:pt x="374946" y="102912"/>
                    </a:cubicBezTo>
                    <a:cubicBezTo>
                      <a:pt x="403733" y="120904"/>
                      <a:pt x="427482" y="148251"/>
                      <a:pt x="445474" y="185674"/>
                    </a:cubicBezTo>
                    <a:lnTo>
                      <a:pt x="513842" y="144653"/>
                    </a:lnTo>
                    <a:cubicBezTo>
                      <a:pt x="498009" y="111548"/>
                      <a:pt x="477859" y="84201"/>
                      <a:pt x="452670" y="63331"/>
                    </a:cubicBezTo>
                    <a:cubicBezTo>
                      <a:pt x="427482" y="42460"/>
                      <a:pt x="400135" y="26628"/>
                      <a:pt x="369909" y="15833"/>
                    </a:cubicBezTo>
                    <a:cubicBezTo>
                      <a:pt x="339683" y="5038"/>
                      <a:pt x="308017" y="0"/>
                      <a:pt x="275632" y="0"/>
                    </a:cubicBezTo>
                    <a:cubicBezTo>
                      <a:pt x="243247" y="0"/>
                      <a:pt x="200067" y="6477"/>
                      <a:pt x="166243" y="20151"/>
                    </a:cubicBezTo>
                    <a:cubicBezTo>
                      <a:pt x="132419" y="33824"/>
                      <a:pt x="102912" y="53255"/>
                      <a:pt x="78444" y="77724"/>
                    </a:cubicBezTo>
                    <a:cubicBezTo>
                      <a:pt x="53975" y="102912"/>
                      <a:pt x="34544" y="133138"/>
                      <a:pt x="20870" y="167682"/>
                    </a:cubicBezTo>
                    <a:cubicBezTo>
                      <a:pt x="7197" y="202946"/>
                      <a:pt x="0" y="241808"/>
                      <a:pt x="0" y="284988"/>
                    </a:cubicBezTo>
                    <a:cubicBezTo>
                      <a:pt x="0" y="328168"/>
                      <a:pt x="7197" y="367750"/>
                      <a:pt x="20870" y="403014"/>
                    </a:cubicBezTo>
                    <a:cubicBezTo>
                      <a:pt x="34544" y="438277"/>
                      <a:pt x="53975" y="467784"/>
                      <a:pt x="79163" y="492972"/>
                    </a:cubicBezTo>
                    <a:cubicBezTo>
                      <a:pt x="104352" y="517440"/>
                      <a:pt x="133138" y="536871"/>
                      <a:pt x="166243" y="550545"/>
                    </a:cubicBezTo>
                    <a:cubicBezTo>
                      <a:pt x="199348" y="564219"/>
                      <a:pt x="234611" y="570696"/>
                      <a:pt x="272754" y="570696"/>
                    </a:cubicBezTo>
                    <a:lnTo>
                      <a:pt x="272754" y="570696"/>
                    </a:lnTo>
                    <a:cubicBezTo>
                      <a:pt x="323130" y="570696"/>
                      <a:pt x="368469" y="559901"/>
                      <a:pt x="408051" y="537591"/>
                    </a:cubicBezTo>
                    <a:cubicBezTo>
                      <a:pt x="447633" y="516001"/>
                      <a:pt x="478578" y="484336"/>
                      <a:pt x="500888" y="444034"/>
                    </a:cubicBezTo>
                    <a:cubicBezTo>
                      <a:pt x="523198" y="403733"/>
                      <a:pt x="534712" y="354076"/>
                      <a:pt x="534712" y="296503"/>
                    </a:cubicBezTo>
                    <a:lnTo>
                      <a:pt x="534712" y="282109"/>
                    </a:lnTo>
                    <a:cubicBezTo>
                      <a:pt x="534712" y="277072"/>
                      <a:pt x="534712" y="272034"/>
                      <a:pt x="533993" y="266996"/>
                    </a:cubicBezTo>
                    <a:lnTo>
                      <a:pt x="273473" y="266996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" name="Forma libre 8">
                <a:extLst>
                  <a:ext uri="{FF2B5EF4-FFF2-40B4-BE49-F238E27FC236}">
                    <a16:creationId xmlns:a16="http://schemas.microsoft.com/office/drawing/2014/main" id="{23E7D6FA-1418-DEFE-2F72-0204C99BCE47}"/>
                  </a:ext>
                </a:extLst>
              </p:cNvPr>
              <p:cNvSpPr/>
              <p:nvPr/>
            </p:nvSpPr>
            <p:spPr>
              <a:xfrm>
                <a:off x="8934672" y="7025427"/>
                <a:ext cx="209422" cy="410929"/>
              </a:xfrm>
              <a:custGeom>
                <a:avLst/>
                <a:gdLst>
                  <a:gd name="connsiteX0" fmla="*/ 187113 w 209422"/>
                  <a:gd name="connsiteY0" fmla="*/ 720 h 410929"/>
                  <a:gd name="connsiteX1" fmla="*/ 123063 w 209422"/>
                  <a:gd name="connsiteY1" fmla="*/ 18711 h 410929"/>
                  <a:gd name="connsiteX2" fmla="*/ 77724 w 209422"/>
                  <a:gd name="connsiteY2" fmla="*/ 74126 h 410929"/>
                  <a:gd name="connsiteX3" fmla="*/ 77724 w 209422"/>
                  <a:gd name="connsiteY3" fmla="*/ 8636 h 410929"/>
                  <a:gd name="connsiteX4" fmla="*/ 0 w 209422"/>
                  <a:gd name="connsiteY4" fmla="*/ 8636 h 410929"/>
                  <a:gd name="connsiteX5" fmla="*/ 0 w 209422"/>
                  <a:gd name="connsiteY5" fmla="*/ 410929 h 410929"/>
                  <a:gd name="connsiteX6" fmla="*/ 77724 w 209422"/>
                  <a:gd name="connsiteY6" fmla="*/ 410929 h 410929"/>
                  <a:gd name="connsiteX7" fmla="*/ 77724 w 209422"/>
                  <a:gd name="connsiteY7" fmla="*/ 196469 h 410929"/>
                  <a:gd name="connsiteX8" fmla="*/ 103632 w 209422"/>
                  <a:gd name="connsiteY8" fmla="*/ 113707 h 410929"/>
                  <a:gd name="connsiteX9" fmla="*/ 169841 w 209422"/>
                  <a:gd name="connsiteY9" fmla="*/ 82762 h 410929"/>
                  <a:gd name="connsiteX10" fmla="*/ 209423 w 209422"/>
                  <a:gd name="connsiteY10" fmla="*/ 82762 h 410929"/>
                  <a:gd name="connsiteX11" fmla="*/ 209423 w 209422"/>
                  <a:gd name="connsiteY11" fmla="*/ 0 h 410929"/>
                  <a:gd name="connsiteX12" fmla="*/ 186394 w 20942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9422" h="410929">
                    <a:moveTo>
                      <a:pt x="187113" y="720"/>
                    </a:moveTo>
                    <a:cubicBezTo>
                      <a:pt x="163364" y="720"/>
                      <a:pt x="141774" y="647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29"/>
                    </a:lnTo>
                    <a:lnTo>
                      <a:pt x="77724" y="410929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lnTo>
                      <a:pt x="186394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0" name="Forma libre 9">
                <a:extLst>
                  <a:ext uri="{FF2B5EF4-FFF2-40B4-BE49-F238E27FC236}">
                    <a16:creationId xmlns:a16="http://schemas.microsoft.com/office/drawing/2014/main" id="{707478B7-1E0C-17A4-36B8-F3F0AB7401E1}"/>
                  </a:ext>
                </a:extLst>
              </p:cNvPr>
              <p:cNvSpPr/>
              <p:nvPr/>
            </p:nvSpPr>
            <p:spPr>
              <a:xfrm>
                <a:off x="9356396" y="744427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1" name="Forma libre 10">
                <a:extLst>
                  <a:ext uri="{FF2B5EF4-FFF2-40B4-BE49-F238E27FC236}">
                    <a16:creationId xmlns:a16="http://schemas.microsoft.com/office/drawing/2014/main" id="{4A741E87-086A-FB65-2FEC-399A23A203A1}"/>
                  </a:ext>
                </a:extLst>
              </p:cNvPr>
              <p:cNvSpPr/>
              <p:nvPr/>
            </p:nvSpPr>
            <p:spPr>
              <a:xfrm>
                <a:off x="9183676" y="7033344"/>
                <a:ext cx="344720" cy="410209"/>
              </a:xfrm>
              <a:custGeom>
                <a:avLst/>
                <a:gdLst>
                  <a:gd name="connsiteX0" fmla="*/ 266996 w 344720"/>
                  <a:gd name="connsiteY0" fmla="*/ 234611 h 410209"/>
                  <a:gd name="connsiteX1" fmla="*/ 241088 w 344720"/>
                  <a:gd name="connsiteY1" fmla="*/ 313775 h 410209"/>
                  <a:gd name="connsiteX2" fmla="*/ 172720 w 344720"/>
                  <a:gd name="connsiteY2" fmla="*/ 339683 h 410209"/>
                  <a:gd name="connsiteX3" fmla="*/ 104352 w 344720"/>
                  <a:gd name="connsiteY3" fmla="*/ 313775 h 410209"/>
                  <a:gd name="connsiteX4" fmla="*/ 77724 w 344720"/>
                  <a:gd name="connsiteY4" fmla="*/ 234611 h 410209"/>
                  <a:gd name="connsiteX5" fmla="*/ 77724 w 344720"/>
                  <a:gd name="connsiteY5" fmla="*/ 0 h 410209"/>
                  <a:gd name="connsiteX6" fmla="*/ 0 w 344720"/>
                  <a:gd name="connsiteY6" fmla="*/ 0 h 410209"/>
                  <a:gd name="connsiteX7" fmla="*/ 0 w 344720"/>
                  <a:gd name="connsiteY7" fmla="*/ 240369 h 410209"/>
                  <a:gd name="connsiteX8" fmla="*/ 22310 w 344720"/>
                  <a:gd name="connsiteY8" fmla="*/ 332486 h 410209"/>
                  <a:gd name="connsiteX9" fmla="*/ 83481 w 344720"/>
                  <a:gd name="connsiteY9" fmla="*/ 390779 h 410209"/>
                  <a:gd name="connsiteX10" fmla="*/ 172720 w 344720"/>
                  <a:gd name="connsiteY10" fmla="*/ 410210 h 410209"/>
                  <a:gd name="connsiteX11" fmla="*/ 261239 w 344720"/>
                  <a:gd name="connsiteY11" fmla="*/ 390779 h 410209"/>
                  <a:gd name="connsiteX12" fmla="*/ 322411 w 344720"/>
                  <a:gd name="connsiteY12" fmla="*/ 332486 h 410209"/>
                  <a:gd name="connsiteX13" fmla="*/ 344721 w 344720"/>
                  <a:gd name="connsiteY13" fmla="*/ 240369 h 410209"/>
                  <a:gd name="connsiteX14" fmla="*/ 344721 w 344720"/>
                  <a:gd name="connsiteY14" fmla="*/ 720 h 410209"/>
                  <a:gd name="connsiteX15" fmla="*/ 266277 w 344720"/>
                  <a:gd name="connsiteY15" fmla="*/ 720 h 410209"/>
                  <a:gd name="connsiteX16" fmla="*/ 266277 w 344720"/>
                  <a:gd name="connsiteY16" fmla="*/ 235331 h 410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44720" h="410209">
                    <a:moveTo>
                      <a:pt x="266996" y="234611"/>
                    </a:moveTo>
                    <a:cubicBezTo>
                      <a:pt x="266996" y="269875"/>
                      <a:pt x="258361" y="296503"/>
                      <a:pt x="241088" y="313775"/>
                    </a:cubicBezTo>
                    <a:cubicBezTo>
                      <a:pt x="223816" y="331046"/>
                      <a:pt x="200787" y="339683"/>
                      <a:pt x="172720" y="339683"/>
                    </a:cubicBezTo>
                    <a:cubicBezTo>
                      <a:pt x="144653" y="339683"/>
                      <a:pt x="122343" y="331046"/>
                      <a:pt x="104352" y="313775"/>
                    </a:cubicBezTo>
                    <a:cubicBezTo>
                      <a:pt x="86360" y="296503"/>
                      <a:pt x="77724" y="269875"/>
                      <a:pt x="77724" y="234611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240369"/>
                    </a:lnTo>
                    <a:cubicBezTo>
                      <a:pt x="0" y="276352"/>
                      <a:pt x="7197" y="307298"/>
                      <a:pt x="22310" y="332486"/>
                    </a:cubicBezTo>
                    <a:cubicBezTo>
                      <a:pt x="37423" y="357674"/>
                      <a:pt x="57573" y="377825"/>
                      <a:pt x="83481" y="390779"/>
                    </a:cubicBezTo>
                    <a:cubicBezTo>
                      <a:pt x="109389" y="403733"/>
                      <a:pt x="139616" y="410210"/>
                      <a:pt x="172720" y="410210"/>
                    </a:cubicBezTo>
                    <a:cubicBezTo>
                      <a:pt x="205825" y="410210"/>
                      <a:pt x="235331" y="403733"/>
                      <a:pt x="261239" y="390779"/>
                    </a:cubicBezTo>
                    <a:cubicBezTo>
                      <a:pt x="287147" y="377825"/>
                      <a:pt x="307298" y="358394"/>
                      <a:pt x="322411" y="332486"/>
                    </a:cubicBezTo>
                    <a:cubicBezTo>
                      <a:pt x="337524" y="307298"/>
                      <a:pt x="344721" y="276352"/>
                      <a:pt x="344721" y="240369"/>
                    </a:cubicBezTo>
                    <a:lnTo>
                      <a:pt x="344721" y="720"/>
                    </a:lnTo>
                    <a:lnTo>
                      <a:pt x="266277" y="720"/>
                    </a:lnTo>
                    <a:lnTo>
                      <a:pt x="266277" y="235331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2" name="Forma libre 11">
                <a:extLst>
                  <a:ext uri="{FF2B5EF4-FFF2-40B4-BE49-F238E27FC236}">
                    <a16:creationId xmlns:a16="http://schemas.microsoft.com/office/drawing/2014/main" id="{AAAC4509-6CB7-79ED-89C3-5A1FBC21B5E3}"/>
                  </a:ext>
                </a:extLst>
              </p:cNvPr>
              <p:cNvSpPr/>
              <p:nvPr/>
            </p:nvSpPr>
            <p:spPr>
              <a:xfrm>
                <a:off x="9601083" y="7025427"/>
                <a:ext cx="398695" cy="541908"/>
              </a:xfrm>
              <a:custGeom>
                <a:avLst/>
                <a:gdLst>
                  <a:gd name="connsiteX0" fmla="*/ 307298 w 398695"/>
                  <a:gd name="connsiteY0" fmla="*/ 26628 h 541908"/>
                  <a:gd name="connsiteX1" fmla="*/ 213741 w 398695"/>
                  <a:gd name="connsiteY1" fmla="*/ 0 h 541908"/>
                  <a:gd name="connsiteX2" fmla="*/ 136737 w 398695"/>
                  <a:gd name="connsiteY2" fmla="*/ 18711 h 541908"/>
                  <a:gd name="connsiteX3" fmla="*/ 84921 w 398695"/>
                  <a:gd name="connsiteY3" fmla="*/ 67649 h 541908"/>
                  <a:gd name="connsiteX4" fmla="*/ 77724 w 398695"/>
                  <a:gd name="connsiteY4" fmla="*/ 79883 h 541908"/>
                  <a:gd name="connsiteX5" fmla="*/ 77724 w 398695"/>
                  <a:gd name="connsiteY5" fmla="*/ 7916 h 541908"/>
                  <a:gd name="connsiteX6" fmla="*/ 0 w 398695"/>
                  <a:gd name="connsiteY6" fmla="*/ 7916 h 541908"/>
                  <a:gd name="connsiteX7" fmla="*/ 0 w 398695"/>
                  <a:gd name="connsiteY7" fmla="*/ 541909 h 541908"/>
                  <a:gd name="connsiteX8" fmla="*/ 0 w 398695"/>
                  <a:gd name="connsiteY8" fmla="*/ 541909 h 541908"/>
                  <a:gd name="connsiteX9" fmla="*/ 77724 w 398695"/>
                  <a:gd name="connsiteY9" fmla="*/ 541909 h 541908"/>
                  <a:gd name="connsiteX10" fmla="*/ 77724 w 398695"/>
                  <a:gd name="connsiteY10" fmla="*/ 338243 h 541908"/>
                  <a:gd name="connsiteX11" fmla="*/ 84921 w 398695"/>
                  <a:gd name="connsiteY11" fmla="*/ 350478 h 541908"/>
                  <a:gd name="connsiteX12" fmla="*/ 136737 w 398695"/>
                  <a:gd name="connsiteY12" fmla="*/ 399415 h 541908"/>
                  <a:gd name="connsiteX13" fmla="*/ 213741 w 398695"/>
                  <a:gd name="connsiteY13" fmla="*/ 418126 h 541908"/>
                  <a:gd name="connsiteX14" fmla="*/ 213741 w 398695"/>
                  <a:gd name="connsiteY14" fmla="*/ 418126 h 541908"/>
                  <a:gd name="connsiteX15" fmla="*/ 286427 w 398695"/>
                  <a:gd name="connsiteY15" fmla="*/ 403013 h 541908"/>
                  <a:gd name="connsiteX16" fmla="*/ 344721 w 398695"/>
                  <a:gd name="connsiteY16" fmla="*/ 359833 h 541908"/>
                  <a:gd name="connsiteX17" fmla="*/ 384302 w 398695"/>
                  <a:gd name="connsiteY17" fmla="*/ 293624 h 541908"/>
                  <a:gd name="connsiteX18" fmla="*/ 398696 w 398695"/>
                  <a:gd name="connsiteY18" fmla="*/ 209423 h 541908"/>
                  <a:gd name="connsiteX19" fmla="*/ 374227 w 398695"/>
                  <a:gd name="connsiteY19" fmla="*/ 100753 h 541908"/>
                  <a:gd name="connsiteX20" fmla="*/ 308017 w 398695"/>
                  <a:gd name="connsiteY20" fmla="*/ 27347 h 541908"/>
                  <a:gd name="connsiteX21" fmla="*/ 309457 w 398695"/>
                  <a:gd name="connsiteY21" fmla="*/ 267716 h 541908"/>
                  <a:gd name="connsiteX22" fmla="*/ 284268 w 398695"/>
                  <a:gd name="connsiteY22" fmla="*/ 311616 h 541908"/>
                  <a:gd name="connsiteX23" fmla="*/ 246126 w 398695"/>
                  <a:gd name="connsiteY23" fmla="*/ 338963 h 541908"/>
                  <a:gd name="connsiteX24" fmla="*/ 197189 w 398695"/>
                  <a:gd name="connsiteY24" fmla="*/ 348319 h 541908"/>
                  <a:gd name="connsiteX25" fmla="*/ 197189 w 398695"/>
                  <a:gd name="connsiteY25" fmla="*/ 348319 h 541908"/>
                  <a:gd name="connsiteX26" fmla="*/ 110109 w 398695"/>
                  <a:gd name="connsiteY26" fmla="*/ 311616 h 541908"/>
                  <a:gd name="connsiteX27" fmla="*/ 76285 w 398695"/>
                  <a:gd name="connsiteY27" fmla="*/ 208703 h 541908"/>
                  <a:gd name="connsiteX28" fmla="*/ 85641 w 398695"/>
                  <a:gd name="connsiteY28" fmla="*/ 150410 h 541908"/>
                  <a:gd name="connsiteX29" fmla="*/ 110829 w 398695"/>
                  <a:gd name="connsiteY29" fmla="*/ 106511 h 541908"/>
                  <a:gd name="connsiteX30" fmla="*/ 148971 w 398695"/>
                  <a:gd name="connsiteY30" fmla="*/ 79163 h 541908"/>
                  <a:gd name="connsiteX31" fmla="*/ 197189 w 398695"/>
                  <a:gd name="connsiteY31" fmla="*/ 69808 h 541908"/>
                  <a:gd name="connsiteX32" fmla="*/ 284988 w 398695"/>
                  <a:gd name="connsiteY32" fmla="*/ 106511 h 541908"/>
                  <a:gd name="connsiteX33" fmla="*/ 318812 w 398695"/>
                  <a:gd name="connsiteY33" fmla="*/ 208703 h 541908"/>
                  <a:gd name="connsiteX34" fmla="*/ 309457 w 398695"/>
                  <a:gd name="connsiteY34" fmla="*/ 266996 h 541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41908">
                    <a:moveTo>
                      <a:pt x="307298" y="26628"/>
                    </a:moveTo>
                    <a:cubicBezTo>
                      <a:pt x="279231" y="8636"/>
                      <a:pt x="248285" y="0"/>
                      <a:pt x="213741" y="0"/>
                    </a:cubicBezTo>
                    <a:cubicBezTo>
                      <a:pt x="179197" y="0"/>
                      <a:pt x="157607" y="6477"/>
                      <a:pt x="136737" y="18711"/>
                    </a:cubicBezTo>
                    <a:cubicBezTo>
                      <a:pt x="115147" y="30946"/>
                      <a:pt x="97875" y="47498"/>
                      <a:pt x="84921" y="67649"/>
                    </a:cubicBezTo>
                    <a:cubicBezTo>
                      <a:pt x="82762" y="71247"/>
                      <a:pt x="79883" y="75565"/>
                      <a:pt x="77724" y="79883"/>
                    </a:cubicBezTo>
                    <a:lnTo>
                      <a:pt x="77724" y="7916"/>
                    </a:lnTo>
                    <a:lnTo>
                      <a:pt x="0" y="7916"/>
                    </a:lnTo>
                    <a:lnTo>
                      <a:pt x="0" y="541909"/>
                    </a:lnTo>
                    <a:lnTo>
                      <a:pt x="0" y="541909"/>
                    </a:lnTo>
                    <a:cubicBezTo>
                      <a:pt x="0" y="541909"/>
                      <a:pt x="77724" y="541909"/>
                      <a:pt x="77724" y="541909"/>
                    </a:cubicBezTo>
                    <a:lnTo>
                      <a:pt x="77724" y="338243"/>
                    </a:lnTo>
                    <a:cubicBezTo>
                      <a:pt x="79883" y="342561"/>
                      <a:pt x="82762" y="346879"/>
                      <a:pt x="84921" y="350478"/>
                    </a:cubicBezTo>
                    <a:cubicBezTo>
                      <a:pt x="98594" y="370628"/>
                      <a:pt x="115866" y="387181"/>
                      <a:pt x="136737" y="399415"/>
                    </a:cubicBezTo>
                    <a:cubicBezTo>
                      <a:pt x="157607" y="411649"/>
                      <a:pt x="183515" y="418126"/>
                      <a:pt x="213741" y="418126"/>
                    </a:cubicBezTo>
                    <a:lnTo>
                      <a:pt x="213741" y="418126"/>
                    </a:lnTo>
                    <a:cubicBezTo>
                      <a:pt x="240369" y="418126"/>
                      <a:pt x="264837" y="413089"/>
                      <a:pt x="286427" y="403013"/>
                    </a:cubicBezTo>
                    <a:cubicBezTo>
                      <a:pt x="308737" y="392938"/>
                      <a:pt x="328168" y="378544"/>
                      <a:pt x="344721" y="359833"/>
                    </a:cubicBezTo>
                    <a:cubicBezTo>
                      <a:pt x="361273" y="341122"/>
                      <a:pt x="374227" y="319532"/>
                      <a:pt x="384302" y="293624"/>
                    </a:cubicBezTo>
                    <a:cubicBezTo>
                      <a:pt x="394377" y="267716"/>
                      <a:pt x="398696" y="239649"/>
                      <a:pt x="398696" y="209423"/>
                    </a:cubicBezTo>
                    <a:cubicBezTo>
                      <a:pt x="398696" y="179197"/>
                      <a:pt x="390779" y="131699"/>
                      <a:pt x="374227" y="100753"/>
                    </a:cubicBezTo>
                    <a:cubicBezTo>
                      <a:pt x="357674" y="69088"/>
                      <a:pt x="336084" y="44619"/>
                      <a:pt x="308017" y="27347"/>
                    </a:cubicBezTo>
                    <a:close/>
                    <a:moveTo>
                      <a:pt x="309457" y="267716"/>
                    </a:moveTo>
                    <a:cubicBezTo>
                      <a:pt x="303699" y="284988"/>
                      <a:pt x="295063" y="299381"/>
                      <a:pt x="284268" y="311616"/>
                    </a:cubicBezTo>
                    <a:cubicBezTo>
                      <a:pt x="273473" y="323850"/>
                      <a:pt x="260519" y="333206"/>
                      <a:pt x="246126" y="338963"/>
                    </a:cubicBezTo>
                    <a:cubicBezTo>
                      <a:pt x="231013" y="345440"/>
                      <a:pt x="215181" y="348319"/>
                      <a:pt x="197189" y="348319"/>
                    </a:cubicBezTo>
                    <a:lnTo>
                      <a:pt x="197189" y="348319"/>
                    </a:lnTo>
                    <a:cubicBezTo>
                      <a:pt x="161925" y="348319"/>
                      <a:pt x="132419" y="336084"/>
                      <a:pt x="110109" y="311616"/>
                    </a:cubicBezTo>
                    <a:cubicBezTo>
                      <a:pt x="87080" y="287147"/>
                      <a:pt x="76285" y="252603"/>
                      <a:pt x="76285" y="208703"/>
                    </a:cubicBezTo>
                    <a:cubicBezTo>
                      <a:pt x="76285" y="164804"/>
                      <a:pt x="79163" y="167682"/>
                      <a:pt x="85641" y="150410"/>
                    </a:cubicBezTo>
                    <a:cubicBezTo>
                      <a:pt x="91398" y="133138"/>
                      <a:pt x="100034" y="118745"/>
                      <a:pt x="110829" y="106511"/>
                    </a:cubicBezTo>
                    <a:cubicBezTo>
                      <a:pt x="121624" y="94276"/>
                      <a:pt x="134578" y="84921"/>
                      <a:pt x="148971" y="79163"/>
                    </a:cubicBezTo>
                    <a:cubicBezTo>
                      <a:pt x="164084" y="73406"/>
                      <a:pt x="179917" y="69808"/>
                      <a:pt x="197189" y="69808"/>
                    </a:cubicBezTo>
                    <a:cubicBezTo>
                      <a:pt x="233172" y="69808"/>
                      <a:pt x="262678" y="82042"/>
                      <a:pt x="284988" y="106511"/>
                    </a:cubicBezTo>
                    <a:cubicBezTo>
                      <a:pt x="308017" y="130979"/>
                      <a:pt x="318812" y="164804"/>
                      <a:pt x="318812" y="208703"/>
                    </a:cubicBezTo>
                    <a:cubicBezTo>
                      <a:pt x="318812" y="252603"/>
                      <a:pt x="315934" y="249724"/>
                      <a:pt x="309457" y="266996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7" name="Forma libre 16">
                <a:extLst>
                  <a:ext uri="{FF2B5EF4-FFF2-40B4-BE49-F238E27FC236}">
                    <a16:creationId xmlns:a16="http://schemas.microsoft.com/office/drawing/2014/main" id="{9D44B212-98B7-67F5-62D2-1A2315F6645A}"/>
                  </a:ext>
                </a:extLst>
              </p:cNvPr>
              <p:cNvSpPr/>
              <p:nvPr/>
            </p:nvSpPr>
            <p:spPr>
              <a:xfrm>
                <a:off x="10240147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9" name="Forma libre 28">
                <a:extLst>
                  <a:ext uri="{FF2B5EF4-FFF2-40B4-BE49-F238E27FC236}">
                    <a16:creationId xmlns:a16="http://schemas.microsoft.com/office/drawing/2014/main" id="{AA78C54F-DD7B-D1AE-1E3A-FF098B1F8B8D}"/>
                  </a:ext>
                </a:extLst>
              </p:cNvPr>
              <p:cNvSpPr/>
              <p:nvPr/>
            </p:nvSpPr>
            <p:spPr>
              <a:xfrm>
                <a:off x="10037201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5 w 407331"/>
                  <a:gd name="connsiteY8" fmla="*/ 418846 h 418845"/>
                  <a:gd name="connsiteX9" fmla="*/ 284988 w 407331"/>
                  <a:gd name="connsiteY9" fmla="*/ 403733 h 418845"/>
                  <a:gd name="connsiteX10" fmla="*/ 349758 w 407331"/>
                  <a:gd name="connsiteY10" fmla="*/ 360553 h 418845"/>
                  <a:gd name="connsiteX11" fmla="*/ 392218 w 407331"/>
                  <a:gd name="connsiteY11" fmla="*/ 294344 h 418845"/>
                  <a:gd name="connsiteX12" fmla="*/ 407331 w 407331"/>
                  <a:gd name="connsiteY12" fmla="*/ 209423 h 418845"/>
                  <a:gd name="connsiteX13" fmla="*/ 380704 w 407331"/>
                  <a:gd name="connsiteY13" fmla="*/ 100034 h 418845"/>
                  <a:gd name="connsiteX14" fmla="*/ 308017 w 407331"/>
                  <a:gd name="connsiteY14" fmla="*/ 26628 h 418845"/>
                  <a:gd name="connsiteX15" fmla="*/ 318093 w 407331"/>
                  <a:gd name="connsiteY15" fmla="*/ 267716 h 418845"/>
                  <a:gd name="connsiteX16" fmla="*/ 292185 w 407331"/>
                  <a:gd name="connsiteY16" fmla="*/ 311616 h 418845"/>
                  <a:gd name="connsiteX17" fmla="*/ 252603 w 407331"/>
                  <a:gd name="connsiteY17" fmla="*/ 338963 h 418845"/>
                  <a:gd name="connsiteX18" fmla="*/ 202946 w 407331"/>
                  <a:gd name="connsiteY18" fmla="*/ 348319 h 418845"/>
                  <a:gd name="connsiteX19" fmla="*/ 202946 w 407331"/>
                  <a:gd name="connsiteY19" fmla="*/ 348319 h 418845"/>
                  <a:gd name="connsiteX20" fmla="*/ 139615 w 407331"/>
                  <a:gd name="connsiteY20" fmla="*/ 331766 h 418845"/>
                  <a:gd name="connsiteX21" fmla="*/ 94996 w 407331"/>
                  <a:gd name="connsiteY21" fmla="*/ 283549 h 418845"/>
                  <a:gd name="connsiteX22" fmla="*/ 78444 w 407331"/>
                  <a:gd name="connsiteY22" fmla="*/ 208703 h 418845"/>
                  <a:gd name="connsiteX23" fmla="*/ 87799 w 407331"/>
                  <a:gd name="connsiteY23" fmla="*/ 149691 h 418845"/>
                  <a:gd name="connsiteX24" fmla="*/ 113707 w 407331"/>
                  <a:gd name="connsiteY24" fmla="*/ 106511 h 418845"/>
                  <a:gd name="connsiteX25" fmla="*/ 153289 w 407331"/>
                  <a:gd name="connsiteY25" fmla="*/ 79163 h 418845"/>
                  <a:gd name="connsiteX26" fmla="*/ 202226 w 407331"/>
                  <a:gd name="connsiteY26" fmla="*/ 69808 h 418845"/>
                  <a:gd name="connsiteX27" fmla="*/ 266996 w 407331"/>
                  <a:gd name="connsiteY27" fmla="*/ 86360 h 418845"/>
                  <a:gd name="connsiteX28" fmla="*/ 311616 w 407331"/>
                  <a:gd name="connsiteY28" fmla="*/ 133858 h 418845"/>
                  <a:gd name="connsiteX29" fmla="*/ 328168 w 407331"/>
                  <a:gd name="connsiteY29" fmla="*/ 208703 h 418845"/>
                  <a:gd name="connsiteX30" fmla="*/ 318812 w 407331"/>
                  <a:gd name="connsiteY30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50410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60" y="410210"/>
                      <a:pt x="165523" y="418846"/>
                      <a:pt x="204385" y="418846"/>
                    </a:cubicBez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10176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5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093" y="267716"/>
                    </a:moveTo>
                    <a:cubicBezTo>
                      <a:pt x="311616" y="284988"/>
                      <a:pt x="302980" y="300101"/>
                      <a:pt x="292185" y="311616"/>
                    </a:cubicBezTo>
                    <a:cubicBezTo>
                      <a:pt x="281390" y="323130"/>
                      <a:pt x="267716" y="332486"/>
                      <a:pt x="252603" y="338963"/>
                    </a:cubicBezTo>
                    <a:cubicBezTo>
                      <a:pt x="237490" y="345440"/>
                      <a:pt x="220938" y="348319"/>
                      <a:pt x="202946" y="348319"/>
                    </a:cubicBezTo>
                    <a:lnTo>
                      <a:pt x="202946" y="348319"/>
                    </a:lnTo>
                    <a:cubicBezTo>
                      <a:pt x="179917" y="348319"/>
                      <a:pt x="159046" y="342561"/>
                      <a:pt x="139615" y="331766"/>
                    </a:cubicBezTo>
                    <a:cubicBezTo>
                      <a:pt x="120904" y="320971"/>
                      <a:pt x="105791" y="304419"/>
                      <a:pt x="94996" y="283549"/>
                    </a:cubicBezTo>
                    <a:cubicBezTo>
                      <a:pt x="84201" y="262678"/>
                      <a:pt x="78444" y="237490"/>
                      <a:pt x="78444" y="208703"/>
                    </a:cubicBezTo>
                    <a:cubicBezTo>
                      <a:pt x="78444" y="179917"/>
                      <a:pt x="81322" y="166963"/>
                      <a:pt x="87799" y="149691"/>
                    </a:cubicBezTo>
                    <a:cubicBezTo>
                      <a:pt x="93557" y="133138"/>
                      <a:pt x="102193" y="118025"/>
                      <a:pt x="113707" y="106511"/>
                    </a:cubicBezTo>
                    <a:cubicBezTo>
                      <a:pt x="124502" y="94276"/>
                      <a:pt x="138176" y="84921"/>
                      <a:pt x="153289" y="79163"/>
                    </a:cubicBezTo>
                    <a:cubicBezTo>
                      <a:pt x="168402" y="73406"/>
                      <a:pt x="184954" y="69808"/>
                      <a:pt x="202226" y="69808"/>
                    </a:cubicBezTo>
                    <a:cubicBezTo>
                      <a:pt x="219498" y="69808"/>
                      <a:pt x="248285" y="75565"/>
                      <a:pt x="266996" y="86360"/>
                    </a:cubicBezTo>
                    <a:cubicBezTo>
                      <a:pt x="285708" y="97155"/>
                      <a:pt x="300821" y="113707"/>
                      <a:pt x="311616" y="133858"/>
                    </a:cubicBezTo>
                    <a:cubicBezTo>
                      <a:pt x="322411" y="154728"/>
                      <a:pt x="328168" y="179197"/>
                      <a:pt x="328168" y="208703"/>
                    </a:cubicBezTo>
                    <a:cubicBezTo>
                      <a:pt x="328168" y="238210"/>
                      <a:pt x="325289" y="249724"/>
                      <a:pt x="318812" y="267716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0" name="Forma libre 29">
                <a:extLst>
                  <a:ext uri="{FF2B5EF4-FFF2-40B4-BE49-F238E27FC236}">
                    <a16:creationId xmlns:a16="http://schemas.microsoft.com/office/drawing/2014/main" id="{4A0DC2CE-5830-82CD-BFFE-63C27AF99D95}"/>
                  </a:ext>
                </a:extLst>
              </p:cNvPr>
              <p:cNvSpPr/>
              <p:nvPr/>
            </p:nvSpPr>
            <p:spPr>
              <a:xfrm>
                <a:off x="10675545" y="6881494"/>
                <a:ext cx="81322" cy="554143"/>
              </a:xfrm>
              <a:custGeom>
                <a:avLst/>
                <a:gdLst>
                  <a:gd name="connsiteX0" fmla="*/ 0 w 81322"/>
                  <a:gd name="connsiteY0" fmla="*/ 0 h 554143"/>
                  <a:gd name="connsiteX1" fmla="*/ 81323 w 81322"/>
                  <a:gd name="connsiteY1" fmla="*/ 0 h 554143"/>
                  <a:gd name="connsiteX2" fmla="*/ 81323 w 81322"/>
                  <a:gd name="connsiteY2" fmla="*/ 554143 h 554143"/>
                  <a:gd name="connsiteX3" fmla="*/ 0 w 81322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322" h="554143">
                    <a:moveTo>
                      <a:pt x="0" y="0"/>
                    </a:moveTo>
                    <a:lnTo>
                      <a:pt x="81323" y="0"/>
                    </a:lnTo>
                    <a:lnTo>
                      <a:pt x="81323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1" name="Forma libre 30">
                <a:extLst>
                  <a:ext uri="{FF2B5EF4-FFF2-40B4-BE49-F238E27FC236}">
                    <a16:creationId xmlns:a16="http://schemas.microsoft.com/office/drawing/2014/main" id="{3BD7D990-DF0F-6806-B813-3DEA07C29547}"/>
                  </a:ext>
                </a:extLst>
              </p:cNvPr>
              <p:cNvSpPr/>
              <p:nvPr/>
            </p:nvSpPr>
            <p:spPr>
              <a:xfrm>
                <a:off x="10830273" y="6880774"/>
                <a:ext cx="398695" cy="562059"/>
              </a:xfrm>
              <a:custGeom>
                <a:avLst/>
                <a:gdLst>
                  <a:gd name="connsiteX0" fmla="*/ 307298 w 398695"/>
                  <a:gd name="connsiteY0" fmla="*/ 171281 h 562059"/>
                  <a:gd name="connsiteX1" fmla="*/ 213741 w 398695"/>
                  <a:gd name="connsiteY1" fmla="*/ 144653 h 562059"/>
                  <a:gd name="connsiteX2" fmla="*/ 136737 w 398695"/>
                  <a:gd name="connsiteY2" fmla="*/ 163364 h 562059"/>
                  <a:gd name="connsiteX3" fmla="*/ 84921 w 398695"/>
                  <a:gd name="connsiteY3" fmla="*/ 212302 h 562059"/>
                  <a:gd name="connsiteX4" fmla="*/ 77724 w 398695"/>
                  <a:gd name="connsiteY4" fmla="*/ 224536 h 562059"/>
                  <a:gd name="connsiteX5" fmla="*/ 77724 w 398695"/>
                  <a:gd name="connsiteY5" fmla="*/ 0 h 562059"/>
                  <a:gd name="connsiteX6" fmla="*/ 0 w 398695"/>
                  <a:gd name="connsiteY6" fmla="*/ 0 h 562059"/>
                  <a:gd name="connsiteX7" fmla="*/ 0 w 398695"/>
                  <a:gd name="connsiteY7" fmla="*/ 554144 h 562059"/>
                  <a:gd name="connsiteX8" fmla="*/ 0 w 398695"/>
                  <a:gd name="connsiteY8" fmla="*/ 554144 h 562059"/>
                  <a:gd name="connsiteX9" fmla="*/ 77724 w 398695"/>
                  <a:gd name="connsiteY9" fmla="*/ 554144 h 562059"/>
                  <a:gd name="connsiteX10" fmla="*/ 77724 w 398695"/>
                  <a:gd name="connsiteY10" fmla="*/ 482177 h 562059"/>
                  <a:gd name="connsiteX11" fmla="*/ 84921 w 398695"/>
                  <a:gd name="connsiteY11" fmla="*/ 494411 h 562059"/>
                  <a:gd name="connsiteX12" fmla="*/ 136737 w 398695"/>
                  <a:gd name="connsiteY12" fmla="*/ 543349 h 562059"/>
                  <a:gd name="connsiteX13" fmla="*/ 213741 w 398695"/>
                  <a:gd name="connsiteY13" fmla="*/ 562060 h 562059"/>
                  <a:gd name="connsiteX14" fmla="*/ 213741 w 398695"/>
                  <a:gd name="connsiteY14" fmla="*/ 562060 h 562059"/>
                  <a:gd name="connsiteX15" fmla="*/ 286428 w 398695"/>
                  <a:gd name="connsiteY15" fmla="*/ 546947 h 562059"/>
                  <a:gd name="connsiteX16" fmla="*/ 344721 w 398695"/>
                  <a:gd name="connsiteY16" fmla="*/ 503767 h 562059"/>
                  <a:gd name="connsiteX17" fmla="*/ 384302 w 398695"/>
                  <a:gd name="connsiteY17" fmla="*/ 437557 h 562059"/>
                  <a:gd name="connsiteX18" fmla="*/ 398696 w 398695"/>
                  <a:gd name="connsiteY18" fmla="*/ 353356 h 562059"/>
                  <a:gd name="connsiteX19" fmla="*/ 374227 w 398695"/>
                  <a:gd name="connsiteY19" fmla="*/ 244687 h 562059"/>
                  <a:gd name="connsiteX20" fmla="*/ 308018 w 398695"/>
                  <a:gd name="connsiteY20" fmla="*/ 171281 h 562059"/>
                  <a:gd name="connsiteX21" fmla="*/ 309457 w 398695"/>
                  <a:gd name="connsiteY21" fmla="*/ 412369 h 562059"/>
                  <a:gd name="connsiteX22" fmla="*/ 284268 w 398695"/>
                  <a:gd name="connsiteY22" fmla="*/ 456269 h 562059"/>
                  <a:gd name="connsiteX23" fmla="*/ 246126 w 398695"/>
                  <a:gd name="connsiteY23" fmla="*/ 483616 h 562059"/>
                  <a:gd name="connsiteX24" fmla="*/ 197189 w 398695"/>
                  <a:gd name="connsiteY24" fmla="*/ 492972 h 562059"/>
                  <a:gd name="connsiteX25" fmla="*/ 197189 w 398695"/>
                  <a:gd name="connsiteY25" fmla="*/ 492972 h 562059"/>
                  <a:gd name="connsiteX26" fmla="*/ 110109 w 398695"/>
                  <a:gd name="connsiteY26" fmla="*/ 456269 h 562059"/>
                  <a:gd name="connsiteX27" fmla="*/ 76285 w 398695"/>
                  <a:gd name="connsiteY27" fmla="*/ 353356 h 562059"/>
                  <a:gd name="connsiteX28" fmla="*/ 85641 w 398695"/>
                  <a:gd name="connsiteY28" fmla="*/ 294344 h 562059"/>
                  <a:gd name="connsiteX29" fmla="*/ 110829 w 398695"/>
                  <a:gd name="connsiteY29" fmla="*/ 251164 h 562059"/>
                  <a:gd name="connsiteX30" fmla="*/ 148971 w 398695"/>
                  <a:gd name="connsiteY30" fmla="*/ 223816 h 562059"/>
                  <a:gd name="connsiteX31" fmla="*/ 197189 w 398695"/>
                  <a:gd name="connsiteY31" fmla="*/ 214461 h 562059"/>
                  <a:gd name="connsiteX32" fmla="*/ 284988 w 398695"/>
                  <a:gd name="connsiteY32" fmla="*/ 251164 h 562059"/>
                  <a:gd name="connsiteX33" fmla="*/ 318813 w 398695"/>
                  <a:gd name="connsiteY33" fmla="*/ 353356 h 562059"/>
                  <a:gd name="connsiteX34" fmla="*/ 309457 w 398695"/>
                  <a:gd name="connsiteY34" fmla="*/ 411649 h 56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62059">
                    <a:moveTo>
                      <a:pt x="307298" y="171281"/>
                    </a:moveTo>
                    <a:cubicBezTo>
                      <a:pt x="279951" y="153289"/>
                      <a:pt x="248285" y="144653"/>
                      <a:pt x="213741" y="144653"/>
                    </a:cubicBezTo>
                    <a:cubicBezTo>
                      <a:pt x="179197" y="144653"/>
                      <a:pt x="157607" y="151130"/>
                      <a:pt x="136737" y="163364"/>
                    </a:cubicBezTo>
                    <a:cubicBezTo>
                      <a:pt x="115867" y="175599"/>
                      <a:pt x="98594" y="192151"/>
                      <a:pt x="84921" y="212302"/>
                    </a:cubicBezTo>
                    <a:cubicBezTo>
                      <a:pt x="82042" y="216620"/>
                      <a:pt x="79883" y="220938"/>
                      <a:pt x="77724" y="224536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554144"/>
                    </a:lnTo>
                    <a:lnTo>
                      <a:pt x="0" y="554144"/>
                    </a:lnTo>
                    <a:cubicBezTo>
                      <a:pt x="0" y="554144"/>
                      <a:pt x="77724" y="554144"/>
                      <a:pt x="77724" y="554144"/>
                    </a:cubicBezTo>
                    <a:lnTo>
                      <a:pt x="77724" y="482177"/>
                    </a:lnTo>
                    <a:cubicBezTo>
                      <a:pt x="79883" y="486495"/>
                      <a:pt x="82042" y="490093"/>
                      <a:pt x="84921" y="494411"/>
                    </a:cubicBezTo>
                    <a:cubicBezTo>
                      <a:pt x="97875" y="514562"/>
                      <a:pt x="115147" y="531114"/>
                      <a:pt x="136737" y="543349"/>
                    </a:cubicBezTo>
                    <a:cubicBezTo>
                      <a:pt x="158327" y="555582"/>
                      <a:pt x="183515" y="562060"/>
                      <a:pt x="213741" y="562060"/>
                    </a:cubicBezTo>
                    <a:lnTo>
                      <a:pt x="213741" y="562060"/>
                    </a:lnTo>
                    <a:cubicBezTo>
                      <a:pt x="240369" y="562060"/>
                      <a:pt x="264118" y="557022"/>
                      <a:pt x="286428" y="546947"/>
                    </a:cubicBezTo>
                    <a:cubicBezTo>
                      <a:pt x="308737" y="536871"/>
                      <a:pt x="328168" y="522478"/>
                      <a:pt x="344721" y="503767"/>
                    </a:cubicBezTo>
                    <a:cubicBezTo>
                      <a:pt x="361273" y="485055"/>
                      <a:pt x="374227" y="463465"/>
                      <a:pt x="384302" y="437557"/>
                    </a:cubicBezTo>
                    <a:cubicBezTo>
                      <a:pt x="394378" y="411649"/>
                      <a:pt x="398696" y="383582"/>
                      <a:pt x="398696" y="353356"/>
                    </a:cubicBezTo>
                    <a:cubicBezTo>
                      <a:pt x="398696" y="323130"/>
                      <a:pt x="390779" y="275632"/>
                      <a:pt x="374227" y="244687"/>
                    </a:cubicBezTo>
                    <a:cubicBezTo>
                      <a:pt x="357674" y="213741"/>
                      <a:pt x="336084" y="188553"/>
                      <a:pt x="308018" y="171281"/>
                    </a:cubicBezTo>
                    <a:close/>
                    <a:moveTo>
                      <a:pt x="309457" y="412369"/>
                    </a:moveTo>
                    <a:cubicBezTo>
                      <a:pt x="303699" y="429641"/>
                      <a:pt x="295063" y="444034"/>
                      <a:pt x="284268" y="456269"/>
                    </a:cubicBezTo>
                    <a:cubicBezTo>
                      <a:pt x="273473" y="468503"/>
                      <a:pt x="260519" y="477859"/>
                      <a:pt x="246126" y="483616"/>
                    </a:cubicBezTo>
                    <a:cubicBezTo>
                      <a:pt x="231733" y="489374"/>
                      <a:pt x="215181" y="492972"/>
                      <a:pt x="197189" y="492972"/>
                    </a:cubicBezTo>
                    <a:lnTo>
                      <a:pt x="197189" y="492972"/>
                    </a:lnTo>
                    <a:cubicBezTo>
                      <a:pt x="161925" y="492972"/>
                      <a:pt x="132419" y="480737"/>
                      <a:pt x="110109" y="456269"/>
                    </a:cubicBezTo>
                    <a:cubicBezTo>
                      <a:pt x="87799" y="431800"/>
                      <a:pt x="76285" y="397256"/>
                      <a:pt x="76285" y="353356"/>
                    </a:cubicBezTo>
                    <a:cubicBezTo>
                      <a:pt x="76285" y="309457"/>
                      <a:pt x="79163" y="311616"/>
                      <a:pt x="85641" y="294344"/>
                    </a:cubicBezTo>
                    <a:cubicBezTo>
                      <a:pt x="91398" y="277791"/>
                      <a:pt x="100034" y="262678"/>
                      <a:pt x="110829" y="251164"/>
                    </a:cubicBezTo>
                    <a:cubicBezTo>
                      <a:pt x="121624" y="238929"/>
                      <a:pt x="134578" y="230293"/>
                      <a:pt x="148971" y="223816"/>
                    </a:cubicBezTo>
                    <a:cubicBezTo>
                      <a:pt x="164084" y="218059"/>
                      <a:pt x="179917" y="214461"/>
                      <a:pt x="197189" y="214461"/>
                    </a:cubicBezTo>
                    <a:cubicBezTo>
                      <a:pt x="233172" y="214461"/>
                      <a:pt x="262678" y="226695"/>
                      <a:pt x="284988" y="251164"/>
                    </a:cubicBezTo>
                    <a:cubicBezTo>
                      <a:pt x="307298" y="275632"/>
                      <a:pt x="318813" y="309457"/>
                      <a:pt x="318813" y="353356"/>
                    </a:cubicBezTo>
                    <a:cubicBezTo>
                      <a:pt x="318813" y="397256"/>
                      <a:pt x="315934" y="394377"/>
                      <a:pt x="309457" y="411649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2" name="Forma libre 31">
                <a:extLst>
                  <a:ext uri="{FF2B5EF4-FFF2-40B4-BE49-F238E27FC236}">
                    <a16:creationId xmlns:a16="http://schemas.microsoft.com/office/drawing/2014/main" id="{6321A278-89EB-4793-BEF4-CB2AA4809049}"/>
                  </a:ext>
                </a:extLst>
              </p:cNvPr>
              <p:cNvSpPr/>
              <p:nvPr/>
            </p:nvSpPr>
            <p:spPr>
              <a:xfrm>
                <a:off x="11266392" y="7025427"/>
                <a:ext cx="377825" cy="418126"/>
              </a:xfrm>
              <a:custGeom>
                <a:avLst/>
                <a:gdLst>
                  <a:gd name="connsiteX0" fmla="*/ 288586 w 377825"/>
                  <a:gd name="connsiteY0" fmla="*/ 25908 h 418126"/>
                  <a:gd name="connsiteX1" fmla="*/ 192871 w 377825"/>
                  <a:gd name="connsiteY1" fmla="*/ 0 h 418126"/>
                  <a:gd name="connsiteX2" fmla="*/ 115147 w 377825"/>
                  <a:gd name="connsiteY2" fmla="*/ 14393 h 418126"/>
                  <a:gd name="connsiteX3" fmla="*/ 53975 w 377825"/>
                  <a:gd name="connsiteY3" fmla="*/ 56854 h 418126"/>
                  <a:gd name="connsiteX4" fmla="*/ 13673 w 377825"/>
                  <a:gd name="connsiteY4" fmla="*/ 123063 h 418126"/>
                  <a:gd name="connsiteX5" fmla="*/ 0 w 377825"/>
                  <a:gd name="connsiteY5" fmla="*/ 208703 h 418126"/>
                  <a:gd name="connsiteX6" fmla="*/ 25188 w 377825"/>
                  <a:gd name="connsiteY6" fmla="*/ 318093 h 418126"/>
                  <a:gd name="connsiteX7" fmla="*/ 94996 w 377825"/>
                  <a:gd name="connsiteY7" fmla="*/ 391499 h 418126"/>
                  <a:gd name="connsiteX8" fmla="*/ 197188 w 377825"/>
                  <a:gd name="connsiteY8" fmla="*/ 418126 h 418126"/>
                  <a:gd name="connsiteX9" fmla="*/ 197188 w 377825"/>
                  <a:gd name="connsiteY9" fmla="*/ 418126 h 418126"/>
                  <a:gd name="connsiteX10" fmla="*/ 264837 w 377825"/>
                  <a:gd name="connsiteY10" fmla="*/ 408051 h 418126"/>
                  <a:gd name="connsiteX11" fmla="*/ 325289 w 377825"/>
                  <a:gd name="connsiteY11" fmla="*/ 375666 h 418126"/>
                  <a:gd name="connsiteX12" fmla="*/ 372068 w 377825"/>
                  <a:gd name="connsiteY12" fmla="*/ 317373 h 418126"/>
                  <a:gd name="connsiteX13" fmla="*/ 311616 w 377825"/>
                  <a:gd name="connsiteY13" fmla="*/ 279950 h 418126"/>
                  <a:gd name="connsiteX14" fmla="*/ 281390 w 377825"/>
                  <a:gd name="connsiteY14" fmla="*/ 320252 h 418126"/>
                  <a:gd name="connsiteX15" fmla="*/ 242528 w 377825"/>
                  <a:gd name="connsiteY15" fmla="*/ 342561 h 418126"/>
                  <a:gd name="connsiteX16" fmla="*/ 196469 w 377825"/>
                  <a:gd name="connsiteY16" fmla="*/ 349038 h 418126"/>
                  <a:gd name="connsiteX17" fmla="*/ 135297 w 377825"/>
                  <a:gd name="connsiteY17" fmla="*/ 333206 h 418126"/>
                  <a:gd name="connsiteX18" fmla="*/ 92837 w 377825"/>
                  <a:gd name="connsiteY18" fmla="*/ 286427 h 418126"/>
                  <a:gd name="connsiteX19" fmla="*/ 77724 w 377825"/>
                  <a:gd name="connsiteY19" fmla="*/ 226695 h 418126"/>
                  <a:gd name="connsiteX20" fmla="*/ 377105 w 377825"/>
                  <a:gd name="connsiteY20" fmla="*/ 226695 h 418126"/>
                  <a:gd name="connsiteX21" fmla="*/ 377825 w 377825"/>
                  <a:gd name="connsiteY21" fmla="*/ 215900 h 418126"/>
                  <a:gd name="connsiteX22" fmla="*/ 377825 w 377825"/>
                  <a:gd name="connsiteY22" fmla="*/ 205824 h 418126"/>
                  <a:gd name="connsiteX23" fmla="*/ 353356 w 377825"/>
                  <a:gd name="connsiteY23" fmla="*/ 97875 h 418126"/>
                  <a:gd name="connsiteX24" fmla="*/ 287147 w 377825"/>
                  <a:gd name="connsiteY24" fmla="*/ 25908 h 418126"/>
                  <a:gd name="connsiteX25" fmla="*/ 108669 w 377825"/>
                  <a:gd name="connsiteY25" fmla="*/ 102912 h 418126"/>
                  <a:gd name="connsiteX26" fmla="*/ 144653 w 377825"/>
                  <a:gd name="connsiteY26" fmla="*/ 75565 h 418126"/>
                  <a:gd name="connsiteX27" fmla="*/ 192151 w 377825"/>
                  <a:gd name="connsiteY27" fmla="*/ 66209 h 418126"/>
                  <a:gd name="connsiteX28" fmla="*/ 269875 w 377825"/>
                  <a:gd name="connsiteY28" fmla="*/ 100753 h 418126"/>
                  <a:gd name="connsiteX29" fmla="*/ 297942 w 377825"/>
                  <a:gd name="connsiteY29" fmla="*/ 169841 h 418126"/>
                  <a:gd name="connsiteX30" fmla="*/ 81322 w 377825"/>
                  <a:gd name="connsiteY30" fmla="*/ 169841 h 418126"/>
                  <a:gd name="connsiteX31" fmla="*/ 86360 w 377825"/>
                  <a:gd name="connsiteY31" fmla="*/ 148251 h 418126"/>
                  <a:gd name="connsiteX32" fmla="*/ 108669 w 377825"/>
                  <a:gd name="connsiteY32" fmla="*/ 102912 h 418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77825" h="418126">
                    <a:moveTo>
                      <a:pt x="288586" y="25908"/>
                    </a:moveTo>
                    <a:cubicBezTo>
                      <a:pt x="260519" y="8636"/>
                      <a:pt x="228854" y="0"/>
                      <a:pt x="192871" y="0"/>
                    </a:cubicBezTo>
                    <a:cubicBezTo>
                      <a:pt x="156887" y="0"/>
                      <a:pt x="138176" y="5038"/>
                      <a:pt x="115147" y="14393"/>
                    </a:cubicBezTo>
                    <a:cubicBezTo>
                      <a:pt x="91398" y="24469"/>
                      <a:pt x="71247" y="38142"/>
                      <a:pt x="53975" y="56854"/>
                    </a:cubicBezTo>
                    <a:cubicBezTo>
                      <a:pt x="36703" y="75565"/>
                      <a:pt x="23029" y="97155"/>
                      <a:pt x="13673" y="123063"/>
                    </a:cubicBezTo>
                    <a:cubicBezTo>
                      <a:pt x="4318" y="148971"/>
                      <a:pt x="0" y="177038"/>
                      <a:pt x="0" y="208703"/>
                    </a:cubicBezTo>
                    <a:cubicBezTo>
                      <a:pt x="0" y="240369"/>
                      <a:pt x="8636" y="287147"/>
                      <a:pt x="25188" y="318093"/>
                    </a:cubicBezTo>
                    <a:cubicBezTo>
                      <a:pt x="41741" y="349038"/>
                      <a:pt x="65489" y="374227"/>
                      <a:pt x="94996" y="391499"/>
                    </a:cubicBezTo>
                    <a:cubicBezTo>
                      <a:pt x="124502" y="408771"/>
                      <a:pt x="158327" y="418126"/>
                      <a:pt x="197188" y="418126"/>
                    </a:cubicBezTo>
                    <a:lnTo>
                      <a:pt x="197188" y="418126"/>
                    </a:lnTo>
                    <a:cubicBezTo>
                      <a:pt x="220218" y="418126"/>
                      <a:pt x="243247" y="414528"/>
                      <a:pt x="264837" y="408051"/>
                    </a:cubicBezTo>
                    <a:cubicBezTo>
                      <a:pt x="286427" y="401574"/>
                      <a:pt x="306578" y="390779"/>
                      <a:pt x="325289" y="375666"/>
                    </a:cubicBezTo>
                    <a:cubicBezTo>
                      <a:pt x="343281" y="360553"/>
                      <a:pt x="359113" y="341122"/>
                      <a:pt x="372068" y="317373"/>
                    </a:cubicBezTo>
                    <a:lnTo>
                      <a:pt x="311616" y="279950"/>
                    </a:lnTo>
                    <a:cubicBezTo>
                      <a:pt x="302980" y="296503"/>
                      <a:pt x="292904" y="309457"/>
                      <a:pt x="281390" y="320252"/>
                    </a:cubicBezTo>
                    <a:cubicBezTo>
                      <a:pt x="269875" y="330327"/>
                      <a:pt x="256921" y="338243"/>
                      <a:pt x="242528" y="342561"/>
                    </a:cubicBezTo>
                    <a:cubicBezTo>
                      <a:pt x="228134" y="346879"/>
                      <a:pt x="213021" y="349038"/>
                      <a:pt x="196469" y="349038"/>
                    </a:cubicBezTo>
                    <a:cubicBezTo>
                      <a:pt x="179917" y="349038"/>
                      <a:pt x="153289" y="344001"/>
                      <a:pt x="135297" y="333206"/>
                    </a:cubicBezTo>
                    <a:cubicBezTo>
                      <a:pt x="117306" y="322411"/>
                      <a:pt x="102912" y="307298"/>
                      <a:pt x="92837" y="286427"/>
                    </a:cubicBezTo>
                    <a:cubicBezTo>
                      <a:pt x="84921" y="269875"/>
                      <a:pt x="79883" y="249724"/>
                      <a:pt x="77724" y="226695"/>
                    </a:cubicBezTo>
                    <a:lnTo>
                      <a:pt x="377105" y="226695"/>
                    </a:lnTo>
                    <a:cubicBezTo>
                      <a:pt x="377105" y="223097"/>
                      <a:pt x="377825" y="219498"/>
                      <a:pt x="377825" y="215900"/>
                    </a:cubicBezTo>
                    <a:lnTo>
                      <a:pt x="377825" y="205824"/>
                    </a:lnTo>
                    <a:cubicBezTo>
                      <a:pt x="377825" y="164804"/>
                      <a:pt x="369908" y="128820"/>
                      <a:pt x="353356" y="97875"/>
                    </a:cubicBezTo>
                    <a:cubicBezTo>
                      <a:pt x="337523" y="66929"/>
                      <a:pt x="315214" y="43180"/>
                      <a:pt x="287147" y="25908"/>
                    </a:cubicBezTo>
                    <a:close/>
                    <a:moveTo>
                      <a:pt x="108669" y="102912"/>
                    </a:moveTo>
                    <a:cubicBezTo>
                      <a:pt x="118745" y="90678"/>
                      <a:pt x="130259" y="81322"/>
                      <a:pt x="144653" y="75565"/>
                    </a:cubicBezTo>
                    <a:cubicBezTo>
                      <a:pt x="159046" y="69808"/>
                      <a:pt x="174879" y="66209"/>
                      <a:pt x="192151" y="66209"/>
                    </a:cubicBezTo>
                    <a:cubicBezTo>
                      <a:pt x="223816" y="66209"/>
                      <a:pt x="249724" y="77724"/>
                      <a:pt x="269875" y="100753"/>
                    </a:cubicBezTo>
                    <a:cubicBezTo>
                      <a:pt x="284268" y="117306"/>
                      <a:pt x="293624" y="140335"/>
                      <a:pt x="297942" y="169841"/>
                    </a:cubicBezTo>
                    <a:lnTo>
                      <a:pt x="81322" y="169841"/>
                    </a:lnTo>
                    <a:cubicBezTo>
                      <a:pt x="82762" y="161925"/>
                      <a:pt x="84201" y="154728"/>
                      <a:pt x="86360" y="148251"/>
                    </a:cubicBezTo>
                    <a:cubicBezTo>
                      <a:pt x="91398" y="130260"/>
                      <a:pt x="99314" y="115866"/>
                      <a:pt x="108669" y="102912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3" name="Forma libre 32">
                <a:extLst>
                  <a:ext uri="{FF2B5EF4-FFF2-40B4-BE49-F238E27FC236}">
                    <a16:creationId xmlns:a16="http://schemas.microsoft.com/office/drawing/2014/main" id="{B30F1FCA-3340-B87D-27B4-25ED6041F2BE}"/>
                  </a:ext>
                </a:extLst>
              </p:cNvPr>
              <p:cNvSpPr/>
              <p:nvPr/>
            </p:nvSpPr>
            <p:spPr>
              <a:xfrm>
                <a:off x="11695313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2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2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4" name="Forma libre 33">
                <a:extLst>
                  <a:ext uri="{FF2B5EF4-FFF2-40B4-BE49-F238E27FC236}">
                    <a16:creationId xmlns:a16="http://schemas.microsoft.com/office/drawing/2014/main" id="{B42877FE-BFFF-ED65-B836-D616B90BCB04}"/>
                  </a:ext>
                </a:extLst>
              </p:cNvPr>
              <p:cNvSpPr/>
              <p:nvPr/>
            </p:nvSpPr>
            <p:spPr>
              <a:xfrm>
                <a:off x="11904736" y="6881494"/>
                <a:ext cx="397975" cy="562779"/>
              </a:xfrm>
              <a:custGeom>
                <a:avLst/>
                <a:gdLst>
                  <a:gd name="connsiteX0" fmla="*/ 320252 w 397975"/>
                  <a:gd name="connsiteY0" fmla="*/ 224536 h 562779"/>
                  <a:gd name="connsiteX1" fmla="*/ 313055 w 397975"/>
                  <a:gd name="connsiteY1" fmla="*/ 212302 h 562779"/>
                  <a:gd name="connsiteX2" fmla="*/ 261239 w 397975"/>
                  <a:gd name="connsiteY2" fmla="*/ 163364 h 562779"/>
                  <a:gd name="connsiteX3" fmla="*/ 184954 w 397975"/>
                  <a:gd name="connsiteY3" fmla="*/ 144653 h 562779"/>
                  <a:gd name="connsiteX4" fmla="*/ 111548 w 397975"/>
                  <a:gd name="connsiteY4" fmla="*/ 159766 h 562779"/>
                  <a:gd name="connsiteX5" fmla="*/ 52536 w 397975"/>
                  <a:gd name="connsiteY5" fmla="*/ 202946 h 562779"/>
                  <a:gd name="connsiteX6" fmla="*/ 13673 w 397975"/>
                  <a:gd name="connsiteY6" fmla="*/ 269155 h 562779"/>
                  <a:gd name="connsiteX7" fmla="*/ 0 w 397975"/>
                  <a:gd name="connsiteY7" fmla="*/ 354076 h 562779"/>
                  <a:gd name="connsiteX8" fmla="*/ 24468 w 397975"/>
                  <a:gd name="connsiteY8" fmla="*/ 462746 h 562779"/>
                  <a:gd name="connsiteX9" fmla="*/ 90678 w 397975"/>
                  <a:gd name="connsiteY9" fmla="*/ 536152 h 562779"/>
                  <a:gd name="connsiteX10" fmla="*/ 184954 w 397975"/>
                  <a:gd name="connsiteY10" fmla="*/ 562779 h 562779"/>
                  <a:gd name="connsiteX11" fmla="*/ 184954 w 397975"/>
                  <a:gd name="connsiteY11" fmla="*/ 562779 h 562779"/>
                  <a:gd name="connsiteX12" fmla="*/ 261239 w 397975"/>
                  <a:gd name="connsiteY12" fmla="*/ 544068 h 562779"/>
                  <a:gd name="connsiteX13" fmla="*/ 313055 w 397975"/>
                  <a:gd name="connsiteY13" fmla="*/ 495131 h 562779"/>
                  <a:gd name="connsiteX14" fmla="*/ 320252 w 397975"/>
                  <a:gd name="connsiteY14" fmla="*/ 482896 h 562779"/>
                  <a:gd name="connsiteX15" fmla="*/ 320252 w 397975"/>
                  <a:gd name="connsiteY15" fmla="*/ 554863 h 562779"/>
                  <a:gd name="connsiteX16" fmla="*/ 397976 w 397975"/>
                  <a:gd name="connsiteY16" fmla="*/ 554863 h 562779"/>
                  <a:gd name="connsiteX17" fmla="*/ 397976 w 397975"/>
                  <a:gd name="connsiteY17" fmla="*/ 0 h 562779"/>
                  <a:gd name="connsiteX18" fmla="*/ 320252 w 397975"/>
                  <a:gd name="connsiteY18" fmla="*/ 0 h 562779"/>
                  <a:gd name="connsiteX19" fmla="*/ 320252 w 397975"/>
                  <a:gd name="connsiteY19" fmla="*/ 224536 h 562779"/>
                  <a:gd name="connsiteX20" fmla="*/ 313055 w 397975"/>
                  <a:gd name="connsiteY20" fmla="*/ 411649 h 562779"/>
                  <a:gd name="connsiteX21" fmla="*/ 287867 w 397975"/>
                  <a:gd name="connsiteY21" fmla="*/ 455549 h 562779"/>
                  <a:gd name="connsiteX22" fmla="*/ 249004 w 397975"/>
                  <a:gd name="connsiteY22" fmla="*/ 482896 h 562779"/>
                  <a:gd name="connsiteX23" fmla="*/ 200067 w 397975"/>
                  <a:gd name="connsiteY23" fmla="*/ 492252 h 562779"/>
                  <a:gd name="connsiteX24" fmla="*/ 200067 w 397975"/>
                  <a:gd name="connsiteY24" fmla="*/ 492252 h 562779"/>
                  <a:gd name="connsiteX25" fmla="*/ 112268 w 397975"/>
                  <a:gd name="connsiteY25" fmla="*/ 455549 h 562779"/>
                  <a:gd name="connsiteX26" fmla="*/ 78443 w 397975"/>
                  <a:gd name="connsiteY26" fmla="*/ 352637 h 562779"/>
                  <a:gd name="connsiteX27" fmla="*/ 87799 w 397975"/>
                  <a:gd name="connsiteY27" fmla="*/ 293624 h 562779"/>
                  <a:gd name="connsiteX28" fmla="*/ 112987 w 397975"/>
                  <a:gd name="connsiteY28" fmla="*/ 250444 h 562779"/>
                  <a:gd name="connsiteX29" fmla="*/ 151130 w 397975"/>
                  <a:gd name="connsiteY29" fmla="*/ 223097 h 562779"/>
                  <a:gd name="connsiteX30" fmla="*/ 200067 w 397975"/>
                  <a:gd name="connsiteY30" fmla="*/ 213741 h 562779"/>
                  <a:gd name="connsiteX31" fmla="*/ 287147 w 397975"/>
                  <a:gd name="connsiteY31" fmla="*/ 250444 h 562779"/>
                  <a:gd name="connsiteX32" fmla="*/ 320971 w 397975"/>
                  <a:gd name="connsiteY32" fmla="*/ 352637 h 562779"/>
                  <a:gd name="connsiteX33" fmla="*/ 312335 w 397975"/>
                  <a:gd name="connsiteY33" fmla="*/ 410929 h 562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97975" h="562779">
                    <a:moveTo>
                      <a:pt x="320252" y="224536"/>
                    </a:moveTo>
                    <a:cubicBezTo>
                      <a:pt x="318092" y="220218"/>
                      <a:pt x="315214" y="215900"/>
                      <a:pt x="313055" y="212302"/>
                    </a:cubicBezTo>
                    <a:cubicBezTo>
                      <a:pt x="299381" y="192151"/>
                      <a:pt x="282109" y="175599"/>
                      <a:pt x="261239" y="163364"/>
                    </a:cubicBezTo>
                    <a:cubicBezTo>
                      <a:pt x="240368" y="151130"/>
                      <a:pt x="214461" y="144653"/>
                      <a:pt x="184954" y="144653"/>
                    </a:cubicBezTo>
                    <a:cubicBezTo>
                      <a:pt x="155448" y="144653"/>
                      <a:pt x="133858" y="149691"/>
                      <a:pt x="111548" y="159766"/>
                    </a:cubicBezTo>
                    <a:cubicBezTo>
                      <a:pt x="89238" y="169841"/>
                      <a:pt x="69807" y="184235"/>
                      <a:pt x="52536" y="202946"/>
                    </a:cubicBezTo>
                    <a:cubicBezTo>
                      <a:pt x="35983" y="221657"/>
                      <a:pt x="23029" y="243967"/>
                      <a:pt x="13673" y="269155"/>
                    </a:cubicBezTo>
                    <a:cubicBezTo>
                      <a:pt x="4318" y="294344"/>
                      <a:pt x="0" y="323130"/>
                      <a:pt x="0" y="354076"/>
                    </a:cubicBezTo>
                    <a:cubicBezTo>
                      <a:pt x="0" y="385022"/>
                      <a:pt x="7916" y="431800"/>
                      <a:pt x="24468" y="462746"/>
                    </a:cubicBezTo>
                    <a:cubicBezTo>
                      <a:pt x="40301" y="494411"/>
                      <a:pt x="62611" y="518879"/>
                      <a:pt x="90678" y="536152"/>
                    </a:cubicBezTo>
                    <a:cubicBezTo>
                      <a:pt x="118745" y="554143"/>
                      <a:pt x="150410" y="562779"/>
                      <a:pt x="184954" y="562779"/>
                    </a:cubicBezTo>
                    <a:lnTo>
                      <a:pt x="184954" y="562779"/>
                    </a:lnTo>
                    <a:cubicBezTo>
                      <a:pt x="214461" y="562779"/>
                      <a:pt x="240368" y="556302"/>
                      <a:pt x="261239" y="544068"/>
                    </a:cubicBezTo>
                    <a:cubicBezTo>
                      <a:pt x="282829" y="531834"/>
                      <a:pt x="300101" y="515281"/>
                      <a:pt x="313055" y="495131"/>
                    </a:cubicBezTo>
                    <a:cubicBezTo>
                      <a:pt x="315214" y="491532"/>
                      <a:pt x="318092" y="487214"/>
                      <a:pt x="320252" y="482896"/>
                    </a:cubicBezTo>
                    <a:lnTo>
                      <a:pt x="320252" y="554863"/>
                    </a:lnTo>
                    <a:lnTo>
                      <a:pt x="397976" y="554863"/>
                    </a:lnTo>
                    <a:lnTo>
                      <a:pt x="397976" y="0"/>
                    </a:lnTo>
                    <a:lnTo>
                      <a:pt x="320252" y="0"/>
                    </a:lnTo>
                    <a:lnTo>
                      <a:pt x="320252" y="224536"/>
                    </a:lnTo>
                    <a:close/>
                    <a:moveTo>
                      <a:pt x="313055" y="411649"/>
                    </a:moveTo>
                    <a:cubicBezTo>
                      <a:pt x="307297" y="428921"/>
                      <a:pt x="298662" y="443314"/>
                      <a:pt x="287867" y="455549"/>
                    </a:cubicBezTo>
                    <a:cubicBezTo>
                      <a:pt x="277072" y="467783"/>
                      <a:pt x="264117" y="477139"/>
                      <a:pt x="249004" y="482896"/>
                    </a:cubicBezTo>
                    <a:cubicBezTo>
                      <a:pt x="233892" y="488654"/>
                      <a:pt x="217339" y="492252"/>
                      <a:pt x="200067" y="492252"/>
                    </a:cubicBezTo>
                    <a:lnTo>
                      <a:pt x="200067" y="492252"/>
                    </a:lnTo>
                    <a:cubicBezTo>
                      <a:pt x="164084" y="492252"/>
                      <a:pt x="134577" y="480018"/>
                      <a:pt x="112268" y="455549"/>
                    </a:cubicBezTo>
                    <a:cubicBezTo>
                      <a:pt x="89958" y="431080"/>
                      <a:pt x="78443" y="396536"/>
                      <a:pt x="78443" y="352637"/>
                    </a:cubicBezTo>
                    <a:cubicBezTo>
                      <a:pt x="78443" y="308737"/>
                      <a:pt x="81322" y="310896"/>
                      <a:pt x="87799" y="293624"/>
                    </a:cubicBezTo>
                    <a:cubicBezTo>
                      <a:pt x="93557" y="277072"/>
                      <a:pt x="102192" y="261959"/>
                      <a:pt x="112987" y="250444"/>
                    </a:cubicBezTo>
                    <a:cubicBezTo>
                      <a:pt x="123782" y="238210"/>
                      <a:pt x="136737" y="229574"/>
                      <a:pt x="151130" y="223097"/>
                    </a:cubicBezTo>
                    <a:cubicBezTo>
                      <a:pt x="165523" y="217339"/>
                      <a:pt x="182076" y="213741"/>
                      <a:pt x="200067" y="213741"/>
                    </a:cubicBezTo>
                    <a:cubicBezTo>
                      <a:pt x="235331" y="213741"/>
                      <a:pt x="264837" y="225975"/>
                      <a:pt x="287147" y="250444"/>
                    </a:cubicBezTo>
                    <a:cubicBezTo>
                      <a:pt x="309457" y="274913"/>
                      <a:pt x="320971" y="308737"/>
                      <a:pt x="320971" y="352637"/>
                    </a:cubicBezTo>
                    <a:cubicBezTo>
                      <a:pt x="320971" y="396536"/>
                      <a:pt x="318092" y="393658"/>
                      <a:pt x="312335" y="410929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5" name="Forma libre 34">
                <a:extLst>
                  <a:ext uri="{FF2B5EF4-FFF2-40B4-BE49-F238E27FC236}">
                    <a16:creationId xmlns:a16="http://schemas.microsoft.com/office/drawing/2014/main" id="{5D9217EC-87BA-FA2E-A18B-CBC6C2892D5A}"/>
                  </a:ext>
                </a:extLst>
              </p:cNvPr>
              <p:cNvSpPr/>
              <p:nvPr/>
            </p:nvSpPr>
            <p:spPr>
              <a:xfrm>
                <a:off x="12378277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1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8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3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6" name="Forma libre 35">
                <a:extLst>
                  <a:ext uri="{FF2B5EF4-FFF2-40B4-BE49-F238E27FC236}">
                    <a16:creationId xmlns:a16="http://schemas.microsoft.com/office/drawing/2014/main" id="{6D209BDE-7316-347B-F864-EEBBC91D219B}"/>
                  </a:ext>
                </a:extLst>
              </p:cNvPr>
              <p:cNvSpPr/>
              <p:nvPr/>
            </p:nvSpPr>
            <p:spPr>
              <a:xfrm>
                <a:off x="12589139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6 w 407331"/>
                  <a:gd name="connsiteY8" fmla="*/ 418846 h 418845"/>
                  <a:gd name="connsiteX9" fmla="*/ 204386 w 407331"/>
                  <a:gd name="connsiteY9" fmla="*/ 418846 h 418845"/>
                  <a:gd name="connsiteX10" fmla="*/ 284988 w 407331"/>
                  <a:gd name="connsiteY10" fmla="*/ 403733 h 418845"/>
                  <a:gd name="connsiteX11" fmla="*/ 349758 w 407331"/>
                  <a:gd name="connsiteY11" fmla="*/ 360553 h 418845"/>
                  <a:gd name="connsiteX12" fmla="*/ 392218 w 407331"/>
                  <a:gd name="connsiteY12" fmla="*/ 294344 h 418845"/>
                  <a:gd name="connsiteX13" fmla="*/ 407331 w 407331"/>
                  <a:gd name="connsiteY13" fmla="*/ 209423 h 418845"/>
                  <a:gd name="connsiteX14" fmla="*/ 380704 w 407331"/>
                  <a:gd name="connsiteY14" fmla="*/ 100034 h 418845"/>
                  <a:gd name="connsiteX15" fmla="*/ 308017 w 407331"/>
                  <a:gd name="connsiteY15" fmla="*/ 26628 h 418845"/>
                  <a:gd name="connsiteX16" fmla="*/ 318812 w 407331"/>
                  <a:gd name="connsiteY16" fmla="*/ 267716 h 418845"/>
                  <a:gd name="connsiteX17" fmla="*/ 292904 w 407331"/>
                  <a:gd name="connsiteY17" fmla="*/ 311616 h 418845"/>
                  <a:gd name="connsiteX18" fmla="*/ 253323 w 407331"/>
                  <a:gd name="connsiteY18" fmla="*/ 338963 h 418845"/>
                  <a:gd name="connsiteX19" fmla="*/ 203666 w 407331"/>
                  <a:gd name="connsiteY19" fmla="*/ 348319 h 418845"/>
                  <a:gd name="connsiteX20" fmla="*/ 203666 w 407331"/>
                  <a:gd name="connsiteY20" fmla="*/ 348319 h 418845"/>
                  <a:gd name="connsiteX21" fmla="*/ 140335 w 407331"/>
                  <a:gd name="connsiteY21" fmla="*/ 331766 h 418845"/>
                  <a:gd name="connsiteX22" fmla="*/ 95716 w 407331"/>
                  <a:gd name="connsiteY22" fmla="*/ 283549 h 418845"/>
                  <a:gd name="connsiteX23" fmla="*/ 79163 w 407331"/>
                  <a:gd name="connsiteY23" fmla="*/ 208703 h 418845"/>
                  <a:gd name="connsiteX24" fmla="*/ 88519 w 407331"/>
                  <a:gd name="connsiteY24" fmla="*/ 149691 h 418845"/>
                  <a:gd name="connsiteX25" fmla="*/ 114427 w 407331"/>
                  <a:gd name="connsiteY25" fmla="*/ 106511 h 418845"/>
                  <a:gd name="connsiteX26" fmla="*/ 154009 w 407331"/>
                  <a:gd name="connsiteY26" fmla="*/ 79163 h 418845"/>
                  <a:gd name="connsiteX27" fmla="*/ 202946 w 407331"/>
                  <a:gd name="connsiteY27" fmla="*/ 69808 h 418845"/>
                  <a:gd name="connsiteX28" fmla="*/ 267716 w 407331"/>
                  <a:gd name="connsiteY28" fmla="*/ 86360 h 418845"/>
                  <a:gd name="connsiteX29" fmla="*/ 312336 w 407331"/>
                  <a:gd name="connsiteY29" fmla="*/ 133858 h 418845"/>
                  <a:gd name="connsiteX30" fmla="*/ 328888 w 407331"/>
                  <a:gd name="connsiteY30" fmla="*/ 208703 h 418845"/>
                  <a:gd name="connsiteX31" fmla="*/ 319532 w 407331"/>
                  <a:gd name="connsiteY31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49691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59" y="410210"/>
                      <a:pt x="165523" y="418846"/>
                      <a:pt x="204386" y="418846"/>
                    </a:cubicBezTo>
                    <a:lnTo>
                      <a:pt x="204386" y="418846"/>
                    </a:ln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09457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6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812" y="267716"/>
                    </a:moveTo>
                    <a:cubicBezTo>
                      <a:pt x="312336" y="284988"/>
                      <a:pt x="303699" y="300101"/>
                      <a:pt x="292904" y="311616"/>
                    </a:cubicBezTo>
                    <a:cubicBezTo>
                      <a:pt x="282109" y="323130"/>
                      <a:pt x="268436" y="332486"/>
                      <a:pt x="253323" y="338963"/>
                    </a:cubicBezTo>
                    <a:cubicBezTo>
                      <a:pt x="238209" y="345440"/>
                      <a:pt x="221657" y="348319"/>
                      <a:pt x="203666" y="348319"/>
                    </a:cubicBezTo>
                    <a:lnTo>
                      <a:pt x="203666" y="348319"/>
                    </a:lnTo>
                    <a:cubicBezTo>
                      <a:pt x="180636" y="348319"/>
                      <a:pt x="159046" y="342561"/>
                      <a:pt x="140335" y="331766"/>
                    </a:cubicBezTo>
                    <a:cubicBezTo>
                      <a:pt x="121624" y="320971"/>
                      <a:pt x="106511" y="304419"/>
                      <a:pt x="95716" y="283549"/>
                    </a:cubicBezTo>
                    <a:cubicBezTo>
                      <a:pt x="84921" y="262678"/>
                      <a:pt x="79163" y="237490"/>
                      <a:pt x="79163" y="208703"/>
                    </a:cubicBezTo>
                    <a:cubicBezTo>
                      <a:pt x="79163" y="179917"/>
                      <a:pt x="82042" y="166963"/>
                      <a:pt x="88519" y="149691"/>
                    </a:cubicBezTo>
                    <a:cubicBezTo>
                      <a:pt x="94996" y="133138"/>
                      <a:pt x="102912" y="118025"/>
                      <a:pt x="114427" y="106511"/>
                    </a:cubicBezTo>
                    <a:cubicBezTo>
                      <a:pt x="125942" y="94996"/>
                      <a:pt x="138896" y="84921"/>
                      <a:pt x="154009" y="79163"/>
                    </a:cubicBezTo>
                    <a:cubicBezTo>
                      <a:pt x="169122" y="73406"/>
                      <a:pt x="185674" y="69808"/>
                      <a:pt x="202946" y="69808"/>
                    </a:cubicBezTo>
                    <a:cubicBezTo>
                      <a:pt x="220218" y="69808"/>
                      <a:pt x="249004" y="75565"/>
                      <a:pt x="267716" y="86360"/>
                    </a:cubicBezTo>
                    <a:cubicBezTo>
                      <a:pt x="286427" y="97155"/>
                      <a:pt x="301541" y="113707"/>
                      <a:pt x="312336" y="133858"/>
                    </a:cubicBezTo>
                    <a:cubicBezTo>
                      <a:pt x="323131" y="154728"/>
                      <a:pt x="328888" y="179197"/>
                      <a:pt x="328888" y="208703"/>
                    </a:cubicBezTo>
                    <a:cubicBezTo>
                      <a:pt x="328888" y="238210"/>
                      <a:pt x="326009" y="249724"/>
                      <a:pt x="319532" y="267716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9" name="Forma libre 38">
                <a:extLst>
                  <a:ext uri="{FF2B5EF4-FFF2-40B4-BE49-F238E27FC236}">
                    <a16:creationId xmlns:a16="http://schemas.microsoft.com/office/drawing/2014/main" id="{79428026-F6E0-38CA-EFA0-3865783030E5}"/>
                  </a:ext>
                </a:extLst>
              </p:cNvPr>
              <p:cNvSpPr/>
              <p:nvPr/>
            </p:nvSpPr>
            <p:spPr>
              <a:xfrm>
                <a:off x="13041090" y="6881494"/>
                <a:ext cx="78443" cy="554143"/>
              </a:xfrm>
              <a:custGeom>
                <a:avLst/>
                <a:gdLst>
                  <a:gd name="connsiteX0" fmla="*/ 0 w 78443"/>
                  <a:gd name="connsiteY0" fmla="*/ 0 h 554143"/>
                  <a:gd name="connsiteX1" fmla="*/ 78444 w 78443"/>
                  <a:gd name="connsiteY1" fmla="*/ 0 h 554143"/>
                  <a:gd name="connsiteX2" fmla="*/ 78444 w 78443"/>
                  <a:gd name="connsiteY2" fmla="*/ 554143 h 554143"/>
                  <a:gd name="connsiteX3" fmla="*/ 0 w 78443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43" h="554143">
                    <a:moveTo>
                      <a:pt x="0" y="0"/>
                    </a:moveTo>
                    <a:lnTo>
                      <a:pt x="78444" y="0"/>
                    </a:lnTo>
                    <a:lnTo>
                      <a:pt x="78444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0" name="Forma libre 39">
                <a:extLst>
                  <a:ext uri="{FF2B5EF4-FFF2-40B4-BE49-F238E27FC236}">
                    <a16:creationId xmlns:a16="http://schemas.microsoft.com/office/drawing/2014/main" id="{86844B14-189A-BE48-B454-855E76CF2598}"/>
                  </a:ext>
                </a:extLst>
              </p:cNvPr>
              <p:cNvSpPr/>
              <p:nvPr/>
            </p:nvSpPr>
            <p:spPr>
              <a:xfrm>
                <a:off x="13172788" y="7025427"/>
                <a:ext cx="356235" cy="418846"/>
              </a:xfrm>
              <a:custGeom>
                <a:avLst/>
                <a:gdLst>
                  <a:gd name="connsiteX0" fmla="*/ 342562 w 356235"/>
                  <a:gd name="connsiteY0" fmla="*/ 87799 h 418846"/>
                  <a:gd name="connsiteX1" fmla="*/ 302260 w 356235"/>
                  <a:gd name="connsiteY1" fmla="*/ 38142 h 418846"/>
                  <a:gd name="connsiteX2" fmla="*/ 245407 w 356235"/>
                  <a:gd name="connsiteY2" fmla="*/ 9356 h 418846"/>
                  <a:gd name="connsiteX3" fmla="*/ 177758 w 356235"/>
                  <a:gd name="connsiteY3" fmla="*/ 0 h 418846"/>
                  <a:gd name="connsiteX4" fmla="*/ 79163 w 356235"/>
                  <a:gd name="connsiteY4" fmla="*/ 24469 h 418846"/>
                  <a:gd name="connsiteX5" fmla="*/ 14393 w 356235"/>
                  <a:gd name="connsiteY5" fmla="*/ 97875 h 418846"/>
                  <a:gd name="connsiteX6" fmla="*/ 75565 w 356235"/>
                  <a:gd name="connsiteY6" fmla="*/ 132419 h 418846"/>
                  <a:gd name="connsiteX7" fmla="*/ 112988 w 356235"/>
                  <a:gd name="connsiteY7" fmla="*/ 86360 h 418846"/>
                  <a:gd name="connsiteX8" fmla="*/ 176318 w 356235"/>
                  <a:gd name="connsiteY8" fmla="*/ 69808 h 418846"/>
                  <a:gd name="connsiteX9" fmla="*/ 228134 w 356235"/>
                  <a:gd name="connsiteY9" fmla="*/ 79163 h 418846"/>
                  <a:gd name="connsiteX10" fmla="*/ 265557 w 356235"/>
                  <a:gd name="connsiteY10" fmla="*/ 110109 h 418846"/>
                  <a:gd name="connsiteX11" fmla="*/ 279951 w 356235"/>
                  <a:gd name="connsiteY11" fmla="*/ 166243 h 418846"/>
                  <a:gd name="connsiteX12" fmla="*/ 279951 w 356235"/>
                  <a:gd name="connsiteY12" fmla="*/ 210862 h 418846"/>
                  <a:gd name="connsiteX13" fmla="*/ 271314 w 356235"/>
                  <a:gd name="connsiteY13" fmla="*/ 202226 h 418846"/>
                  <a:gd name="connsiteX14" fmla="*/ 163364 w 356235"/>
                  <a:gd name="connsiteY14" fmla="*/ 169841 h 418846"/>
                  <a:gd name="connsiteX15" fmla="*/ 80603 w 356235"/>
                  <a:gd name="connsiteY15" fmla="*/ 184234 h 418846"/>
                  <a:gd name="connsiteX16" fmla="*/ 21590 w 356235"/>
                  <a:gd name="connsiteY16" fmla="*/ 226695 h 418846"/>
                  <a:gd name="connsiteX17" fmla="*/ 0 w 356235"/>
                  <a:gd name="connsiteY17" fmla="*/ 294344 h 418846"/>
                  <a:gd name="connsiteX18" fmla="*/ 20871 w 356235"/>
                  <a:gd name="connsiteY18" fmla="*/ 361992 h 418846"/>
                  <a:gd name="connsiteX19" fmla="*/ 77724 w 356235"/>
                  <a:gd name="connsiteY19" fmla="*/ 404453 h 418846"/>
                  <a:gd name="connsiteX20" fmla="*/ 158327 w 356235"/>
                  <a:gd name="connsiteY20" fmla="*/ 418846 h 418846"/>
                  <a:gd name="connsiteX21" fmla="*/ 268436 w 356235"/>
                  <a:gd name="connsiteY21" fmla="*/ 385022 h 418846"/>
                  <a:gd name="connsiteX22" fmla="*/ 282829 w 356235"/>
                  <a:gd name="connsiteY22" fmla="*/ 369909 h 418846"/>
                  <a:gd name="connsiteX23" fmla="*/ 282829 w 356235"/>
                  <a:gd name="connsiteY23" fmla="*/ 410210 h 418846"/>
                  <a:gd name="connsiteX24" fmla="*/ 356235 w 356235"/>
                  <a:gd name="connsiteY24" fmla="*/ 410210 h 418846"/>
                  <a:gd name="connsiteX25" fmla="*/ 356235 w 356235"/>
                  <a:gd name="connsiteY25" fmla="*/ 159046 h 418846"/>
                  <a:gd name="connsiteX26" fmla="*/ 341122 w 356235"/>
                  <a:gd name="connsiteY26" fmla="*/ 87080 h 418846"/>
                  <a:gd name="connsiteX27" fmla="*/ 254043 w 356235"/>
                  <a:gd name="connsiteY27" fmla="*/ 342561 h 418846"/>
                  <a:gd name="connsiteX28" fmla="*/ 182796 w 356235"/>
                  <a:gd name="connsiteY28" fmla="*/ 359114 h 418846"/>
                  <a:gd name="connsiteX29" fmla="*/ 182796 w 356235"/>
                  <a:gd name="connsiteY29" fmla="*/ 359114 h 418846"/>
                  <a:gd name="connsiteX30" fmla="*/ 110109 w 356235"/>
                  <a:gd name="connsiteY30" fmla="*/ 342561 h 418846"/>
                  <a:gd name="connsiteX31" fmla="*/ 81323 w 356235"/>
                  <a:gd name="connsiteY31" fmla="*/ 294344 h 418846"/>
                  <a:gd name="connsiteX32" fmla="*/ 110109 w 356235"/>
                  <a:gd name="connsiteY32" fmla="*/ 244687 h 418846"/>
                  <a:gd name="connsiteX33" fmla="*/ 182796 w 356235"/>
                  <a:gd name="connsiteY33" fmla="*/ 228134 h 418846"/>
                  <a:gd name="connsiteX34" fmla="*/ 254043 w 356235"/>
                  <a:gd name="connsiteY34" fmla="*/ 244687 h 418846"/>
                  <a:gd name="connsiteX35" fmla="*/ 282829 w 356235"/>
                  <a:gd name="connsiteY35" fmla="*/ 293624 h 418846"/>
                  <a:gd name="connsiteX36" fmla="*/ 254043 w 356235"/>
                  <a:gd name="connsiteY36" fmla="*/ 341842 h 418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356235" h="418846">
                    <a:moveTo>
                      <a:pt x="342562" y="87799"/>
                    </a:moveTo>
                    <a:cubicBezTo>
                      <a:pt x="332486" y="67649"/>
                      <a:pt x="319532" y="51096"/>
                      <a:pt x="302260" y="38142"/>
                    </a:cubicBezTo>
                    <a:cubicBezTo>
                      <a:pt x="284988" y="25188"/>
                      <a:pt x="266277" y="15833"/>
                      <a:pt x="245407" y="9356"/>
                    </a:cubicBezTo>
                    <a:cubicBezTo>
                      <a:pt x="223817" y="3598"/>
                      <a:pt x="201507" y="0"/>
                      <a:pt x="177758" y="0"/>
                    </a:cubicBezTo>
                    <a:cubicBezTo>
                      <a:pt x="141055" y="0"/>
                      <a:pt x="108670" y="7916"/>
                      <a:pt x="79163" y="24469"/>
                    </a:cubicBezTo>
                    <a:cubicBezTo>
                      <a:pt x="50377" y="40301"/>
                      <a:pt x="28067" y="64770"/>
                      <a:pt x="14393" y="97875"/>
                    </a:cubicBezTo>
                    <a:lnTo>
                      <a:pt x="75565" y="132419"/>
                    </a:lnTo>
                    <a:cubicBezTo>
                      <a:pt x="83482" y="112988"/>
                      <a:pt x="95716" y="97875"/>
                      <a:pt x="112988" y="86360"/>
                    </a:cubicBezTo>
                    <a:cubicBezTo>
                      <a:pt x="130260" y="75565"/>
                      <a:pt x="151130" y="69808"/>
                      <a:pt x="176318" y="69808"/>
                    </a:cubicBezTo>
                    <a:cubicBezTo>
                      <a:pt x="201507" y="69808"/>
                      <a:pt x="213022" y="72686"/>
                      <a:pt x="228134" y="79163"/>
                    </a:cubicBezTo>
                    <a:cubicBezTo>
                      <a:pt x="243248" y="85640"/>
                      <a:pt x="256202" y="95716"/>
                      <a:pt x="265557" y="110109"/>
                    </a:cubicBezTo>
                    <a:cubicBezTo>
                      <a:pt x="274913" y="124502"/>
                      <a:pt x="279951" y="143214"/>
                      <a:pt x="279951" y="166243"/>
                    </a:cubicBezTo>
                    <a:lnTo>
                      <a:pt x="279951" y="210862"/>
                    </a:lnTo>
                    <a:cubicBezTo>
                      <a:pt x="277072" y="207984"/>
                      <a:pt x="274193" y="205105"/>
                      <a:pt x="271314" y="202226"/>
                    </a:cubicBezTo>
                    <a:cubicBezTo>
                      <a:pt x="246846" y="180636"/>
                      <a:pt x="210863" y="169841"/>
                      <a:pt x="163364" y="169841"/>
                    </a:cubicBezTo>
                    <a:cubicBezTo>
                      <a:pt x="115867" y="169841"/>
                      <a:pt x="105791" y="174879"/>
                      <a:pt x="80603" y="184234"/>
                    </a:cubicBezTo>
                    <a:cubicBezTo>
                      <a:pt x="55414" y="193590"/>
                      <a:pt x="35983" y="207984"/>
                      <a:pt x="21590" y="226695"/>
                    </a:cubicBezTo>
                    <a:cubicBezTo>
                      <a:pt x="7197" y="245406"/>
                      <a:pt x="0" y="267716"/>
                      <a:pt x="0" y="294344"/>
                    </a:cubicBezTo>
                    <a:cubicBezTo>
                      <a:pt x="0" y="320971"/>
                      <a:pt x="7197" y="343281"/>
                      <a:pt x="20871" y="361992"/>
                    </a:cubicBezTo>
                    <a:cubicBezTo>
                      <a:pt x="34544" y="380704"/>
                      <a:pt x="53975" y="394377"/>
                      <a:pt x="77724" y="404453"/>
                    </a:cubicBezTo>
                    <a:cubicBezTo>
                      <a:pt x="101473" y="414528"/>
                      <a:pt x="128821" y="418846"/>
                      <a:pt x="158327" y="418846"/>
                    </a:cubicBezTo>
                    <a:cubicBezTo>
                      <a:pt x="205825" y="418846"/>
                      <a:pt x="242528" y="407331"/>
                      <a:pt x="268436" y="385022"/>
                    </a:cubicBezTo>
                    <a:cubicBezTo>
                      <a:pt x="273473" y="380704"/>
                      <a:pt x="278511" y="374946"/>
                      <a:pt x="282829" y="369909"/>
                    </a:cubicBezTo>
                    <a:lnTo>
                      <a:pt x="282829" y="410210"/>
                    </a:lnTo>
                    <a:lnTo>
                      <a:pt x="356235" y="410210"/>
                    </a:lnTo>
                    <a:lnTo>
                      <a:pt x="356235" y="159046"/>
                    </a:lnTo>
                    <a:cubicBezTo>
                      <a:pt x="356235" y="130979"/>
                      <a:pt x="351198" y="107230"/>
                      <a:pt x="341122" y="87080"/>
                    </a:cubicBezTo>
                    <a:close/>
                    <a:moveTo>
                      <a:pt x="254043" y="342561"/>
                    </a:moveTo>
                    <a:cubicBezTo>
                      <a:pt x="235331" y="353356"/>
                      <a:pt x="211582" y="359114"/>
                      <a:pt x="182796" y="359114"/>
                    </a:cubicBezTo>
                    <a:lnTo>
                      <a:pt x="182796" y="359114"/>
                    </a:lnTo>
                    <a:cubicBezTo>
                      <a:pt x="154009" y="359114"/>
                      <a:pt x="129540" y="353356"/>
                      <a:pt x="110109" y="342561"/>
                    </a:cubicBezTo>
                    <a:cubicBezTo>
                      <a:pt x="90678" y="331766"/>
                      <a:pt x="81323" y="316653"/>
                      <a:pt x="81323" y="294344"/>
                    </a:cubicBezTo>
                    <a:cubicBezTo>
                      <a:pt x="81323" y="272034"/>
                      <a:pt x="90678" y="255482"/>
                      <a:pt x="110109" y="244687"/>
                    </a:cubicBezTo>
                    <a:cubicBezTo>
                      <a:pt x="129540" y="233892"/>
                      <a:pt x="154009" y="228134"/>
                      <a:pt x="182796" y="228134"/>
                    </a:cubicBezTo>
                    <a:cubicBezTo>
                      <a:pt x="211582" y="228134"/>
                      <a:pt x="235331" y="233892"/>
                      <a:pt x="254043" y="244687"/>
                    </a:cubicBezTo>
                    <a:cubicBezTo>
                      <a:pt x="272754" y="255482"/>
                      <a:pt x="282829" y="272754"/>
                      <a:pt x="282829" y="293624"/>
                    </a:cubicBezTo>
                    <a:cubicBezTo>
                      <a:pt x="282829" y="314494"/>
                      <a:pt x="273473" y="331047"/>
                      <a:pt x="254043" y="341842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1" name="Forma libre 40">
                <a:extLst>
                  <a:ext uri="{FF2B5EF4-FFF2-40B4-BE49-F238E27FC236}">
                    <a16:creationId xmlns:a16="http://schemas.microsoft.com/office/drawing/2014/main" id="{5F0D5E67-C082-5FD2-D7A1-2A6E9CC77813}"/>
                  </a:ext>
                </a:extLst>
              </p:cNvPr>
              <p:cNvSpPr/>
              <p:nvPr/>
            </p:nvSpPr>
            <p:spPr>
              <a:xfrm>
                <a:off x="13332554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110405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0BB7A11-3EF6-0DC2-8445-70CAD5E94FC7}"/>
              </a:ext>
            </a:extLst>
          </p:cNvPr>
          <p:cNvSpPr txBox="1"/>
          <p:nvPr userDrawn="1"/>
        </p:nvSpPr>
        <p:spPr>
          <a:xfrm>
            <a:off x="11301518" y="6454776"/>
            <a:ext cx="484082" cy="2089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D5E78EB0-DDD2-2F40-8AB8-446A90E58D7D}" type="slidenum">
              <a:rPr lang="en-US" sz="900" smtClean="0">
                <a:solidFill>
                  <a:schemeClr val="bg1"/>
                </a:solidFill>
                <a:latin typeface="IberPangea Text Light" panose="020B0404000000000000" pitchFamily="34" charset="0"/>
                <a:ea typeface="IberPangea Text Light" panose="020B0404000000000000" pitchFamily="34" charset="0"/>
                <a:cs typeface="IberPangea Text Light" panose="020B0404000000000000" pitchFamily="34" charset="0"/>
              </a:rPr>
              <a:pPr algn="r"/>
              <a:t>‹Nº›</a:t>
            </a:fld>
            <a:endParaRPr lang="en-US" sz="900">
              <a:solidFill>
                <a:schemeClr val="bg1"/>
              </a:solidFill>
              <a:latin typeface="IberPangea Text Light" panose="020B0404000000000000" pitchFamily="34" charset="0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60447E74-9A56-1B0B-EEA7-0BF69866653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5341" y="438865"/>
            <a:ext cx="9289413" cy="3016075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>
              <a:lnSpc>
                <a:spcPct val="80000"/>
              </a:lnSpc>
              <a:defRPr sz="7000" b="0" i="0" spc="-150">
                <a:solidFill>
                  <a:schemeClr val="bg1"/>
                </a:solidFill>
                <a:latin typeface="+mj-lt"/>
                <a:ea typeface="IberPangea Text" panose="020B0404000000000000" pitchFamily="34" charset="0"/>
                <a:cs typeface="IberPangea Text" panose="020B0404000000000000" pitchFamily="34" charset="0"/>
              </a:defRPr>
            </a:lvl1pPr>
          </a:lstStyle>
          <a:p>
            <a:pPr lvl="0"/>
            <a:r>
              <a:rPr lang="en-US" noProof="0"/>
              <a:t>Título </a:t>
            </a:r>
          </a:p>
          <a:p>
            <a:pPr lvl="0"/>
            <a:r>
              <a:rPr lang="en-US" noProof="0"/>
              <a:t>de portada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E265C78C-EE1D-E818-4802-FC91795574BC}"/>
              </a:ext>
            </a:extLst>
          </p:cNvPr>
          <p:cNvGrpSpPr/>
          <p:nvPr userDrawn="1"/>
        </p:nvGrpSpPr>
        <p:grpSpPr>
          <a:xfrm>
            <a:off x="10672957" y="288910"/>
            <a:ext cx="1121024" cy="658229"/>
            <a:chOff x="8336629" y="4518109"/>
            <a:chExt cx="5193114" cy="3049227"/>
          </a:xfrm>
          <a:solidFill>
            <a:schemeClr val="bg1"/>
          </a:solidFill>
        </p:grpSpPr>
        <p:grpSp>
          <p:nvGrpSpPr>
            <p:cNvPr id="6" name="Gráfico 12">
              <a:extLst>
                <a:ext uri="{FF2B5EF4-FFF2-40B4-BE49-F238E27FC236}">
                  <a16:creationId xmlns:a16="http://schemas.microsoft.com/office/drawing/2014/main" id="{2DDA25BE-D086-1333-6D95-E739D19AA0CC}"/>
                </a:ext>
              </a:extLst>
            </p:cNvPr>
            <p:cNvGrpSpPr/>
            <p:nvPr/>
          </p:nvGrpSpPr>
          <p:grpSpPr>
            <a:xfrm>
              <a:off x="8336629" y="4518109"/>
              <a:ext cx="5193114" cy="1989158"/>
              <a:chOff x="8336629" y="4518109"/>
              <a:chExt cx="5193114" cy="1989158"/>
            </a:xfrm>
            <a:grpFill/>
          </p:grpSpPr>
          <p:sp>
            <p:nvSpPr>
              <p:cNvPr id="39" name="Forma libre 38">
                <a:extLst>
                  <a:ext uri="{FF2B5EF4-FFF2-40B4-BE49-F238E27FC236}">
                    <a16:creationId xmlns:a16="http://schemas.microsoft.com/office/drawing/2014/main" id="{B30A1F66-3BB7-B873-9AC1-1D973E670A61}"/>
                  </a:ext>
                </a:extLst>
              </p:cNvPr>
              <p:cNvSpPr/>
              <p:nvPr/>
            </p:nvSpPr>
            <p:spPr>
              <a:xfrm>
                <a:off x="10235109" y="4639013"/>
                <a:ext cx="1689777" cy="1868254"/>
              </a:xfrm>
              <a:custGeom>
                <a:avLst/>
                <a:gdLst>
                  <a:gd name="connsiteX0" fmla="*/ 1241425 w 1689777"/>
                  <a:gd name="connsiteY0" fmla="*/ 115866 h 1868254"/>
                  <a:gd name="connsiteX1" fmla="*/ 763566 w 1689777"/>
                  <a:gd name="connsiteY1" fmla="*/ 0 h 1868254"/>
                  <a:gd name="connsiteX2" fmla="*/ 0 w 1689777"/>
                  <a:gd name="connsiteY2" fmla="*/ 0 h 1868254"/>
                  <a:gd name="connsiteX3" fmla="*/ 0 w 1689777"/>
                  <a:gd name="connsiteY3" fmla="*/ 1868255 h 1868254"/>
                  <a:gd name="connsiteX4" fmla="*/ 763566 w 1689777"/>
                  <a:gd name="connsiteY4" fmla="*/ 1868255 h 1868254"/>
                  <a:gd name="connsiteX5" fmla="*/ 1241425 w 1689777"/>
                  <a:gd name="connsiteY5" fmla="*/ 1752388 h 1868254"/>
                  <a:gd name="connsiteX6" fmla="*/ 1569593 w 1689777"/>
                  <a:gd name="connsiteY6" fmla="*/ 1425660 h 1868254"/>
                  <a:gd name="connsiteX7" fmla="*/ 1689778 w 1689777"/>
                  <a:gd name="connsiteY7" fmla="*/ 934847 h 1868254"/>
                  <a:gd name="connsiteX8" fmla="*/ 1569593 w 1689777"/>
                  <a:gd name="connsiteY8" fmla="*/ 442595 h 1868254"/>
                  <a:gd name="connsiteX9" fmla="*/ 1241425 w 1689777"/>
                  <a:gd name="connsiteY9" fmla="*/ 117306 h 1868254"/>
                  <a:gd name="connsiteX10" fmla="*/ 1241425 w 1689777"/>
                  <a:gd name="connsiteY10" fmla="*/ 117306 h 1868254"/>
                  <a:gd name="connsiteX11" fmla="*/ 1196086 w 1689777"/>
                  <a:gd name="connsiteY11" fmla="*/ 1234228 h 1868254"/>
                  <a:gd name="connsiteX12" fmla="*/ 1025525 w 1689777"/>
                  <a:gd name="connsiteY12" fmla="*/ 1430697 h 1868254"/>
                  <a:gd name="connsiteX13" fmla="*/ 736939 w 1689777"/>
                  <a:gd name="connsiteY13" fmla="*/ 1499785 h 1868254"/>
                  <a:gd name="connsiteX14" fmla="*/ 419566 w 1689777"/>
                  <a:gd name="connsiteY14" fmla="*/ 1499785 h 1868254"/>
                  <a:gd name="connsiteX15" fmla="*/ 419566 w 1689777"/>
                  <a:gd name="connsiteY15" fmla="*/ 367750 h 1868254"/>
                  <a:gd name="connsiteX16" fmla="*/ 736939 w 1689777"/>
                  <a:gd name="connsiteY16" fmla="*/ 367750 h 1868254"/>
                  <a:gd name="connsiteX17" fmla="*/ 1025525 w 1689777"/>
                  <a:gd name="connsiteY17" fmla="*/ 436838 h 1868254"/>
                  <a:gd name="connsiteX18" fmla="*/ 1196086 w 1689777"/>
                  <a:gd name="connsiteY18" fmla="*/ 633307 h 1868254"/>
                  <a:gd name="connsiteX19" fmla="*/ 1252220 w 1689777"/>
                  <a:gd name="connsiteY19" fmla="*/ 933408 h 1868254"/>
                  <a:gd name="connsiteX20" fmla="*/ 1196086 w 1689777"/>
                  <a:gd name="connsiteY20" fmla="*/ 1233509 h 1868254"/>
                  <a:gd name="connsiteX21" fmla="*/ 1196086 w 1689777"/>
                  <a:gd name="connsiteY21" fmla="*/ 123350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689777" h="1868254">
                    <a:moveTo>
                      <a:pt x="1241425" y="115866"/>
                    </a:moveTo>
                    <a:cubicBezTo>
                      <a:pt x="1102529" y="38142"/>
                      <a:pt x="943483" y="0"/>
                      <a:pt x="763566" y="0"/>
                    </a:cubicBezTo>
                    <a:lnTo>
                      <a:pt x="0" y="0"/>
                    </a:lnTo>
                    <a:lnTo>
                      <a:pt x="0" y="1868255"/>
                    </a:lnTo>
                    <a:lnTo>
                      <a:pt x="763566" y="1868255"/>
                    </a:lnTo>
                    <a:cubicBezTo>
                      <a:pt x="943483" y="1868255"/>
                      <a:pt x="1102529" y="1829393"/>
                      <a:pt x="1241425" y="1752388"/>
                    </a:cubicBezTo>
                    <a:cubicBezTo>
                      <a:pt x="1380321" y="1674664"/>
                      <a:pt x="1489710" y="1565995"/>
                      <a:pt x="1569593" y="1425660"/>
                    </a:cubicBezTo>
                    <a:cubicBezTo>
                      <a:pt x="1649476" y="1285325"/>
                      <a:pt x="1689778" y="1121241"/>
                      <a:pt x="1689778" y="934847"/>
                    </a:cubicBezTo>
                    <a:cubicBezTo>
                      <a:pt x="1689778" y="748453"/>
                      <a:pt x="1649476" y="582210"/>
                      <a:pt x="1569593" y="442595"/>
                    </a:cubicBezTo>
                    <a:cubicBezTo>
                      <a:pt x="1489710" y="302980"/>
                      <a:pt x="1380321" y="194310"/>
                      <a:pt x="1241425" y="117306"/>
                    </a:cubicBezTo>
                    <a:lnTo>
                      <a:pt x="1241425" y="117306"/>
                    </a:lnTo>
                    <a:close/>
                    <a:moveTo>
                      <a:pt x="1196086" y="1234228"/>
                    </a:moveTo>
                    <a:cubicBezTo>
                      <a:pt x="1158664" y="1319149"/>
                      <a:pt x="1101810" y="1383919"/>
                      <a:pt x="1025525" y="1430697"/>
                    </a:cubicBezTo>
                    <a:cubicBezTo>
                      <a:pt x="949240" y="1476756"/>
                      <a:pt x="852805" y="1499785"/>
                      <a:pt x="736939" y="1499785"/>
                    </a:cubicBezTo>
                    <a:lnTo>
                      <a:pt x="419566" y="1499785"/>
                    </a:lnTo>
                    <a:lnTo>
                      <a:pt x="419566" y="367750"/>
                    </a:lnTo>
                    <a:lnTo>
                      <a:pt x="736939" y="367750"/>
                    </a:lnTo>
                    <a:cubicBezTo>
                      <a:pt x="852805" y="367750"/>
                      <a:pt x="948521" y="390779"/>
                      <a:pt x="1025525" y="436838"/>
                    </a:cubicBezTo>
                    <a:cubicBezTo>
                      <a:pt x="1101810" y="482896"/>
                      <a:pt x="1158664" y="548386"/>
                      <a:pt x="1196086" y="633307"/>
                    </a:cubicBezTo>
                    <a:cubicBezTo>
                      <a:pt x="1233509" y="718227"/>
                      <a:pt x="1252220" y="818261"/>
                      <a:pt x="1252220" y="933408"/>
                    </a:cubicBezTo>
                    <a:cubicBezTo>
                      <a:pt x="1252220" y="1048554"/>
                      <a:pt x="1233509" y="1149308"/>
                      <a:pt x="1196086" y="1233509"/>
                    </a:cubicBezTo>
                    <a:lnTo>
                      <a:pt x="1196086" y="1233509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5" name="Forma libre 44">
                <a:extLst>
                  <a:ext uri="{FF2B5EF4-FFF2-40B4-BE49-F238E27FC236}">
                    <a16:creationId xmlns:a16="http://schemas.microsoft.com/office/drawing/2014/main" id="{FB15427D-BC85-4E5D-F823-9608AB6F38E4}"/>
                  </a:ext>
                </a:extLst>
              </p:cNvPr>
              <p:cNvSpPr/>
              <p:nvPr/>
            </p:nvSpPr>
            <p:spPr>
              <a:xfrm>
                <a:off x="12200519" y="4639013"/>
                <a:ext cx="1329224" cy="1868254"/>
              </a:xfrm>
              <a:custGeom>
                <a:avLst/>
                <a:gdLst>
                  <a:gd name="connsiteX0" fmla="*/ 1329224 w 1329224"/>
                  <a:gd name="connsiteY0" fmla="*/ 368469 h 1868254"/>
                  <a:gd name="connsiteX1" fmla="*/ 1329224 w 1329224"/>
                  <a:gd name="connsiteY1" fmla="*/ 0 h 1868254"/>
                  <a:gd name="connsiteX2" fmla="*/ 419566 w 1329224"/>
                  <a:gd name="connsiteY2" fmla="*/ 0 h 1868254"/>
                  <a:gd name="connsiteX3" fmla="*/ 176318 w 1329224"/>
                  <a:gd name="connsiteY3" fmla="*/ 0 h 1868254"/>
                  <a:gd name="connsiteX4" fmla="*/ 0 w 1329224"/>
                  <a:gd name="connsiteY4" fmla="*/ 0 h 1868254"/>
                  <a:gd name="connsiteX5" fmla="*/ 0 w 1329224"/>
                  <a:gd name="connsiteY5" fmla="*/ 1868255 h 1868254"/>
                  <a:gd name="connsiteX6" fmla="*/ 176318 w 1329224"/>
                  <a:gd name="connsiteY6" fmla="*/ 1868255 h 1868254"/>
                  <a:gd name="connsiteX7" fmla="*/ 419566 w 1329224"/>
                  <a:gd name="connsiteY7" fmla="*/ 1868255 h 1868254"/>
                  <a:gd name="connsiteX8" fmla="*/ 1329224 w 1329224"/>
                  <a:gd name="connsiteY8" fmla="*/ 1868255 h 1868254"/>
                  <a:gd name="connsiteX9" fmla="*/ 1329224 w 1329224"/>
                  <a:gd name="connsiteY9" fmla="*/ 1499785 h 1868254"/>
                  <a:gd name="connsiteX10" fmla="*/ 419566 w 1329224"/>
                  <a:gd name="connsiteY10" fmla="*/ 1499785 h 1868254"/>
                  <a:gd name="connsiteX11" fmla="*/ 419566 w 1329224"/>
                  <a:gd name="connsiteY11" fmla="*/ 1088856 h 1868254"/>
                  <a:gd name="connsiteX12" fmla="*/ 1214797 w 1329224"/>
                  <a:gd name="connsiteY12" fmla="*/ 1088856 h 1868254"/>
                  <a:gd name="connsiteX13" fmla="*/ 1214797 w 1329224"/>
                  <a:gd name="connsiteY13" fmla="*/ 731181 h 1868254"/>
                  <a:gd name="connsiteX14" fmla="*/ 419566 w 1329224"/>
                  <a:gd name="connsiteY14" fmla="*/ 731181 h 1868254"/>
                  <a:gd name="connsiteX15" fmla="*/ 419566 w 1329224"/>
                  <a:gd name="connsiteY15" fmla="*/ 368469 h 1868254"/>
                  <a:gd name="connsiteX16" fmla="*/ 1329224 w 1329224"/>
                  <a:gd name="connsiteY16" fmla="*/ 36846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29224" h="1868254">
                    <a:moveTo>
                      <a:pt x="1329224" y="368469"/>
                    </a:moveTo>
                    <a:lnTo>
                      <a:pt x="1329224" y="0"/>
                    </a:lnTo>
                    <a:lnTo>
                      <a:pt x="419566" y="0"/>
                    </a:lnTo>
                    <a:lnTo>
                      <a:pt x="176318" y="0"/>
                    </a:lnTo>
                    <a:lnTo>
                      <a:pt x="0" y="0"/>
                    </a:lnTo>
                    <a:lnTo>
                      <a:pt x="0" y="1868255"/>
                    </a:lnTo>
                    <a:lnTo>
                      <a:pt x="176318" y="1868255"/>
                    </a:lnTo>
                    <a:lnTo>
                      <a:pt x="419566" y="1868255"/>
                    </a:lnTo>
                    <a:lnTo>
                      <a:pt x="1329224" y="1868255"/>
                    </a:lnTo>
                    <a:lnTo>
                      <a:pt x="1329224" y="1499785"/>
                    </a:lnTo>
                    <a:lnTo>
                      <a:pt x="419566" y="1499785"/>
                    </a:lnTo>
                    <a:lnTo>
                      <a:pt x="419566" y="1088856"/>
                    </a:lnTo>
                    <a:lnTo>
                      <a:pt x="1214797" y="1088856"/>
                    </a:lnTo>
                    <a:lnTo>
                      <a:pt x="1214797" y="731181"/>
                    </a:lnTo>
                    <a:lnTo>
                      <a:pt x="419566" y="731181"/>
                    </a:lnTo>
                    <a:lnTo>
                      <a:pt x="419566" y="368469"/>
                    </a:lnTo>
                    <a:lnTo>
                      <a:pt x="1329224" y="368469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6" name="Forma libre 45">
                <a:extLst>
                  <a:ext uri="{FF2B5EF4-FFF2-40B4-BE49-F238E27FC236}">
                    <a16:creationId xmlns:a16="http://schemas.microsoft.com/office/drawing/2014/main" id="{C41E3B72-7428-E1BF-A0B1-AB076CC65DAA}"/>
                  </a:ext>
                </a:extLst>
              </p:cNvPr>
              <p:cNvSpPr/>
              <p:nvPr/>
            </p:nvSpPr>
            <p:spPr>
              <a:xfrm>
                <a:off x="9051788" y="5363755"/>
                <a:ext cx="923432" cy="682652"/>
              </a:xfrm>
              <a:custGeom>
                <a:avLst/>
                <a:gdLst>
                  <a:gd name="connsiteX0" fmla="*/ 904810 w 923432"/>
                  <a:gd name="connsiteY0" fmla="*/ 320933 h 682652"/>
                  <a:gd name="connsiteX1" fmla="*/ 510433 w 923432"/>
                  <a:gd name="connsiteY1" fmla="*/ 56096 h 682652"/>
                  <a:gd name="connsiteX2" fmla="*/ 306047 w 923432"/>
                  <a:gd name="connsiteY2" fmla="*/ 1401 h 682652"/>
                  <a:gd name="connsiteX3" fmla="*/ 10984 w 923432"/>
                  <a:gd name="connsiteY3" fmla="*/ 253284 h 682652"/>
                  <a:gd name="connsiteX4" fmla="*/ 5227 w 923432"/>
                  <a:gd name="connsiteY4" fmla="*/ 410172 h 682652"/>
                  <a:gd name="connsiteX5" fmla="*/ 113177 w 923432"/>
                  <a:gd name="connsiteY5" fmla="*/ 601603 h 682652"/>
                  <a:gd name="connsiteX6" fmla="*/ 520508 w 923432"/>
                  <a:gd name="connsiteY6" fmla="*/ 623193 h 682652"/>
                  <a:gd name="connsiteX7" fmla="*/ 902651 w 923432"/>
                  <a:gd name="connsiteY7" fmla="*/ 365552 h 682652"/>
                  <a:gd name="connsiteX8" fmla="*/ 904090 w 923432"/>
                  <a:gd name="connsiteY8" fmla="*/ 320213 h 682652"/>
                  <a:gd name="connsiteX9" fmla="*/ 904090 w 923432"/>
                  <a:gd name="connsiteY9" fmla="*/ 320213 h 682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23432" h="682652">
                    <a:moveTo>
                      <a:pt x="904810" y="320933"/>
                    </a:moveTo>
                    <a:cubicBezTo>
                      <a:pt x="774550" y="230975"/>
                      <a:pt x="647889" y="135259"/>
                      <a:pt x="510433" y="56096"/>
                    </a:cubicBezTo>
                    <a:cubicBezTo>
                      <a:pt x="447822" y="20112"/>
                      <a:pt x="379453" y="-6515"/>
                      <a:pt x="306047" y="1401"/>
                    </a:cubicBezTo>
                    <a:cubicBezTo>
                      <a:pt x="152758" y="18673"/>
                      <a:pt x="54164" y="105033"/>
                      <a:pt x="10984" y="253284"/>
                    </a:cubicBezTo>
                    <a:cubicBezTo>
                      <a:pt x="-4849" y="307979"/>
                      <a:pt x="-531" y="385703"/>
                      <a:pt x="5227" y="410172"/>
                    </a:cubicBezTo>
                    <a:cubicBezTo>
                      <a:pt x="23218" y="483578"/>
                      <a:pt x="52725" y="552666"/>
                      <a:pt x="113177" y="601603"/>
                    </a:cubicBezTo>
                    <a:cubicBezTo>
                      <a:pt x="239838" y="703076"/>
                      <a:pt x="379453" y="708114"/>
                      <a:pt x="520508" y="623193"/>
                    </a:cubicBezTo>
                    <a:cubicBezTo>
                      <a:pt x="652207" y="544030"/>
                      <a:pt x="775990" y="452632"/>
                      <a:pt x="902651" y="365552"/>
                    </a:cubicBezTo>
                    <a:cubicBezTo>
                      <a:pt x="927120" y="349000"/>
                      <a:pt x="932877" y="339644"/>
                      <a:pt x="904090" y="320213"/>
                    </a:cubicBezTo>
                    <a:lnTo>
                      <a:pt x="904090" y="320213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grpSp>
            <p:nvGrpSpPr>
              <p:cNvPr id="47" name="Gráfico 12">
                <a:extLst>
                  <a:ext uri="{FF2B5EF4-FFF2-40B4-BE49-F238E27FC236}">
                    <a16:creationId xmlns:a16="http://schemas.microsoft.com/office/drawing/2014/main" id="{3E378226-4CD6-8024-F4B5-52A4BCA200B5}"/>
                  </a:ext>
                </a:extLst>
              </p:cNvPr>
              <p:cNvGrpSpPr/>
              <p:nvPr/>
            </p:nvGrpSpPr>
            <p:grpSpPr>
              <a:xfrm>
                <a:off x="8336629" y="4518109"/>
                <a:ext cx="489373" cy="1989158"/>
                <a:chOff x="8336629" y="4518109"/>
                <a:chExt cx="489373" cy="1989158"/>
              </a:xfrm>
              <a:grpFill/>
            </p:grpSpPr>
            <p:sp>
              <p:nvSpPr>
                <p:cNvPr id="48" name="Forma libre 47">
                  <a:extLst>
                    <a:ext uri="{FF2B5EF4-FFF2-40B4-BE49-F238E27FC236}">
                      <a16:creationId xmlns:a16="http://schemas.microsoft.com/office/drawing/2014/main" id="{AA006346-8FDA-BEFD-F98B-42F2B2285F4C}"/>
                    </a:ext>
                  </a:extLst>
                </p:cNvPr>
                <p:cNvSpPr/>
                <p:nvPr/>
              </p:nvSpPr>
              <p:spPr>
                <a:xfrm>
                  <a:off x="8385566" y="5196035"/>
                  <a:ext cx="392218" cy="1311232"/>
                </a:xfrm>
                <a:custGeom>
                  <a:avLst/>
                  <a:gdLst>
                    <a:gd name="connsiteX0" fmla="*/ 0 w 392218"/>
                    <a:gd name="connsiteY0" fmla="*/ 0 h 1311232"/>
                    <a:gd name="connsiteX1" fmla="*/ 392218 w 392218"/>
                    <a:gd name="connsiteY1" fmla="*/ 0 h 1311232"/>
                    <a:gd name="connsiteX2" fmla="*/ 392218 w 392218"/>
                    <a:gd name="connsiteY2" fmla="*/ 1311233 h 1311232"/>
                    <a:gd name="connsiteX3" fmla="*/ 0 w 392218"/>
                    <a:gd name="connsiteY3" fmla="*/ 1311233 h 1311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2218" h="1311232">
                      <a:moveTo>
                        <a:pt x="0" y="0"/>
                      </a:moveTo>
                      <a:lnTo>
                        <a:pt x="392218" y="0"/>
                      </a:lnTo>
                      <a:lnTo>
                        <a:pt x="392218" y="1311233"/>
                      </a:lnTo>
                      <a:lnTo>
                        <a:pt x="0" y="1311233"/>
                      </a:lnTo>
                      <a:close/>
                    </a:path>
                  </a:pathLst>
                </a:custGeom>
                <a:grpFill/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  <p:sp>
              <p:nvSpPr>
                <p:cNvPr id="49" name="Forma libre 48">
                  <a:extLst>
                    <a:ext uri="{FF2B5EF4-FFF2-40B4-BE49-F238E27FC236}">
                      <a16:creationId xmlns:a16="http://schemas.microsoft.com/office/drawing/2014/main" id="{1C50BFDF-21C5-128F-5EF1-6FD6761785D2}"/>
                    </a:ext>
                  </a:extLst>
                </p:cNvPr>
                <p:cNvSpPr/>
                <p:nvPr/>
              </p:nvSpPr>
              <p:spPr>
                <a:xfrm>
                  <a:off x="8336629" y="4518109"/>
                  <a:ext cx="489373" cy="489373"/>
                </a:xfrm>
                <a:custGeom>
                  <a:avLst/>
                  <a:gdLst>
                    <a:gd name="connsiteX0" fmla="*/ 489373 w 489373"/>
                    <a:gd name="connsiteY0" fmla="*/ 244687 h 489373"/>
                    <a:gd name="connsiteX1" fmla="*/ 244687 w 489373"/>
                    <a:gd name="connsiteY1" fmla="*/ 489373 h 489373"/>
                    <a:gd name="connsiteX2" fmla="*/ 0 w 489373"/>
                    <a:gd name="connsiteY2" fmla="*/ 244687 h 489373"/>
                    <a:gd name="connsiteX3" fmla="*/ 244687 w 489373"/>
                    <a:gd name="connsiteY3" fmla="*/ 0 h 489373"/>
                    <a:gd name="connsiteX4" fmla="*/ 489373 w 489373"/>
                    <a:gd name="connsiteY4" fmla="*/ 244687 h 4893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9373" h="489373">
                      <a:moveTo>
                        <a:pt x="489373" y="244687"/>
                      </a:moveTo>
                      <a:cubicBezTo>
                        <a:pt x="489373" y="379823"/>
                        <a:pt x="379823" y="489373"/>
                        <a:pt x="244687" y="489373"/>
                      </a:cubicBezTo>
                      <a:cubicBezTo>
                        <a:pt x="109550" y="489373"/>
                        <a:pt x="0" y="379823"/>
                        <a:pt x="0" y="244687"/>
                      </a:cubicBezTo>
                      <a:cubicBezTo>
                        <a:pt x="0" y="109550"/>
                        <a:pt x="109550" y="0"/>
                        <a:pt x="244687" y="0"/>
                      </a:cubicBezTo>
                      <a:cubicBezTo>
                        <a:pt x="379823" y="0"/>
                        <a:pt x="489373" y="109550"/>
                        <a:pt x="489373" y="244687"/>
                      </a:cubicBezTo>
                      <a:close/>
                    </a:path>
                  </a:pathLst>
                </a:custGeom>
                <a:grpFill/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</p:grpSp>
        </p:grpSp>
        <p:grpSp>
          <p:nvGrpSpPr>
            <p:cNvPr id="9" name="Gráfico 12">
              <a:extLst>
                <a:ext uri="{FF2B5EF4-FFF2-40B4-BE49-F238E27FC236}">
                  <a16:creationId xmlns:a16="http://schemas.microsoft.com/office/drawing/2014/main" id="{DFD7BC26-3A9D-5E8D-29BC-F00801B98CF1}"/>
                </a:ext>
              </a:extLst>
            </p:cNvPr>
            <p:cNvGrpSpPr/>
            <p:nvPr/>
          </p:nvGrpSpPr>
          <p:grpSpPr>
            <a:xfrm>
              <a:off x="8340227" y="6873578"/>
              <a:ext cx="5188796" cy="693758"/>
              <a:chOff x="8340227" y="6873578"/>
              <a:chExt cx="5188796" cy="693758"/>
            </a:xfrm>
            <a:grpFill/>
          </p:grpSpPr>
          <p:sp>
            <p:nvSpPr>
              <p:cNvPr id="10" name="Forma libre 9">
                <a:extLst>
                  <a:ext uri="{FF2B5EF4-FFF2-40B4-BE49-F238E27FC236}">
                    <a16:creationId xmlns:a16="http://schemas.microsoft.com/office/drawing/2014/main" id="{AE2B4E4E-8002-D309-6C0C-352B18404A6E}"/>
                  </a:ext>
                </a:extLst>
              </p:cNvPr>
              <p:cNvSpPr/>
              <p:nvPr/>
            </p:nvSpPr>
            <p:spPr>
              <a:xfrm>
                <a:off x="8340227" y="6873578"/>
                <a:ext cx="534712" cy="570695"/>
              </a:xfrm>
              <a:custGeom>
                <a:avLst/>
                <a:gdLst>
                  <a:gd name="connsiteX0" fmla="*/ 271314 w 534712"/>
                  <a:gd name="connsiteY0" fmla="*/ 266277 h 570695"/>
                  <a:gd name="connsiteX1" fmla="*/ 271314 w 534712"/>
                  <a:gd name="connsiteY1" fmla="*/ 336804 h 570695"/>
                  <a:gd name="connsiteX2" fmla="*/ 447633 w 534712"/>
                  <a:gd name="connsiteY2" fmla="*/ 336804 h 570695"/>
                  <a:gd name="connsiteX3" fmla="*/ 426762 w 534712"/>
                  <a:gd name="connsiteY3" fmla="*/ 408771 h 570695"/>
                  <a:gd name="connsiteX4" fmla="*/ 366310 w 534712"/>
                  <a:gd name="connsiteY4" fmla="*/ 472101 h 570695"/>
                  <a:gd name="connsiteX5" fmla="*/ 271314 w 534712"/>
                  <a:gd name="connsiteY5" fmla="*/ 494411 h 570695"/>
                  <a:gd name="connsiteX6" fmla="*/ 177758 w 534712"/>
                  <a:gd name="connsiteY6" fmla="*/ 469222 h 570695"/>
                  <a:gd name="connsiteX7" fmla="*/ 110109 w 534712"/>
                  <a:gd name="connsiteY7" fmla="*/ 397256 h 570695"/>
                  <a:gd name="connsiteX8" fmla="*/ 84921 w 534712"/>
                  <a:gd name="connsiteY8" fmla="*/ 284988 h 570695"/>
                  <a:gd name="connsiteX9" fmla="*/ 99314 w 534712"/>
                  <a:gd name="connsiteY9" fmla="*/ 197189 h 570695"/>
                  <a:gd name="connsiteX10" fmla="*/ 139615 w 534712"/>
                  <a:gd name="connsiteY10" fmla="*/ 131699 h 570695"/>
                  <a:gd name="connsiteX11" fmla="*/ 200067 w 534712"/>
                  <a:gd name="connsiteY11" fmla="*/ 90678 h 570695"/>
                  <a:gd name="connsiteX12" fmla="*/ 274913 w 534712"/>
                  <a:gd name="connsiteY12" fmla="*/ 76285 h 570695"/>
                  <a:gd name="connsiteX13" fmla="*/ 374946 w 534712"/>
                  <a:gd name="connsiteY13" fmla="*/ 102912 h 570695"/>
                  <a:gd name="connsiteX14" fmla="*/ 445474 w 534712"/>
                  <a:gd name="connsiteY14" fmla="*/ 185674 h 570695"/>
                  <a:gd name="connsiteX15" fmla="*/ 513842 w 534712"/>
                  <a:gd name="connsiteY15" fmla="*/ 144653 h 570695"/>
                  <a:gd name="connsiteX16" fmla="*/ 452670 w 534712"/>
                  <a:gd name="connsiteY16" fmla="*/ 63331 h 570695"/>
                  <a:gd name="connsiteX17" fmla="*/ 369909 w 534712"/>
                  <a:gd name="connsiteY17" fmla="*/ 15833 h 570695"/>
                  <a:gd name="connsiteX18" fmla="*/ 275632 w 534712"/>
                  <a:gd name="connsiteY18" fmla="*/ 0 h 570695"/>
                  <a:gd name="connsiteX19" fmla="*/ 166243 w 534712"/>
                  <a:gd name="connsiteY19" fmla="*/ 20151 h 570695"/>
                  <a:gd name="connsiteX20" fmla="*/ 78444 w 534712"/>
                  <a:gd name="connsiteY20" fmla="*/ 77724 h 570695"/>
                  <a:gd name="connsiteX21" fmla="*/ 20870 w 534712"/>
                  <a:gd name="connsiteY21" fmla="*/ 167682 h 570695"/>
                  <a:gd name="connsiteX22" fmla="*/ 0 w 534712"/>
                  <a:gd name="connsiteY22" fmla="*/ 284988 h 570695"/>
                  <a:gd name="connsiteX23" fmla="*/ 20870 w 534712"/>
                  <a:gd name="connsiteY23" fmla="*/ 403014 h 570695"/>
                  <a:gd name="connsiteX24" fmla="*/ 79163 w 534712"/>
                  <a:gd name="connsiteY24" fmla="*/ 492972 h 570695"/>
                  <a:gd name="connsiteX25" fmla="*/ 166243 w 534712"/>
                  <a:gd name="connsiteY25" fmla="*/ 550545 h 570695"/>
                  <a:gd name="connsiteX26" fmla="*/ 272754 w 534712"/>
                  <a:gd name="connsiteY26" fmla="*/ 570696 h 570695"/>
                  <a:gd name="connsiteX27" fmla="*/ 272754 w 534712"/>
                  <a:gd name="connsiteY27" fmla="*/ 570696 h 570695"/>
                  <a:gd name="connsiteX28" fmla="*/ 408051 w 534712"/>
                  <a:gd name="connsiteY28" fmla="*/ 537591 h 570695"/>
                  <a:gd name="connsiteX29" fmla="*/ 500888 w 534712"/>
                  <a:gd name="connsiteY29" fmla="*/ 444034 h 570695"/>
                  <a:gd name="connsiteX30" fmla="*/ 534712 w 534712"/>
                  <a:gd name="connsiteY30" fmla="*/ 296503 h 570695"/>
                  <a:gd name="connsiteX31" fmla="*/ 534712 w 534712"/>
                  <a:gd name="connsiteY31" fmla="*/ 282109 h 570695"/>
                  <a:gd name="connsiteX32" fmla="*/ 533993 w 534712"/>
                  <a:gd name="connsiteY32" fmla="*/ 266996 h 570695"/>
                  <a:gd name="connsiteX33" fmla="*/ 273473 w 534712"/>
                  <a:gd name="connsiteY33" fmla="*/ 266996 h 570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534712" h="570695">
                    <a:moveTo>
                      <a:pt x="271314" y="266277"/>
                    </a:moveTo>
                    <a:lnTo>
                      <a:pt x="271314" y="336804"/>
                    </a:lnTo>
                    <a:lnTo>
                      <a:pt x="447633" y="336804"/>
                    </a:lnTo>
                    <a:cubicBezTo>
                      <a:pt x="444034" y="364151"/>
                      <a:pt x="437557" y="387900"/>
                      <a:pt x="426762" y="408771"/>
                    </a:cubicBezTo>
                    <a:cubicBezTo>
                      <a:pt x="412369" y="436118"/>
                      <a:pt x="392218" y="457708"/>
                      <a:pt x="366310" y="472101"/>
                    </a:cubicBezTo>
                    <a:cubicBezTo>
                      <a:pt x="340402" y="486495"/>
                      <a:pt x="308737" y="494411"/>
                      <a:pt x="271314" y="494411"/>
                    </a:cubicBezTo>
                    <a:cubicBezTo>
                      <a:pt x="233892" y="494411"/>
                      <a:pt x="205825" y="485775"/>
                      <a:pt x="177758" y="469222"/>
                    </a:cubicBezTo>
                    <a:cubicBezTo>
                      <a:pt x="149691" y="452670"/>
                      <a:pt x="126661" y="428202"/>
                      <a:pt x="110109" y="397256"/>
                    </a:cubicBezTo>
                    <a:cubicBezTo>
                      <a:pt x="93557" y="365591"/>
                      <a:pt x="84921" y="328168"/>
                      <a:pt x="84921" y="284988"/>
                    </a:cubicBezTo>
                    <a:cubicBezTo>
                      <a:pt x="84921" y="241808"/>
                      <a:pt x="89958" y="223097"/>
                      <a:pt x="99314" y="197189"/>
                    </a:cubicBezTo>
                    <a:cubicBezTo>
                      <a:pt x="108670" y="171281"/>
                      <a:pt x="122343" y="149691"/>
                      <a:pt x="139615" y="131699"/>
                    </a:cubicBezTo>
                    <a:cubicBezTo>
                      <a:pt x="156887" y="113707"/>
                      <a:pt x="177038" y="100034"/>
                      <a:pt x="200067" y="90678"/>
                    </a:cubicBezTo>
                    <a:cubicBezTo>
                      <a:pt x="223097" y="81322"/>
                      <a:pt x="248285" y="76285"/>
                      <a:pt x="274913" y="76285"/>
                    </a:cubicBezTo>
                    <a:cubicBezTo>
                      <a:pt x="301540" y="76285"/>
                      <a:pt x="345440" y="84921"/>
                      <a:pt x="374946" y="102912"/>
                    </a:cubicBezTo>
                    <a:cubicBezTo>
                      <a:pt x="403733" y="120904"/>
                      <a:pt x="427482" y="148251"/>
                      <a:pt x="445474" y="185674"/>
                    </a:cubicBezTo>
                    <a:lnTo>
                      <a:pt x="513842" y="144653"/>
                    </a:lnTo>
                    <a:cubicBezTo>
                      <a:pt x="498009" y="111548"/>
                      <a:pt x="477859" y="84201"/>
                      <a:pt x="452670" y="63331"/>
                    </a:cubicBezTo>
                    <a:cubicBezTo>
                      <a:pt x="427482" y="42460"/>
                      <a:pt x="400135" y="26628"/>
                      <a:pt x="369909" y="15833"/>
                    </a:cubicBezTo>
                    <a:cubicBezTo>
                      <a:pt x="339683" y="5038"/>
                      <a:pt x="308017" y="0"/>
                      <a:pt x="275632" y="0"/>
                    </a:cubicBezTo>
                    <a:cubicBezTo>
                      <a:pt x="243247" y="0"/>
                      <a:pt x="200067" y="6477"/>
                      <a:pt x="166243" y="20151"/>
                    </a:cubicBezTo>
                    <a:cubicBezTo>
                      <a:pt x="132419" y="33824"/>
                      <a:pt x="102912" y="53255"/>
                      <a:pt x="78444" y="77724"/>
                    </a:cubicBezTo>
                    <a:cubicBezTo>
                      <a:pt x="53975" y="102912"/>
                      <a:pt x="34544" y="133138"/>
                      <a:pt x="20870" y="167682"/>
                    </a:cubicBezTo>
                    <a:cubicBezTo>
                      <a:pt x="7197" y="202946"/>
                      <a:pt x="0" y="241808"/>
                      <a:pt x="0" y="284988"/>
                    </a:cubicBezTo>
                    <a:cubicBezTo>
                      <a:pt x="0" y="328168"/>
                      <a:pt x="7197" y="367750"/>
                      <a:pt x="20870" y="403014"/>
                    </a:cubicBezTo>
                    <a:cubicBezTo>
                      <a:pt x="34544" y="438277"/>
                      <a:pt x="53975" y="467784"/>
                      <a:pt x="79163" y="492972"/>
                    </a:cubicBezTo>
                    <a:cubicBezTo>
                      <a:pt x="104352" y="517440"/>
                      <a:pt x="133138" y="536871"/>
                      <a:pt x="166243" y="550545"/>
                    </a:cubicBezTo>
                    <a:cubicBezTo>
                      <a:pt x="199348" y="564219"/>
                      <a:pt x="234611" y="570696"/>
                      <a:pt x="272754" y="570696"/>
                    </a:cubicBezTo>
                    <a:lnTo>
                      <a:pt x="272754" y="570696"/>
                    </a:lnTo>
                    <a:cubicBezTo>
                      <a:pt x="323130" y="570696"/>
                      <a:pt x="368469" y="559901"/>
                      <a:pt x="408051" y="537591"/>
                    </a:cubicBezTo>
                    <a:cubicBezTo>
                      <a:pt x="447633" y="516001"/>
                      <a:pt x="478578" y="484336"/>
                      <a:pt x="500888" y="444034"/>
                    </a:cubicBezTo>
                    <a:cubicBezTo>
                      <a:pt x="523198" y="403733"/>
                      <a:pt x="534712" y="354076"/>
                      <a:pt x="534712" y="296503"/>
                    </a:cubicBezTo>
                    <a:lnTo>
                      <a:pt x="534712" y="282109"/>
                    </a:lnTo>
                    <a:cubicBezTo>
                      <a:pt x="534712" y="277072"/>
                      <a:pt x="534712" y="272034"/>
                      <a:pt x="533993" y="266996"/>
                    </a:cubicBezTo>
                    <a:lnTo>
                      <a:pt x="273473" y="266996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1" name="Forma libre 10">
                <a:extLst>
                  <a:ext uri="{FF2B5EF4-FFF2-40B4-BE49-F238E27FC236}">
                    <a16:creationId xmlns:a16="http://schemas.microsoft.com/office/drawing/2014/main" id="{AF0053E4-B92B-3D3B-DB9F-66E8460D30E4}"/>
                  </a:ext>
                </a:extLst>
              </p:cNvPr>
              <p:cNvSpPr/>
              <p:nvPr/>
            </p:nvSpPr>
            <p:spPr>
              <a:xfrm>
                <a:off x="8934672" y="7025427"/>
                <a:ext cx="209422" cy="410929"/>
              </a:xfrm>
              <a:custGeom>
                <a:avLst/>
                <a:gdLst>
                  <a:gd name="connsiteX0" fmla="*/ 187113 w 209422"/>
                  <a:gd name="connsiteY0" fmla="*/ 720 h 410929"/>
                  <a:gd name="connsiteX1" fmla="*/ 123063 w 209422"/>
                  <a:gd name="connsiteY1" fmla="*/ 18711 h 410929"/>
                  <a:gd name="connsiteX2" fmla="*/ 77724 w 209422"/>
                  <a:gd name="connsiteY2" fmla="*/ 74126 h 410929"/>
                  <a:gd name="connsiteX3" fmla="*/ 77724 w 209422"/>
                  <a:gd name="connsiteY3" fmla="*/ 8636 h 410929"/>
                  <a:gd name="connsiteX4" fmla="*/ 0 w 209422"/>
                  <a:gd name="connsiteY4" fmla="*/ 8636 h 410929"/>
                  <a:gd name="connsiteX5" fmla="*/ 0 w 209422"/>
                  <a:gd name="connsiteY5" fmla="*/ 410929 h 410929"/>
                  <a:gd name="connsiteX6" fmla="*/ 77724 w 209422"/>
                  <a:gd name="connsiteY6" fmla="*/ 410929 h 410929"/>
                  <a:gd name="connsiteX7" fmla="*/ 77724 w 209422"/>
                  <a:gd name="connsiteY7" fmla="*/ 196469 h 410929"/>
                  <a:gd name="connsiteX8" fmla="*/ 103632 w 209422"/>
                  <a:gd name="connsiteY8" fmla="*/ 113707 h 410929"/>
                  <a:gd name="connsiteX9" fmla="*/ 169841 w 209422"/>
                  <a:gd name="connsiteY9" fmla="*/ 82762 h 410929"/>
                  <a:gd name="connsiteX10" fmla="*/ 209423 w 209422"/>
                  <a:gd name="connsiteY10" fmla="*/ 82762 h 410929"/>
                  <a:gd name="connsiteX11" fmla="*/ 209423 w 209422"/>
                  <a:gd name="connsiteY11" fmla="*/ 0 h 410929"/>
                  <a:gd name="connsiteX12" fmla="*/ 186394 w 20942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9422" h="410929">
                    <a:moveTo>
                      <a:pt x="187113" y="720"/>
                    </a:moveTo>
                    <a:cubicBezTo>
                      <a:pt x="163364" y="720"/>
                      <a:pt x="141774" y="647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29"/>
                    </a:lnTo>
                    <a:lnTo>
                      <a:pt x="77724" y="410929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lnTo>
                      <a:pt x="186394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2" name="Forma libre 11">
                <a:extLst>
                  <a:ext uri="{FF2B5EF4-FFF2-40B4-BE49-F238E27FC236}">
                    <a16:creationId xmlns:a16="http://schemas.microsoft.com/office/drawing/2014/main" id="{AFE9C87B-2FCA-643D-3DF9-5EB8AE895195}"/>
                  </a:ext>
                </a:extLst>
              </p:cNvPr>
              <p:cNvSpPr/>
              <p:nvPr/>
            </p:nvSpPr>
            <p:spPr>
              <a:xfrm>
                <a:off x="9356396" y="744427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3" name="Forma libre 12">
                <a:extLst>
                  <a:ext uri="{FF2B5EF4-FFF2-40B4-BE49-F238E27FC236}">
                    <a16:creationId xmlns:a16="http://schemas.microsoft.com/office/drawing/2014/main" id="{53BE5DE1-3232-B628-7C3A-B0CB50400AAC}"/>
                  </a:ext>
                </a:extLst>
              </p:cNvPr>
              <p:cNvSpPr/>
              <p:nvPr/>
            </p:nvSpPr>
            <p:spPr>
              <a:xfrm>
                <a:off x="9183676" y="7033344"/>
                <a:ext cx="344720" cy="410209"/>
              </a:xfrm>
              <a:custGeom>
                <a:avLst/>
                <a:gdLst>
                  <a:gd name="connsiteX0" fmla="*/ 266996 w 344720"/>
                  <a:gd name="connsiteY0" fmla="*/ 234611 h 410209"/>
                  <a:gd name="connsiteX1" fmla="*/ 241088 w 344720"/>
                  <a:gd name="connsiteY1" fmla="*/ 313775 h 410209"/>
                  <a:gd name="connsiteX2" fmla="*/ 172720 w 344720"/>
                  <a:gd name="connsiteY2" fmla="*/ 339683 h 410209"/>
                  <a:gd name="connsiteX3" fmla="*/ 104352 w 344720"/>
                  <a:gd name="connsiteY3" fmla="*/ 313775 h 410209"/>
                  <a:gd name="connsiteX4" fmla="*/ 77724 w 344720"/>
                  <a:gd name="connsiteY4" fmla="*/ 234611 h 410209"/>
                  <a:gd name="connsiteX5" fmla="*/ 77724 w 344720"/>
                  <a:gd name="connsiteY5" fmla="*/ 0 h 410209"/>
                  <a:gd name="connsiteX6" fmla="*/ 0 w 344720"/>
                  <a:gd name="connsiteY6" fmla="*/ 0 h 410209"/>
                  <a:gd name="connsiteX7" fmla="*/ 0 w 344720"/>
                  <a:gd name="connsiteY7" fmla="*/ 240369 h 410209"/>
                  <a:gd name="connsiteX8" fmla="*/ 22310 w 344720"/>
                  <a:gd name="connsiteY8" fmla="*/ 332486 h 410209"/>
                  <a:gd name="connsiteX9" fmla="*/ 83481 w 344720"/>
                  <a:gd name="connsiteY9" fmla="*/ 390779 h 410209"/>
                  <a:gd name="connsiteX10" fmla="*/ 172720 w 344720"/>
                  <a:gd name="connsiteY10" fmla="*/ 410210 h 410209"/>
                  <a:gd name="connsiteX11" fmla="*/ 261239 w 344720"/>
                  <a:gd name="connsiteY11" fmla="*/ 390779 h 410209"/>
                  <a:gd name="connsiteX12" fmla="*/ 322411 w 344720"/>
                  <a:gd name="connsiteY12" fmla="*/ 332486 h 410209"/>
                  <a:gd name="connsiteX13" fmla="*/ 344721 w 344720"/>
                  <a:gd name="connsiteY13" fmla="*/ 240369 h 410209"/>
                  <a:gd name="connsiteX14" fmla="*/ 344721 w 344720"/>
                  <a:gd name="connsiteY14" fmla="*/ 720 h 410209"/>
                  <a:gd name="connsiteX15" fmla="*/ 266277 w 344720"/>
                  <a:gd name="connsiteY15" fmla="*/ 720 h 410209"/>
                  <a:gd name="connsiteX16" fmla="*/ 266277 w 344720"/>
                  <a:gd name="connsiteY16" fmla="*/ 235331 h 410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44720" h="410209">
                    <a:moveTo>
                      <a:pt x="266996" y="234611"/>
                    </a:moveTo>
                    <a:cubicBezTo>
                      <a:pt x="266996" y="269875"/>
                      <a:pt x="258361" y="296503"/>
                      <a:pt x="241088" y="313775"/>
                    </a:cubicBezTo>
                    <a:cubicBezTo>
                      <a:pt x="223816" y="331046"/>
                      <a:pt x="200787" y="339683"/>
                      <a:pt x="172720" y="339683"/>
                    </a:cubicBezTo>
                    <a:cubicBezTo>
                      <a:pt x="144653" y="339683"/>
                      <a:pt x="122343" y="331046"/>
                      <a:pt x="104352" y="313775"/>
                    </a:cubicBezTo>
                    <a:cubicBezTo>
                      <a:pt x="86360" y="296503"/>
                      <a:pt x="77724" y="269875"/>
                      <a:pt x="77724" y="234611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240369"/>
                    </a:lnTo>
                    <a:cubicBezTo>
                      <a:pt x="0" y="276352"/>
                      <a:pt x="7197" y="307298"/>
                      <a:pt x="22310" y="332486"/>
                    </a:cubicBezTo>
                    <a:cubicBezTo>
                      <a:pt x="37423" y="357674"/>
                      <a:pt x="57573" y="377825"/>
                      <a:pt x="83481" y="390779"/>
                    </a:cubicBezTo>
                    <a:cubicBezTo>
                      <a:pt x="109389" y="403733"/>
                      <a:pt x="139616" y="410210"/>
                      <a:pt x="172720" y="410210"/>
                    </a:cubicBezTo>
                    <a:cubicBezTo>
                      <a:pt x="205825" y="410210"/>
                      <a:pt x="235331" y="403733"/>
                      <a:pt x="261239" y="390779"/>
                    </a:cubicBezTo>
                    <a:cubicBezTo>
                      <a:pt x="287147" y="377825"/>
                      <a:pt x="307298" y="358394"/>
                      <a:pt x="322411" y="332486"/>
                    </a:cubicBezTo>
                    <a:cubicBezTo>
                      <a:pt x="337524" y="307298"/>
                      <a:pt x="344721" y="276352"/>
                      <a:pt x="344721" y="240369"/>
                    </a:cubicBezTo>
                    <a:lnTo>
                      <a:pt x="344721" y="720"/>
                    </a:lnTo>
                    <a:lnTo>
                      <a:pt x="266277" y="720"/>
                    </a:lnTo>
                    <a:lnTo>
                      <a:pt x="266277" y="235331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4" name="Forma libre 13">
                <a:extLst>
                  <a:ext uri="{FF2B5EF4-FFF2-40B4-BE49-F238E27FC236}">
                    <a16:creationId xmlns:a16="http://schemas.microsoft.com/office/drawing/2014/main" id="{74986AED-F7A1-241B-A3F2-B1AA51051096}"/>
                  </a:ext>
                </a:extLst>
              </p:cNvPr>
              <p:cNvSpPr/>
              <p:nvPr/>
            </p:nvSpPr>
            <p:spPr>
              <a:xfrm>
                <a:off x="9601083" y="7025427"/>
                <a:ext cx="398695" cy="541908"/>
              </a:xfrm>
              <a:custGeom>
                <a:avLst/>
                <a:gdLst>
                  <a:gd name="connsiteX0" fmla="*/ 307298 w 398695"/>
                  <a:gd name="connsiteY0" fmla="*/ 26628 h 541908"/>
                  <a:gd name="connsiteX1" fmla="*/ 213741 w 398695"/>
                  <a:gd name="connsiteY1" fmla="*/ 0 h 541908"/>
                  <a:gd name="connsiteX2" fmla="*/ 136737 w 398695"/>
                  <a:gd name="connsiteY2" fmla="*/ 18711 h 541908"/>
                  <a:gd name="connsiteX3" fmla="*/ 84921 w 398695"/>
                  <a:gd name="connsiteY3" fmla="*/ 67649 h 541908"/>
                  <a:gd name="connsiteX4" fmla="*/ 77724 w 398695"/>
                  <a:gd name="connsiteY4" fmla="*/ 79883 h 541908"/>
                  <a:gd name="connsiteX5" fmla="*/ 77724 w 398695"/>
                  <a:gd name="connsiteY5" fmla="*/ 7916 h 541908"/>
                  <a:gd name="connsiteX6" fmla="*/ 0 w 398695"/>
                  <a:gd name="connsiteY6" fmla="*/ 7916 h 541908"/>
                  <a:gd name="connsiteX7" fmla="*/ 0 w 398695"/>
                  <a:gd name="connsiteY7" fmla="*/ 541909 h 541908"/>
                  <a:gd name="connsiteX8" fmla="*/ 0 w 398695"/>
                  <a:gd name="connsiteY8" fmla="*/ 541909 h 541908"/>
                  <a:gd name="connsiteX9" fmla="*/ 77724 w 398695"/>
                  <a:gd name="connsiteY9" fmla="*/ 541909 h 541908"/>
                  <a:gd name="connsiteX10" fmla="*/ 77724 w 398695"/>
                  <a:gd name="connsiteY10" fmla="*/ 338243 h 541908"/>
                  <a:gd name="connsiteX11" fmla="*/ 84921 w 398695"/>
                  <a:gd name="connsiteY11" fmla="*/ 350478 h 541908"/>
                  <a:gd name="connsiteX12" fmla="*/ 136737 w 398695"/>
                  <a:gd name="connsiteY12" fmla="*/ 399415 h 541908"/>
                  <a:gd name="connsiteX13" fmla="*/ 213741 w 398695"/>
                  <a:gd name="connsiteY13" fmla="*/ 418126 h 541908"/>
                  <a:gd name="connsiteX14" fmla="*/ 213741 w 398695"/>
                  <a:gd name="connsiteY14" fmla="*/ 418126 h 541908"/>
                  <a:gd name="connsiteX15" fmla="*/ 286427 w 398695"/>
                  <a:gd name="connsiteY15" fmla="*/ 403013 h 541908"/>
                  <a:gd name="connsiteX16" fmla="*/ 344721 w 398695"/>
                  <a:gd name="connsiteY16" fmla="*/ 359833 h 541908"/>
                  <a:gd name="connsiteX17" fmla="*/ 384302 w 398695"/>
                  <a:gd name="connsiteY17" fmla="*/ 293624 h 541908"/>
                  <a:gd name="connsiteX18" fmla="*/ 398696 w 398695"/>
                  <a:gd name="connsiteY18" fmla="*/ 209423 h 541908"/>
                  <a:gd name="connsiteX19" fmla="*/ 374227 w 398695"/>
                  <a:gd name="connsiteY19" fmla="*/ 100753 h 541908"/>
                  <a:gd name="connsiteX20" fmla="*/ 308017 w 398695"/>
                  <a:gd name="connsiteY20" fmla="*/ 27347 h 541908"/>
                  <a:gd name="connsiteX21" fmla="*/ 309457 w 398695"/>
                  <a:gd name="connsiteY21" fmla="*/ 267716 h 541908"/>
                  <a:gd name="connsiteX22" fmla="*/ 284268 w 398695"/>
                  <a:gd name="connsiteY22" fmla="*/ 311616 h 541908"/>
                  <a:gd name="connsiteX23" fmla="*/ 246126 w 398695"/>
                  <a:gd name="connsiteY23" fmla="*/ 338963 h 541908"/>
                  <a:gd name="connsiteX24" fmla="*/ 197189 w 398695"/>
                  <a:gd name="connsiteY24" fmla="*/ 348319 h 541908"/>
                  <a:gd name="connsiteX25" fmla="*/ 197189 w 398695"/>
                  <a:gd name="connsiteY25" fmla="*/ 348319 h 541908"/>
                  <a:gd name="connsiteX26" fmla="*/ 110109 w 398695"/>
                  <a:gd name="connsiteY26" fmla="*/ 311616 h 541908"/>
                  <a:gd name="connsiteX27" fmla="*/ 76285 w 398695"/>
                  <a:gd name="connsiteY27" fmla="*/ 208703 h 541908"/>
                  <a:gd name="connsiteX28" fmla="*/ 85641 w 398695"/>
                  <a:gd name="connsiteY28" fmla="*/ 150410 h 541908"/>
                  <a:gd name="connsiteX29" fmla="*/ 110829 w 398695"/>
                  <a:gd name="connsiteY29" fmla="*/ 106511 h 541908"/>
                  <a:gd name="connsiteX30" fmla="*/ 148971 w 398695"/>
                  <a:gd name="connsiteY30" fmla="*/ 79163 h 541908"/>
                  <a:gd name="connsiteX31" fmla="*/ 197189 w 398695"/>
                  <a:gd name="connsiteY31" fmla="*/ 69808 h 541908"/>
                  <a:gd name="connsiteX32" fmla="*/ 284988 w 398695"/>
                  <a:gd name="connsiteY32" fmla="*/ 106511 h 541908"/>
                  <a:gd name="connsiteX33" fmla="*/ 318812 w 398695"/>
                  <a:gd name="connsiteY33" fmla="*/ 208703 h 541908"/>
                  <a:gd name="connsiteX34" fmla="*/ 309457 w 398695"/>
                  <a:gd name="connsiteY34" fmla="*/ 266996 h 541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41908">
                    <a:moveTo>
                      <a:pt x="307298" y="26628"/>
                    </a:moveTo>
                    <a:cubicBezTo>
                      <a:pt x="279231" y="8636"/>
                      <a:pt x="248285" y="0"/>
                      <a:pt x="213741" y="0"/>
                    </a:cubicBezTo>
                    <a:cubicBezTo>
                      <a:pt x="179197" y="0"/>
                      <a:pt x="157607" y="6477"/>
                      <a:pt x="136737" y="18711"/>
                    </a:cubicBezTo>
                    <a:cubicBezTo>
                      <a:pt x="115147" y="30946"/>
                      <a:pt x="97875" y="47498"/>
                      <a:pt x="84921" y="67649"/>
                    </a:cubicBezTo>
                    <a:cubicBezTo>
                      <a:pt x="82762" y="71247"/>
                      <a:pt x="79883" y="75565"/>
                      <a:pt x="77724" y="79883"/>
                    </a:cubicBezTo>
                    <a:lnTo>
                      <a:pt x="77724" y="7916"/>
                    </a:lnTo>
                    <a:lnTo>
                      <a:pt x="0" y="7916"/>
                    </a:lnTo>
                    <a:lnTo>
                      <a:pt x="0" y="541909"/>
                    </a:lnTo>
                    <a:lnTo>
                      <a:pt x="0" y="541909"/>
                    </a:lnTo>
                    <a:cubicBezTo>
                      <a:pt x="0" y="541909"/>
                      <a:pt x="77724" y="541909"/>
                      <a:pt x="77724" y="541909"/>
                    </a:cubicBezTo>
                    <a:lnTo>
                      <a:pt x="77724" y="338243"/>
                    </a:lnTo>
                    <a:cubicBezTo>
                      <a:pt x="79883" y="342561"/>
                      <a:pt x="82762" y="346879"/>
                      <a:pt x="84921" y="350478"/>
                    </a:cubicBezTo>
                    <a:cubicBezTo>
                      <a:pt x="98594" y="370628"/>
                      <a:pt x="115866" y="387181"/>
                      <a:pt x="136737" y="399415"/>
                    </a:cubicBezTo>
                    <a:cubicBezTo>
                      <a:pt x="157607" y="411649"/>
                      <a:pt x="183515" y="418126"/>
                      <a:pt x="213741" y="418126"/>
                    </a:cubicBezTo>
                    <a:lnTo>
                      <a:pt x="213741" y="418126"/>
                    </a:lnTo>
                    <a:cubicBezTo>
                      <a:pt x="240369" y="418126"/>
                      <a:pt x="264837" y="413089"/>
                      <a:pt x="286427" y="403013"/>
                    </a:cubicBezTo>
                    <a:cubicBezTo>
                      <a:pt x="308737" y="392938"/>
                      <a:pt x="328168" y="378544"/>
                      <a:pt x="344721" y="359833"/>
                    </a:cubicBezTo>
                    <a:cubicBezTo>
                      <a:pt x="361273" y="341122"/>
                      <a:pt x="374227" y="319532"/>
                      <a:pt x="384302" y="293624"/>
                    </a:cubicBezTo>
                    <a:cubicBezTo>
                      <a:pt x="394377" y="267716"/>
                      <a:pt x="398696" y="239649"/>
                      <a:pt x="398696" y="209423"/>
                    </a:cubicBezTo>
                    <a:cubicBezTo>
                      <a:pt x="398696" y="179197"/>
                      <a:pt x="390779" y="131699"/>
                      <a:pt x="374227" y="100753"/>
                    </a:cubicBezTo>
                    <a:cubicBezTo>
                      <a:pt x="357674" y="69088"/>
                      <a:pt x="336084" y="44619"/>
                      <a:pt x="308017" y="27347"/>
                    </a:cubicBezTo>
                    <a:close/>
                    <a:moveTo>
                      <a:pt x="309457" y="267716"/>
                    </a:moveTo>
                    <a:cubicBezTo>
                      <a:pt x="303699" y="284988"/>
                      <a:pt x="295063" y="299381"/>
                      <a:pt x="284268" y="311616"/>
                    </a:cubicBezTo>
                    <a:cubicBezTo>
                      <a:pt x="273473" y="323850"/>
                      <a:pt x="260519" y="333206"/>
                      <a:pt x="246126" y="338963"/>
                    </a:cubicBezTo>
                    <a:cubicBezTo>
                      <a:pt x="231013" y="345440"/>
                      <a:pt x="215181" y="348319"/>
                      <a:pt x="197189" y="348319"/>
                    </a:cubicBezTo>
                    <a:lnTo>
                      <a:pt x="197189" y="348319"/>
                    </a:lnTo>
                    <a:cubicBezTo>
                      <a:pt x="161925" y="348319"/>
                      <a:pt x="132419" y="336084"/>
                      <a:pt x="110109" y="311616"/>
                    </a:cubicBezTo>
                    <a:cubicBezTo>
                      <a:pt x="87080" y="287147"/>
                      <a:pt x="76285" y="252603"/>
                      <a:pt x="76285" y="208703"/>
                    </a:cubicBezTo>
                    <a:cubicBezTo>
                      <a:pt x="76285" y="164804"/>
                      <a:pt x="79163" y="167682"/>
                      <a:pt x="85641" y="150410"/>
                    </a:cubicBezTo>
                    <a:cubicBezTo>
                      <a:pt x="91398" y="133138"/>
                      <a:pt x="100034" y="118745"/>
                      <a:pt x="110829" y="106511"/>
                    </a:cubicBezTo>
                    <a:cubicBezTo>
                      <a:pt x="121624" y="94276"/>
                      <a:pt x="134578" y="84921"/>
                      <a:pt x="148971" y="79163"/>
                    </a:cubicBezTo>
                    <a:cubicBezTo>
                      <a:pt x="164084" y="73406"/>
                      <a:pt x="179917" y="69808"/>
                      <a:pt x="197189" y="69808"/>
                    </a:cubicBezTo>
                    <a:cubicBezTo>
                      <a:pt x="233172" y="69808"/>
                      <a:pt x="262678" y="82042"/>
                      <a:pt x="284988" y="106511"/>
                    </a:cubicBezTo>
                    <a:cubicBezTo>
                      <a:pt x="308017" y="130979"/>
                      <a:pt x="318812" y="164804"/>
                      <a:pt x="318812" y="208703"/>
                    </a:cubicBezTo>
                    <a:cubicBezTo>
                      <a:pt x="318812" y="252603"/>
                      <a:pt x="315934" y="249724"/>
                      <a:pt x="309457" y="266996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5" name="Forma libre 14">
                <a:extLst>
                  <a:ext uri="{FF2B5EF4-FFF2-40B4-BE49-F238E27FC236}">
                    <a16:creationId xmlns:a16="http://schemas.microsoft.com/office/drawing/2014/main" id="{1F080F07-C58A-1CF9-B9B6-D6A33A88DBB8}"/>
                  </a:ext>
                </a:extLst>
              </p:cNvPr>
              <p:cNvSpPr/>
              <p:nvPr/>
            </p:nvSpPr>
            <p:spPr>
              <a:xfrm>
                <a:off x="10240147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6" name="Forma libre 15">
                <a:extLst>
                  <a:ext uri="{FF2B5EF4-FFF2-40B4-BE49-F238E27FC236}">
                    <a16:creationId xmlns:a16="http://schemas.microsoft.com/office/drawing/2014/main" id="{2B08CD4E-6E58-ED69-9163-66AD16244EA8}"/>
                  </a:ext>
                </a:extLst>
              </p:cNvPr>
              <p:cNvSpPr/>
              <p:nvPr/>
            </p:nvSpPr>
            <p:spPr>
              <a:xfrm>
                <a:off x="10037201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5 w 407331"/>
                  <a:gd name="connsiteY8" fmla="*/ 418846 h 418845"/>
                  <a:gd name="connsiteX9" fmla="*/ 284988 w 407331"/>
                  <a:gd name="connsiteY9" fmla="*/ 403733 h 418845"/>
                  <a:gd name="connsiteX10" fmla="*/ 349758 w 407331"/>
                  <a:gd name="connsiteY10" fmla="*/ 360553 h 418845"/>
                  <a:gd name="connsiteX11" fmla="*/ 392218 w 407331"/>
                  <a:gd name="connsiteY11" fmla="*/ 294344 h 418845"/>
                  <a:gd name="connsiteX12" fmla="*/ 407331 w 407331"/>
                  <a:gd name="connsiteY12" fmla="*/ 209423 h 418845"/>
                  <a:gd name="connsiteX13" fmla="*/ 380704 w 407331"/>
                  <a:gd name="connsiteY13" fmla="*/ 100034 h 418845"/>
                  <a:gd name="connsiteX14" fmla="*/ 308017 w 407331"/>
                  <a:gd name="connsiteY14" fmla="*/ 26628 h 418845"/>
                  <a:gd name="connsiteX15" fmla="*/ 318093 w 407331"/>
                  <a:gd name="connsiteY15" fmla="*/ 267716 h 418845"/>
                  <a:gd name="connsiteX16" fmla="*/ 292185 w 407331"/>
                  <a:gd name="connsiteY16" fmla="*/ 311616 h 418845"/>
                  <a:gd name="connsiteX17" fmla="*/ 252603 w 407331"/>
                  <a:gd name="connsiteY17" fmla="*/ 338963 h 418845"/>
                  <a:gd name="connsiteX18" fmla="*/ 202946 w 407331"/>
                  <a:gd name="connsiteY18" fmla="*/ 348319 h 418845"/>
                  <a:gd name="connsiteX19" fmla="*/ 202946 w 407331"/>
                  <a:gd name="connsiteY19" fmla="*/ 348319 h 418845"/>
                  <a:gd name="connsiteX20" fmla="*/ 139615 w 407331"/>
                  <a:gd name="connsiteY20" fmla="*/ 331766 h 418845"/>
                  <a:gd name="connsiteX21" fmla="*/ 94996 w 407331"/>
                  <a:gd name="connsiteY21" fmla="*/ 283549 h 418845"/>
                  <a:gd name="connsiteX22" fmla="*/ 78444 w 407331"/>
                  <a:gd name="connsiteY22" fmla="*/ 208703 h 418845"/>
                  <a:gd name="connsiteX23" fmla="*/ 87799 w 407331"/>
                  <a:gd name="connsiteY23" fmla="*/ 149691 h 418845"/>
                  <a:gd name="connsiteX24" fmla="*/ 113707 w 407331"/>
                  <a:gd name="connsiteY24" fmla="*/ 106511 h 418845"/>
                  <a:gd name="connsiteX25" fmla="*/ 153289 w 407331"/>
                  <a:gd name="connsiteY25" fmla="*/ 79163 h 418845"/>
                  <a:gd name="connsiteX26" fmla="*/ 202226 w 407331"/>
                  <a:gd name="connsiteY26" fmla="*/ 69808 h 418845"/>
                  <a:gd name="connsiteX27" fmla="*/ 266996 w 407331"/>
                  <a:gd name="connsiteY27" fmla="*/ 86360 h 418845"/>
                  <a:gd name="connsiteX28" fmla="*/ 311616 w 407331"/>
                  <a:gd name="connsiteY28" fmla="*/ 133858 h 418845"/>
                  <a:gd name="connsiteX29" fmla="*/ 328168 w 407331"/>
                  <a:gd name="connsiteY29" fmla="*/ 208703 h 418845"/>
                  <a:gd name="connsiteX30" fmla="*/ 318812 w 407331"/>
                  <a:gd name="connsiteY30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50410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60" y="410210"/>
                      <a:pt x="165523" y="418846"/>
                      <a:pt x="204385" y="418846"/>
                    </a:cubicBez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10176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5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093" y="267716"/>
                    </a:moveTo>
                    <a:cubicBezTo>
                      <a:pt x="311616" y="284988"/>
                      <a:pt x="302980" y="300101"/>
                      <a:pt x="292185" y="311616"/>
                    </a:cubicBezTo>
                    <a:cubicBezTo>
                      <a:pt x="281390" y="323130"/>
                      <a:pt x="267716" y="332486"/>
                      <a:pt x="252603" y="338963"/>
                    </a:cubicBezTo>
                    <a:cubicBezTo>
                      <a:pt x="237490" y="345440"/>
                      <a:pt x="220938" y="348319"/>
                      <a:pt x="202946" y="348319"/>
                    </a:cubicBezTo>
                    <a:lnTo>
                      <a:pt x="202946" y="348319"/>
                    </a:lnTo>
                    <a:cubicBezTo>
                      <a:pt x="179917" y="348319"/>
                      <a:pt x="159046" y="342561"/>
                      <a:pt x="139615" y="331766"/>
                    </a:cubicBezTo>
                    <a:cubicBezTo>
                      <a:pt x="120904" y="320971"/>
                      <a:pt x="105791" y="304419"/>
                      <a:pt x="94996" y="283549"/>
                    </a:cubicBezTo>
                    <a:cubicBezTo>
                      <a:pt x="84201" y="262678"/>
                      <a:pt x="78444" y="237490"/>
                      <a:pt x="78444" y="208703"/>
                    </a:cubicBezTo>
                    <a:cubicBezTo>
                      <a:pt x="78444" y="179917"/>
                      <a:pt x="81322" y="166963"/>
                      <a:pt x="87799" y="149691"/>
                    </a:cubicBezTo>
                    <a:cubicBezTo>
                      <a:pt x="93557" y="133138"/>
                      <a:pt x="102193" y="118025"/>
                      <a:pt x="113707" y="106511"/>
                    </a:cubicBezTo>
                    <a:cubicBezTo>
                      <a:pt x="124502" y="94276"/>
                      <a:pt x="138176" y="84921"/>
                      <a:pt x="153289" y="79163"/>
                    </a:cubicBezTo>
                    <a:cubicBezTo>
                      <a:pt x="168402" y="73406"/>
                      <a:pt x="184954" y="69808"/>
                      <a:pt x="202226" y="69808"/>
                    </a:cubicBezTo>
                    <a:cubicBezTo>
                      <a:pt x="219498" y="69808"/>
                      <a:pt x="248285" y="75565"/>
                      <a:pt x="266996" y="86360"/>
                    </a:cubicBezTo>
                    <a:cubicBezTo>
                      <a:pt x="285708" y="97155"/>
                      <a:pt x="300821" y="113707"/>
                      <a:pt x="311616" y="133858"/>
                    </a:cubicBezTo>
                    <a:cubicBezTo>
                      <a:pt x="322411" y="154728"/>
                      <a:pt x="328168" y="179197"/>
                      <a:pt x="328168" y="208703"/>
                    </a:cubicBezTo>
                    <a:cubicBezTo>
                      <a:pt x="328168" y="238210"/>
                      <a:pt x="325289" y="249724"/>
                      <a:pt x="318812" y="267716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7" name="Forma libre 16">
                <a:extLst>
                  <a:ext uri="{FF2B5EF4-FFF2-40B4-BE49-F238E27FC236}">
                    <a16:creationId xmlns:a16="http://schemas.microsoft.com/office/drawing/2014/main" id="{54CE5FE8-1F96-CB65-319A-425D5C4A80B8}"/>
                  </a:ext>
                </a:extLst>
              </p:cNvPr>
              <p:cNvSpPr/>
              <p:nvPr/>
            </p:nvSpPr>
            <p:spPr>
              <a:xfrm>
                <a:off x="10675545" y="6881494"/>
                <a:ext cx="81322" cy="554143"/>
              </a:xfrm>
              <a:custGeom>
                <a:avLst/>
                <a:gdLst>
                  <a:gd name="connsiteX0" fmla="*/ 0 w 81322"/>
                  <a:gd name="connsiteY0" fmla="*/ 0 h 554143"/>
                  <a:gd name="connsiteX1" fmla="*/ 81323 w 81322"/>
                  <a:gd name="connsiteY1" fmla="*/ 0 h 554143"/>
                  <a:gd name="connsiteX2" fmla="*/ 81323 w 81322"/>
                  <a:gd name="connsiteY2" fmla="*/ 554143 h 554143"/>
                  <a:gd name="connsiteX3" fmla="*/ 0 w 81322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322" h="554143">
                    <a:moveTo>
                      <a:pt x="0" y="0"/>
                    </a:moveTo>
                    <a:lnTo>
                      <a:pt x="81323" y="0"/>
                    </a:lnTo>
                    <a:lnTo>
                      <a:pt x="81323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8" name="Forma libre 17">
                <a:extLst>
                  <a:ext uri="{FF2B5EF4-FFF2-40B4-BE49-F238E27FC236}">
                    <a16:creationId xmlns:a16="http://schemas.microsoft.com/office/drawing/2014/main" id="{DFA3CAB8-EC4F-562F-A5A3-2ACA8548D53E}"/>
                  </a:ext>
                </a:extLst>
              </p:cNvPr>
              <p:cNvSpPr/>
              <p:nvPr/>
            </p:nvSpPr>
            <p:spPr>
              <a:xfrm>
                <a:off x="10830273" y="6880774"/>
                <a:ext cx="398695" cy="562059"/>
              </a:xfrm>
              <a:custGeom>
                <a:avLst/>
                <a:gdLst>
                  <a:gd name="connsiteX0" fmla="*/ 307298 w 398695"/>
                  <a:gd name="connsiteY0" fmla="*/ 171281 h 562059"/>
                  <a:gd name="connsiteX1" fmla="*/ 213741 w 398695"/>
                  <a:gd name="connsiteY1" fmla="*/ 144653 h 562059"/>
                  <a:gd name="connsiteX2" fmla="*/ 136737 w 398695"/>
                  <a:gd name="connsiteY2" fmla="*/ 163364 h 562059"/>
                  <a:gd name="connsiteX3" fmla="*/ 84921 w 398695"/>
                  <a:gd name="connsiteY3" fmla="*/ 212302 h 562059"/>
                  <a:gd name="connsiteX4" fmla="*/ 77724 w 398695"/>
                  <a:gd name="connsiteY4" fmla="*/ 224536 h 562059"/>
                  <a:gd name="connsiteX5" fmla="*/ 77724 w 398695"/>
                  <a:gd name="connsiteY5" fmla="*/ 0 h 562059"/>
                  <a:gd name="connsiteX6" fmla="*/ 0 w 398695"/>
                  <a:gd name="connsiteY6" fmla="*/ 0 h 562059"/>
                  <a:gd name="connsiteX7" fmla="*/ 0 w 398695"/>
                  <a:gd name="connsiteY7" fmla="*/ 554144 h 562059"/>
                  <a:gd name="connsiteX8" fmla="*/ 0 w 398695"/>
                  <a:gd name="connsiteY8" fmla="*/ 554144 h 562059"/>
                  <a:gd name="connsiteX9" fmla="*/ 77724 w 398695"/>
                  <a:gd name="connsiteY9" fmla="*/ 554144 h 562059"/>
                  <a:gd name="connsiteX10" fmla="*/ 77724 w 398695"/>
                  <a:gd name="connsiteY10" fmla="*/ 482177 h 562059"/>
                  <a:gd name="connsiteX11" fmla="*/ 84921 w 398695"/>
                  <a:gd name="connsiteY11" fmla="*/ 494411 h 562059"/>
                  <a:gd name="connsiteX12" fmla="*/ 136737 w 398695"/>
                  <a:gd name="connsiteY12" fmla="*/ 543349 h 562059"/>
                  <a:gd name="connsiteX13" fmla="*/ 213741 w 398695"/>
                  <a:gd name="connsiteY13" fmla="*/ 562060 h 562059"/>
                  <a:gd name="connsiteX14" fmla="*/ 213741 w 398695"/>
                  <a:gd name="connsiteY14" fmla="*/ 562060 h 562059"/>
                  <a:gd name="connsiteX15" fmla="*/ 286428 w 398695"/>
                  <a:gd name="connsiteY15" fmla="*/ 546947 h 562059"/>
                  <a:gd name="connsiteX16" fmla="*/ 344721 w 398695"/>
                  <a:gd name="connsiteY16" fmla="*/ 503767 h 562059"/>
                  <a:gd name="connsiteX17" fmla="*/ 384302 w 398695"/>
                  <a:gd name="connsiteY17" fmla="*/ 437557 h 562059"/>
                  <a:gd name="connsiteX18" fmla="*/ 398696 w 398695"/>
                  <a:gd name="connsiteY18" fmla="*/ 353356 h 562059"/>
                  <a:gd name="connsiteX19" fmla="*/ 374227 w 398695"/>
                  <a:gd name="connsiteY19" fmla="*/ 244687 h 562059"/>
                  <a:gd name="connsiteX20" fmla="*/ 308018 w 398695"/>
                  <a:gd name="connsiteY20" fmla="*/ 171281 h 562059"/>
                  <a:gd name="connsiteX21" fmla="*/ 309457 w 398695"/>
                  <a:gd name="connsiteY21" fmla="*/ 412369 h 562059"/>
                  <a:gd name="connsiteX22" fmla="*/ 284268 w 398695"/>
                  <a:gd name="connsiteY22" fmla="*/ 456269 h 562059"/>
                  <a:gd name="connsiteX23" fmla="*/ 246126 w 398695"/>
                  <a:gd name="connsiteY23" fmla="*/ 483616 h 562059"/>
                  <a:gd name="connsiteX24" fmla="*/ 197189 w 398695"/>
                  <a:gd name="connsiteY24" fmla="*/ 492972 h 562059"/>
                  <a:gd name="connsiteX25" fmla="*/ 197189 w 398695"/>
                  <a:gd name="connsiteY25" fmla="*/ 492972 h 562059"/>
                  <a:gd name="connsiteX26" fmla="*/ 110109 w 398695"/>
                  <a:gd name="connsiteY26" fmla="*/ 456269 h 562059"/>
                  <a:gd name="connsiteX27" fmla="*/ 76285 w 398695"/>
                  <a:gd name="connsiteY27" fmla="*/ 353356 h 562059"/>
                  <a:gd name="connsiteX28" fmla="*/ 85641 w 398695"/>
                  <a:gd name="connsiteY28" fmla="*/ 294344 h 562059"/>
                  <a:gd name="connsiteX29" fmla="*/ 110829 w 398695"/>
                  <a:gd name="connsiteY29" fmla="*/ 251164 h 562059"/>
                  <a:gd name="connsiteX30" fmla="*/ 148971 w 398695"/>
                  <a:gd name="connsiteY30" fmla="*/ 223816 h 562059"/>
                  <a:gd name="connsiteX31" fmla="*/ 197189 w 398695"/>
                  <a:gd name="connsiteY31" fmla="*/ 214461 h 562059"/>
                  <a:gd name="connsiteX32" fmla="*/ 284988 w 398695"/>
                  <a:gd name="connsiteY32" fmla="*/ 251164 h 562059"/>
                  <a:gd name="connsiteX33" fmla="*/ 318813 w 398695"/>
                  <a:gd name="connsiteY33" fmla="*/ 353356 h 562059"/>
                  <a:gd name="connsiteX34" fmla="*/ 309457 w 398695"/>
                  <a:gd name="connsiteY34" fmla="*/ 411649 h 56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62059">
                    <a:moveTo>
                      <a:pt x="307298" y="171281"/>
                    </a:moveTo>
                    <a:cubicBezTo>
                      <a:pt x="279951" y="153289"/>
                      <a:pt x="248285" y="144653"/>
                      <a:pt x="213741" y="144653"/>
                    </a:cubicBezTo>
                    <a:cubicBezTo>
                      <a:pt x="179197" y="144653"/>
                      <a:pt x="157607" y="151130"/>
                      <a:pt x="136737" y="163364"/>
                    </a:cubicBezTo>
                    <a:cubicBezTo>
                      <a:pt x="115867" y="175599"/>
                      <a:pt x="98594" y="192151"/>
                      <a:pt x="84921" y="212302"/>
                    </a:cubicBezTo>
                    <a:cubicBezTo>
                      <a:pt x="82042" y="216620"/>
                      <a:pt x="79883" y="220938"/>
                      <a:pt x="77724" y="224536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554144"/>
                    </a:lnTo>
                    <a:lnTo>
                      <a:pt x="0" y="554144"/>
                    </a:lnTo>
                    <a:cubicBezTo>
                      <a:pt x="0" y="554144"/>
                      <a:pt x="77724" y="554144"/>
                      <a:pt x="77724" y="554144"/>
                    </a:cubicBezTo>
                    <a:lnTo>
                      <a:pt x="77724" y="482177"/>
                    </a:lnTo>
                    <a:cubicBezTo>
                      <a:pt x="79883" y="486495"/>
                      <a:pt x="82042" y="490093"/>
                      <a:pt x="84921" y="494411"/>
                    </a:cubicBezTo>
                    <a:cubicBezTo>
                      <a:pt x="97875" y="514562"/>
                      <a:pt x="115147" y="531114"/>
                      <a:pt x="136737" y="543349"/>
                    </a:cubicBezTo>
                    <a:cubicBezTo>
                      <a:pt x="158327" y="555582"/>
                      <a:pt x="183515" y="562060"/>
                      <a:pt x="213741" y="562060"/>
                    </a:cubicBezTo>
                    <a:lnTo>
                      <a:pt x="213741" y="562060"/>
                    </a:lnTo>
                    <a:cubicBezTo>
                      <a:pt x="240369" y="562060"/>
                      <a:pt x="264118" y="557022"/>
                      <a:pt x="286428" y="546947"/>
                    </a:cubicBezTo>
                    <a:cubicBezTo>
                      <a:pt x="308737" y="536871"/>
                      <a:pt x="328168" y="522478"/>
                      <a:pt x="344721" y="503767"/>
                    </a:cubicBezTo>
                    <a:cubicBezTo>
                      <a:pt x="361273" y="485055"/>
                      <a:pt x="374227" y="463465"/>
                      <a:pt x="384302" y="437557"/>
                    </a:cubicBezTo>
                    <a:cubicBezTo>
                      <a:pt x="394378" y="411649"/>
                      <a:pt x="398696" y="383582"/>
                      <a:pt x="398696" y="353356"/>
                    </a:cubicBezTo>
                    <a:cubicBezTo>
                      <a:pt x="398696" y="323130"/>
                      <a:pt x="390779" y="275632"/>
                      <a:pt x="374227" y="244687"/>
                    </a:cubicBezTo>
                    <a:cubicBezTo>
                      <a:pt x="357674" y="213741"/>
                      <a:pt x="336084" y="188553"/>
                      <a:pt x="308018" y="171281"/>
                    </a:cubicBezTo>
                    <a:close/>
                    <a:moveTo>
                      <a:pt x="309457" y="412369"/>
                    </a:moveTo>
                    <a:cubicBezTo>
                      <a:pt x="303699" y="429641"/>
                      <a:pt x="295063" y="444034"/>
                      <a:pt x="284268" y="456269"/>
                    </a:cubicBezTo>
                    <a:cubicBezTo>
                      <a:pt x="273473" y="468503"/>
                      <a:pt x="260519" y="477859"/>
                      <a:pt x="246126" y="483616"/>
                    </a:cubicBezTo>
                    <a:cubicBezTo>
                      <a:pt x="231733" y="489374"/>
                      <a:pt x="215181" y="492972"/>
                      <a:pt x="197189" y="492972"/>
                    </a:cubicBezTo>
                    <a:lnTo>
                      <a:pt x="197189" y="492972"/>
                    </a:lnTo>
                    <a:cubicBezTo>
                      <a:pt x="161925" y="492972"/>
                      <a:pt x="132419" y="480737"/>
                      <a:pt x="110109" y="456269"/>
                    </a:cubicBezTo>
                    <a:cubicBezTo>
                      <a:pt x="87799" y="431800"/>
                      <a:pt x="76285" y="397256"/>
                      <a:pt x="76285" y="353356"/>
                    </a:cubicBezTo>
                    <a:cubicBezTo>
                      <a:pt x="76285" y="309457"/>
                      <a:pt x="79163" y="311616"/>
                      <a:pt x="85641" y="294344"/>
                    </a:cubicBezTo>
                    <a:cubicBezTo>
                      <a:pt x="91398" y="277791"/>
                      <a:pt x="100034" y="262678"/>
                      <a:pt x="110829" y="251164"/>
                    </a:cubicBezTo>
                    <a:cubicBezTo>
                      <a:pt x="121624" y="238929"/>
                      <a:pt x="134578" y="230293"/>
                      <a:pt x="148971" y="223816"/>
                    </a:cubicBezTo>
                    <a:cubicBezTo>
                      <a:pt x="164084" y="218059"/>
                      <a:pt x="179917" y="214461"/>
                      <a:pt x="197189" y="214461"/>
                    </a:cubicBezTo>
                    <a:cubicBezTo>
                      <a:pt x="233172" y="214461"/>
                      <a:pt x="262678" y="226695"/>
                      <a:pt x="284988" y="251164"/>
                    </a:cubicBezTo>
                    <a:cubicBezTo>
                      <a:pt x="307298" y="275632"/>
                      <a:pt x="318813" y="309457"/>
                      <a:pt x="318813" y="353356"/>
                    </a:cubicBezTo>
                    <a:cubicBezTo>
                      <a:pt x="318813" y="397256"/>
                      <a:pt x="315934" y="394377"/>
                      <a:pt x="309457" y="411649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9" name="Forma libre 18">
                <a:extLst>
                  <a:ext uri="{FF2B5EF4-FFF2-40B4-BE49-F238E27FC236}">
                    <a16:creationId xmlns:a16="http://schemas.microsoft.com/office/drawing/2014/main" id="{00AF791C-0CFD-90AD-1C71-29FF9A74E0CA}"/>
                  </a:ext>
                </a:extLst>
              </p:cNvPr>
              <p:cNvSpPr/>
              <p:nvPr/>
            </p:nvSpPr>
            <p:spPr>
              <a:xfrm>
                <a:off x="11266392" y="7025427"/>
                <a:ext cx="377825" cy="418126"/>
              </a:xfrm>
              <a:custGeom>
                <a:avLst/>
                <a:gdLst>
                  <a:gd name="connsiteX0" fmla="*/ 288586 w 377825"/>
                  <a:gd name="connsiteY0" fmla="*/ 25908 h 418126"/>
                  <a:gd name="connsiteX1" fmla="*/ 192871 w 377825"/>
                  <a:gd name="connsiteY1" fmla="*/ 0 h 418126"/>
                  <a:gd name="connsiteX2" fmla="*/ 115147 w 377825"/>
                  <a:gd name="connsiteY2" fmla="*/ 14393 h 418126"/>
                  <a:gd name="connsiteX3" fmla="*/ 53975 w 377825"/>
                  <a:gd name="connsiteY3" fmla="*/ 56854 h 418126"/>
                  <a:gd name="connsiteX4" fmla="*/ 13673 w 377825"/>
                  <a:gd name="connsiteY4" fmla="*/ 123063 h 418126"/>
                  <a:gd name="connsiteX5" fmla="*/ 0 w 377825"/>
                  <a:gd name="connsiteY5" fmla="*/ 208703 h 418126"/>
                  <a:gd name="connsiteX6" fmla="*/ 25188 w 377825"/>
                  <a:gd name="connsiteY6" fmla="*/ 318093 h 418126"/>
                  <a:gd name="connsiteX7" fmla="*/ 94996 w 377825"/>
                  <a:gd name="connsiteY7" fmla="*/ 391499 h 418126"/>
                  <a:gd name="connsiteX8" fmla="*/ 197188 w 377825"/>
                  <a:gd name="connsiteY8" fmla="*/ 418126 h 418126"/>
                  <a:gd name="connsiteX9" fmla="*/ 197188 w 377825"/>
                  <a:gd name="connsiteY9" fmla="*/ 418126 h 418126"/>
                  <a:gd name="connsiteX10" fmla="*/ 264837 w 377825"/>
                  <a:gd name="connsiteY10" fmla="*/ 408051 h 418126"/>
                  <a:gd name="connsiteX11" fmla="*/ 325289 w 377825"/>
                  <a:gd name="connsiteY11" fmla="*/ 375666 h 418126"/>
                  <a:gd name="connsiteX12" fmla="*/ 372068 w 377825"/>
                  <a:gd name="connsiteY12" fmla="*/ 317373 h 418126"/>
                  <a:gd name="connsiteX13" fmla="*/ 311616 w 377825"/>
                  <a:gd name="connsiteY13" fmla="*/ 279950 h 418126"/>
                  <a:gd name="connsiteX14" fmla="*/ 281390 w 377825"/>
                  <a:gd name="connsiteY14" fmla="*/ 320252 h 418126"/>
                  <a:gd name="connsiteX15" fmla="*/ 242528 w 377825"/>
                  <a:gd name="connsiteY15" fmla="*/ 342561 h 418126"/>
                  <a:gd name="connsiteX16" fmla="*/ 196469 w 377825"/>
                  <a:gd name="connsiteY16" fmla="*/ 349038 h 418126"/>
                  <a:gd name="connsiteX17" fmla="*/ 135297 w 377825"/>
                  <a:gd name="connsiteY17" fmla="*/ 333206 h 418126"/>
                  <a:gd name="connsiteX18" fmla="*/ 92837 w 377825"/>
                  <a:gd name="connsiteY18" fmla="*/ 286427 h 418126"/>
                  <a:gd name="connsiteX19" fmla="*/ 77724 w 377825"/>
                  <a:gd name="connsiteY19" fmla="*/ 226695 h 418126"/>
                  <a:gd name="connsiteX20" fmla="*/ 377105 w 377825"/>
                  <a:gd name="connsiteY20" fmla="*/ 226695 h 418126"/>
                  <a:gd name="connsiteX21" fmla="*/ 377825 w 377825"/>
                  <a:gd name="connsiteY21" fmla="*/ 215900 h 418126"/>
                  <a:gd name="connsiteX22" fmla="*/ 377825 w 377825"/>
                  <a:gd name="connsiteY22" fmla="*/ 205824 h 418126"/>
                  <a:gd name="connsiteX23" fmla="*/ 353356 w 377825"/>
                  <a:gd name="connsiteY23" fmla="*/ 97875 h 418126"/>
                  <a:gd name="connsiteX24" fmla="*/ 287147 w 377825"/>
                  <a:gd name="connsiteY24" fmla="*/ 25908 h 418126"/>
                  <a:gd name="connsiteX25" fmla="*/ 108669 w 377825"/>
                  <a:gd name="connsiteY25" fmla="*/ 102912 h 418126"/>
                  <a:gd name="connsiteX26" fmla="*/ 144653 w 377825"/>
                  <a:gd name="connsiteY26" fmla="*/ 75565 h 418126"/>
                  <a:gd name="connsiteX27" fmla="*/ 192151 w 377825"/>
                  <a:gd name="connsiteY27" fmla="*/ 66209 h 418126"/>
                  <a:gd name="connsiteX28" fmla="*/ 269875 w 377825"/>
                  <a:gd name="connsiteY28" fmla="*/ 100753 h 418126"/>
                  <a:gd name="connsiteX29" fmla="*/ 297942 w 377825"/>
                  <a:gd name="connsiteY29" fmla="*/ 169841 h 418126"/>
                  <a:gd name="connsiteX30" fmla="*/ 81322 w 377825"/>
                  <a:gd name="connsiteY30" fmla="*/ 169841 h 418126"/>
                  <a:gd name="connsiteX31" fmla="*/ 86360 w 377825"/>
                  <a:gd name="connsiteY31" fmla="*/ 148251 h 418126"/>
                  <a:gd name="connsiteX32" fmla="*/ 108669 w 377825"/>
                  <a:gd name="connsiteY32" fmla="*/ 102912 h 418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77825" h="418126">
                    <a:moveTo>
                      <a:pt x="288586" y="25908"/>
                    </a:moveTo>
                    <a:cubicBezTo>
                      <a:pt x="260519" y="8636"/>
                      <a:pt x="228854" y="0"/>
                      <a:pt x="192871" y="0"/>
                    </a:cubicBezTo>
                    <a:cubicBezTo>
                      <a:pt x="156887" y="0"/>
                      <a:pt x="138176" y="5038"/>
                      <a:pt x="115147" y="14393"/>
                    </a:cubicBezTo>
                    <a:cubicBezTo>
                      <a:pt x="91398" y="24469"/>
                      <a:pt x="71247" y="38142"/>
                      <a:pt x="53975" y="56854"/>
                    </a:cubicBezTo>
                    <a:cubicBezTo>
                      <a:pt x="36703" y="75565"/>
                      <a:pt x="23029" y="97155"/>
                      <a:pt x="13673" y="123063"/>
                    </a:cubicBezTo>
                    <a:cubicBezTo>
                      <a:pt x="4318" y="148971"/>
                      <a:pt x="0" y="177038"/>
                      <a:pt x="0" y="208703"/>
                    </a:cubicBezTo>
                    <a:cubicBezTo>
                      <a:pt x="0" y="240369"/>
                      <a:pt x="8636" y="287147"/>
                      <a:pt x="25188" y="318093"/>
                    </a:cubicBezTo>
                    <a:cubicBezTo>
                      <a:pt x="41741" y="349038"/>
                      <a:pt x="65489" y="374227"/>
                      <a:pt x="94996" y="391499"/>
                    </a:cubicBezTo>
                    <a:cubicBezTo>
                      <a:pt x="124502" y="408771"/>
                      <a:pt x="158327" y="418126"/>
                      <a:pt x="197188" y="418126"/>
                    </a:cubicBezTo>
                    <a:lnTo>
                      <a:pt x="197188" y="418126"/>
                    </a:lnTo>
                    <a:cubicBezTo>
                      <a:pt x="220218" y="418126"/>
                      <a:pt x="243247" y="414528"/>
                      <a:pt x="264837" y="408051"/>
                    </a:cubicBezTo>
                    <a:cubicBezTo>
                      <a:pt x="286427" y="401574"/>
                      <a:pt x="306578" y="390779"/>
                      <a:pt x="325289" y="375666"/>
                    </a:cubicBezTo>
                    <a:cubicBezTo>
                      <a:pt x="343281" y="360553"/>
                      <a:pt x="359113" y="341122"/>
                      <a:pt x="372068" y="317373"/>
                    </a:cubicBezTo>
                    <a:lnTo>
                      <a:pt x="311616" y="279950"/>
                    </a:lnTo>
                    <a:cubicBezTo>
                      <a:pt x="302980" y="296503"/>
                      <a:pt x="292904" y="309457"/>
                      <a:pt x="281390" y="320252"/>
                    </a:cubicBezTo>
                    <a:cubicBezTo>
                      <a:pt x="269875" y="330327"/>
                      <a:pt x="256921" y="338243"/>
                      <a:pt x="242528" y="342561"/>
                    </a:cubicBezTo>
                    <a:cubicBezTo>
                      <a:pt x="228134" y="346879"/>
                      <a:pt x="213021" y="349038"/>
                      <a:pt x="196469" y="349038"/>
                    </a:cubicBezTo>
                    <a:cubicBezTo>
                      <a:pt x="179917" y="349038"/>
                      <a:pt x="153289" y="344001"/>
                      <a:pt x="135297" y="333206"/>
                    </a:cubicBezTo>
                    <a:cubicBezTo>
                      <a:pt x="117306" y="322411"/>
                      <a:pt x="102912" y="307298"/>
                      <a:pt x="92837" y="286427"/>
                    </a:cubicBezTo>
                    <a:cubicBezTo>
                      <a:pt x="84921" y="269875"/>
                      <a:pt x="79883" y="249724"/>
                      <a:pt x="77724" y="226695"/>
                    </a:cubicBezTo>
                    <a:lnTo>
                      <a:pt x="377105" y="226695"/>
                    </a:lnTo>
                    <a:cubicBezTo>
                      <a:pt x="377105" y="223097"/>
                      <a:pt x="377825" y="219498"/>
                      <a:pt x="377825" y="215900"/>
                    </a:cubicBezTo>
                    <a:lnTo>
                      <a:pt x="377825" y="205824"/>
                    </a:lnTo>
                    <a:cubicBezTo>
                      <a:pt x="377825" y="164804"/>
                      <a:pt x="369908" y="128820"/>
                      <a:pt x="353356" y="97875"/>
                    </a:cubicBezTo>
                    <a:cubicBezTo>
                      <a:pt x="337523" y="66929"/>
                      <a:pt x="315214" y="43180"/>
                      <a:pt x="287147" y="25908"/>
                    </a:cubicBezTo>
                    <a:close/>
                    <a:moveTo>
                      <a:pt x="108669" y="102912"/>
                    </a:moveTo>
                    <a:cubicBezTo>
                      <a:pt x="118745" y="90678"/>
                      <a:pt x="130259" y="81322"/>
                      <a:pt x="144653" y="75565"/>
                    </a:cubicBezTo>
                    <a:cubicBezTo>
                      <a:pt x="159046" y="69808"/>
                      <a:pt x="174879" y="66209"/>
                      <a:pt x="192151" y="66209"/>
                    </a:cubicBezTo>
                    <a:cubicBezTo>
                      <a:pt x="223816" y="66209"/>
                      <a:pt x="249724" y="77724"/>
                      <a:pt x="269875" y="100753"/>
                    </a:cubicBezTo>
                    <a:cubicBezTo>
                      <a:pt x="284268" y="117306"/>
                      <a:pt x="293624" y="140335"/>
                      <a:pt x="297942" y="169841"/>
                    </a:cubicBezTo>
                    <a:lnTo>
                      <a:pt x="81322" y="169841"/>
                    </a:lnTo>
                    <a:cubicBezTo>
                      <a:pt x="82762" y="161925"/>
                      <a:pt x="84201" y="154728"/>
                      <a:pt x="86360" y="148251"/>
                    </a:cubicBezTo>
                    <a:cubicBezTo>
                      <a:pt x="91398" y="130260"/>
                      <a:pt x="99314" y="115866"/>
                      <a:pt x="108669" y="102912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0" name="Forma libre 29">
                <a:extLst>
                  <a:ext uri="{FF2B5EF4-FFF2-40B4-BE49-F238E27FC236}">
                    <a16:creationId xmlns:a16="http://schemas.microsoft.com/office/drawing/2014/main" id="{DC4A94D4-858E-D6F4-61CB-41C2BC43BD97}"/>
                  </a:ext>
                </a:extLst>
              </p:cNvPr>
              <p:cNvSpPr/>
              <p:nvPr/>
            </p:nvSpPr>
            <p:spPr>
              <a:xfrm>
                <a:off x="11695313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2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2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1" name="Forma libre 30">
                <a:extLst>
                  <a:ext uri="{FF2B5EF4-FFF2-40B4-BE49-F238E27FC236}">
                    <a16:creationId xmlns:a16="http://schemas.microsoft.com/office/drawing/2014/main" id="{03D4D76E-8497-65F0-4943-17551F2F6F0D}"/>
                  </a:ext>
                </a:extLst>
              </p:cNvPr>
              <p:cNvSpPr/>
              <p:nvPr/>
            </p:nvSpPr>
            <p:spPr>
              <a:xfrm>
                <a:off x="11904736" y="6881494"/>
                <a:ext cx="397975" cy="562779"/>
              </a:xfrm>
              <a:custGeom>
                <a:avLst/>
                <a:gdLst>
                  <a:gd name="connsiteX0" fmla="*/ 320252 w 397975"/>
                  <a:gd name="connsiteY0" fmla="*/ 224536 h 562779"/>
                  <a:gd name="connsiteX1" fmla="*/ 313055 w 397975"/>
                  <a:gd name="connsiteY1" fmla="*/ 212302 h 562779"/>
                  <a:gd name="connsiteX2" fmla="*/ 261239 w 397975"/>
                  <a:gd name="connsiteY2" fmla="*/ 163364 h 562779"/>
                  <a:gd name="connsiteX3" fmla="*/ 184954 w 397975"/>
                  <a:gd name="connsiteY3" fmla="*/ 144653 h 562779"/>
                  <a:gd name="connsiteX4" fmla="*/ 111548 w 397975"/>
                  <a:gd name="connsiteY4" fmla="*/ 159766 h 562779"/>
                  <a:gd name="connsiteX5" fmla="*/ 52536 w 397975"/>
                  <a:gd name="connsiteY5" fmla="*/ 202946 h 562779"/>
                  <a:gd name="connsiteX6" fmla="*/ 13673 w 397975"/>
                  <a:gd name="connsiteY6" fmla="*/ 269155 h 562779"/>
                  <a:gd name="connsiteX7" fmla="*/ 0 w 397975"/>
                  <a:gd name="connsiteY7" fmla="*/ 354076 h 562779"/>
                  <a:gd name="connsiteX8" fmla="*/ 24468 w 397975"/>
                  <a:gd name="connsiteY8" fmla="*/ 462746 h 562779"/>
                  <a:gd name="connsiteX9" fmla="*/ 90678 w 397975"/>
                  <a:gd name="connsiteY9" fmla="*/ 536152 h 562779"/>
                  <a:gd name="connsiteX10" fmla="*/ 184954 w 397975"/>
                  <a:gd name="connsiteY10" fmla="*/ 562779 h 562779"/>
                  <a:gd name="connsiteX11" fmla="*/ 184954 w 397975"/>
                  <a:gd name="connsiteY11" fmla="*/ 562779 h 562779"/>
                  <a:gd name="connsiteX12" fmla="*/ 261239 w 397975"/>
                  <a:gd name="connsiteY12" fmla="*/ 544068 h 562779"/>
                  <a:gd name="connsiteX13" fmla="*/ 313055 w 397975"/>
                  <a:gd name="connsiteY13" fmla="*/ 495131 h 562779"/>
                  <a:gd name="connsiteX14" fmla="*/ 320252 w 397975"/>
                  <a:gd name="connsiteY14" fmla="*/ 482896 h 562779"/>
                  <a:gd name="connsiteX15" fmla="*/ 320252 w 397975"/>
                  <a:gd name="connsiteY15" fmla="*/ 554863 h 562779"/>
                  <a:gd name="connsiteX16" fmla="*/ 397976 w 397975"/>
                  <a:gd name="connsiteY16" fmla="*/ 554863 h 562779"/>
                  <a:gd name="connsiteX17" fmla="*/ 397976 w 397975"/>
                  <a:gd name="connsiteY17" fmla="*/ 0 h 562779"/>
                  <a:gd name="connsiteX18" fmla="*/ 320252 w 397975"/>
                  <a:gd name="connsiteY18" fmla="*/ 0 h 562779"/>
                  <a:gd name="connsiteX19" fmla="*/ 320252 w 397975"/>
                  <a:gd name="connsiteY19" fmla="*/ 224536 h 562779"/>
                  <a:gd name="connsiteX20" fmla="*/ 313055 w 397975"/>
                  <a:gd name="connsiteY20" fmla="*/ 411649 h 562779"/>
                  <a:gd name="connsiteX21" fmla="*/ 287867 w 397975"/>
                  <a:gd name="connsiteY21" fmla="*/ 455549 h 562779"/>
                  <a:gd name="connsiteX22" fmla="*/ 249004 w 397975"/>
                  <a:gd name="connsiteY22" fmla="*/ 482896 h 562779"/>
                  <a:gd name="connsiteX23" fmla="*/ 200067 w 397975"/>
                  <a:gd name="connsiteY23" fmla="*/ 492252 h 562779"/>
                  <a:gd name="connsiteX24" fmla="*/ 200067 w 397975"/>
                  <a:gd name="connsiteY24" fmla="*/ 492252 h 562779"/>
                  <a:gd name="connsiteX25" fmla="*/ 112268 w 397975"/>
                  <a:gd name="connsiteY25" fmla="*/ 455549 h 562779"/>
                  <a:gd name="connsiteX26" fmla="*/ 78443 w 397975"/>
                  <a:gd name="connsiteY26" fmla="*/ 352637 h 562779"/>
                  <a:gd name="connsiteX27" fmla="*/ 87799 w 397975"/>
                  <a:gd name="connsiteY27" fmla="*/ 293624 h 562779"/>
                  <a:gd name="connsiteX28" fmla="*/ 112987 w 397975"/>
                  <a:gd name="connsiteY28" fmla="*/ 250444 h 562779"/>
                  <a:gd name="connsiteX29" fmla="*/ 151130 w 397975"/>
                  <a:gd name="connsiteY29" fmla="*/ 223097 h 562779"/>
                  <a:gd name="connsiteX30" fmla="*/ 200067 w 397975"/>
                  <a:gd name="connsiteY30" fmla="*/ 213741 h 562779"/>
                  <a:gd name="connsiteX31" fmla="*/ 287147 w 397975"/>
                  <a:gd name="connsiteY31" fmla="*/ 250444 h 562779"/>
                  <a:gd name="connsiteX32" fmla="*/ 320971 w 397975"/>
                  <a:gd name="connsiteY32" fmla="*/ 352637 h 562779"/>
                  <a:gd name="connsiteX33" fmla="*/ 312335 w 397975"/>
                  <a:gd name="connsiteY33" fmla="*/ 410929 h 562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97975" h="562779">
                    <a:moveTo>
                      <a:pt x="320252" y="224536"/>
                    </a:moveTo>
                    <a:cubicBezTo>
                      <a:pt x="318092" y="220218"/>
                      <a:pt x="315214" y="215900"/>
                      <a:pt x="313055" y="212302"/>
                    </a:cubicBezTo>
                    <a:cubicBezTo>
                      <a:pt x="299381" y="192151"/>
                      <a:pt x="282109" y="175599"/>
                      <a:pt x="261239" y="163364"/>
                    </a:cubicBezTo>
                    <a:cubicBezTo>
                      <a:pt x="240368" y="151130"/>
                      <a:pt x="214461" y="144653"/>
                      <a:pt x="184954" y="144653"/>
                    </a:cubicBezTo>
                    <a:cubicBezTo>
                      <a:pt x="155448" y="144653"/>
                      <a:pt x="133858" y="149691"/>
                      <a:pt x="111548" y="159766"/>
                    </a:cubicBezTo>
                    <a:cubicBezTo>
                      <a:pt x="89238" y="169841"/>
                      <a:pt x="69807" y="184235"/>
                      <a:pt x="52536" y="202946"/>
                    </a:cubicBezTo>
                    <a:cubicBezTo>
                      <a:pt x="35983" y="221657"/>
                      <a:pt x="23029" y="243967"/>
                      <a:pt x="13673" y="269155"/>
                    </a:cubicBezTo>
                    <a:cubicBezTo>
                      <a:pt x="4318" y="294344"/>
                      <a:pt x="0" y="323130"/>
                      <a:pt x="0" y="354076"/>
                    </a:cubicBezTo>
                    <a:cubicBezTo>
                      <a:pt x="0" y="385022"/>
                      <a:pt x="7916" y="431800"/>
                      <a:pt x="24468" y="462746"/>
                    </a:cubicBezTo>
                    <a:cubicBezTo>
                      <a:pt x="40301" y="494411"/>
                      <a:pt x="62611" y="518879"/>
                      <a:pt x="90678" y="536152"/>
                    </a:cubicBezTo>
                    <a:cubicBezTo>
                      <a:pt x="118745" y="554143"/>
                      <a:pt x="150410" y="562779"/>
                      <a:pt x="184954" y="562779"/>
                    </a:cubicBezTo>
                    <a:lnTo>
                      <a:pt x="184954" y="562779"/>
                    </a:lnTo>
                    <a:cubicBezTo>
                      <a:pt x="214461" y="562779"/>
                      <a:pt x="240368" y="556302"/>
                      <a:pt x="261239" y="544068"/>
                    </a:cubicBezTo>
                    <a:cubicBezTo>
                      <a:pt x="282829" y="531834"/>
                      <a:pt x="300101" y="515281"/>
                      <a:pt x="313055" y="495131"/>
                    </a:cubicBezTo>
                    <a:cubicBezTo>
                      <a:pt x="315214" y="491532"/>
                      <a:pt x="318092" y="487214"/>
                      <a:pt x="320252" y="482896"/>
                    </a:cubicBezTo>
                    <a:lnTo>
                      <a:pt x="320252" y="554863"/>
                    </a:lnTo>
                    <a:lnTo>
                      <a:pt x="397976" y="554863"/>
                    </a:lnTo>
                    <a:lnTo>
                      <a:pt x="397976" y="0"/>
                    </a:lnTo>
                    <a:lnTo>
                      <a:pt x="320252" y="0"/>
                    </a:lnTo>
                    <a:lnTo>
                      <a:pt x="320252" y="224536"/>
                    </a:lnTo>
                    <a:close/>
                    <a:moveTo>
                      <a:pt x="313055" y="411649"/>
                    </a:moveTo>
                    <a:cubicBezTo>
                      <a:pt x="307297" y="428921"/>
                      <a:pt x="298662" y="443314"/>
                      <a:pt x="287867" y="455549"/>
                    </a:cubicBezTo>
                    <a:cubicBezTo>
                      <a:pt x="277072" y="467783"/>
                      <a:pt x="264117" y="477139"/>
                      <a:pt x="249004" y="482896"/>
                    </a:cubicBezTo>
                    <a:cubicBezTo>
                      <a:pt x="233892" y="488654"/>
                      <a:pt x="217339" y="492252"/>
                      <a:pt x="200067" y="492252"/>
                    </a:cubicBezTo>
                    <a:lnTo>
                      <a:pt x="200067" y="492252"/>
                    </a:lnTo>
                    <a:cubicBezTo>
                      <a:pt x="164084" y="492252"/>
                      <a:pt x="134577" y="480018"/>
                      <a:pt x="112268" y="455549"/>
                    </a:cubicBezTo>
                    <a:cubicBezTo>
                      <a:pt x="89958" y="431080"/>
                      <a:pt x="78443" y="396536"/>
                      <a:pt x="78443" y="352637"/>
                    </a:cubicBezTo>
                    <a:cubicBezTo>
                      <a:pt x="78443" y="308737"/>
                      <a:pt x="81322" y="310896"/>
                      <a:pt x="87799" y="293624"/>
                    </a:cubicBezTo>
                    <a:cubicBezTo>
                      <a:pt x="93557" y="277072"/>
                      <a:pt x="102192" y="261959"/>
                      <a:pt x="112987" y="250444"/>
                    </a:cubicBezTo>
                    <a:cubicBezTo>
                      <a:pt x="123782" y="238210"/>
                      <a:pt x="136737" y="229574"/>
                      <a:pt x="151130" y="223097"/>
                    </a:cubicBezTo>
                    <a:cubicBezTo>
                      <a:pt x="165523" y="217339"/>
                      <a:pt x="182076" y="213741"/>
                      <a:pt x="200067" y="213741"/>
                    </a:cubicBezTo>
                    <a:cubicBezTo>
                      <a:pt x="235331" y="213741"/>
                      <a:pt x="264837" y="225975"/>
                      <a:pt x="287147" y="250444"/>
                    </a:cubicBezTo>
                    <a:cubicBezTo>
                      <a:pt x="309457" y="274913"/>
                      <a:pt x="320971" y="308737"/>
                      <a:pt x="320971" y="352637"/>
                    </a:cubicBezTo>
                    <a:cubicBezTo>
                      <a:pt x="320971" y="396536"/>
                      <a:pt x="318092" y="393658"/>
                      <a:pt x="312335" y="410929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2" name="Forma libre 31">
                <a:extLst>
                  <a:ext uri="{FF2B5EF4-FFF2-40B4-BE49-F238E27FC236}">
                    <a16:creationId xmlns:a16="http://schemas.microsoft.com/office/drawing/2014/main" id="{A2C1C63D-736E-1D5B-B672-977A032ABDBA}"/>
                  </a:ext>
                </a:extLst>
              </p:cNvPr>
              <p:cNvSpPr/>
              <p:nvPr/>
            </p:nvSpPr>
            <p:spPr>
              <a:xfrm>
                <a:off x="12378277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1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8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3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3" name="Forma libre 32">
                <a:extLst>
                  <a:ext uri="{FF2B5EF4-FFF2-40B4-BE49-F238E27FC236}">
                    <a16:creationId xmlns:a16="http://schemas.microsoft.com/office/drawing/2014/main" id="{81701322-A601-3F7C-1FB1-6ECFB25A5081}"/>
                  </a:ext>
                </a:extLst>
              </p:cNvPr>
              <p:cNvSpPr/>
              <p:nvPr/>
            </p:nvSpPr>
            <p:spPr>
              <a:xfrm>
                <a:off x="12589139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6 w 407331"/>
                  <a:gd name="connsiteY8" fmla="*/ 418846 h 418845"/>
                  <a:gd name="connsiteX9" fmla="*/ 204386 w 407331"/>
                  <a:gd name="connsiteY9" fmla="*/ 418846 h 418845"/>
                  <a:gd name="connsiteX10" fmla="*/ 284988 w 407331"/>
                  <a:gd name="connsiteY10" fmla="*/ 403733 h 418845"/>
                  <a:gd name="connsiteX11" fmla="*/ 349758 w 407331"/>
                  <a:gd name="connsiteY11" fmla="*/ 360553 h 418845"/>
                  <a:gd name="connsiteX12" fmla="*/ 392218 w 407331"/>
                  <a:gd name="connsiteY12" fmla="*/ 294344 h 418845"/>
                  <a:gd name="connsiteX13" fmla="*/ 407331 w 407331"/>
                  <a:gd name="connsiteY13" fmla="*/ 209423 h 418845"/>
                  <a:gd name="connsiteX14" fmla="*/ 380704 w 407331"/>
                  <a:gd name="connsiteY14" fmla="*/ 100034 h 418845"/>
                  <a:gd name="connsiteX15" fmla="*/ 308017 w 407331"/>
                  <a:gd name="connsiteY15" fmla="*/ 26628 h 418845"/>
                  <a:gd name="connsiteX16" fmla="*/ 318812 w 407331"/>
                  <a:gd name="connsiteY16" fmla="*/ 267716 h 418845"/>
                  <a:gd name="connsiteX17" fmla="*/ 292904 w 407331"/>
                  <a:gd name="connsiteY17" fmla="*/ 311616 h 418845"/>
                  <a:gd name="connsiteX18" fmla="*/ 253323 w 407331"/>
                  <a:gd name="connsiteY18" fmla="*/ 338963 h 418845"/>
                  <a:gd name="connsiteX19" fmla="*/ 203666 w 407331"/>
                  <a:gd name="connsiteY19" fmla="*/ 348319 h 418845"/>
                  <a:gd name="connsiteX20" fmla="*/ 203666 w 407331"/>
                  <a:gd name="connsiteY20" fmla="*/ 348319 h 418845"/>
                  <a:gd name="connsiteX21" fmla="*/ 140335 w 407331"/>
                  <a:gd name="connsiteY21" fmla="*/ 331766 h 418845"/>
                  <a:gd name="connsiteX22" fmla="*/ 95716 w 407331"/>
                  <a:gd name="connsiteY22" fmla="*/ 283549 h 418845"/>
                  <a:gd name="connsiteX23" fmla="*/ 79163 w 407331"/>
                  <a:gd name="connsiteY23" fmla="*/ 208703 h 418845"/>
                  <a:gd name="connsiteX24" fmla="*/ 88519 w 407331"/>
                  <a:gd name="connsiteY24" fmla="*/ 149691 h 418845"/>
                  <a:gd name="connsiteX25" fmla="*/ 114427 w 407331"/>
                  <a:gd name="connsiteY25" fmla="*/ 106511 h 418845"/>
                  <a:gd name="connsiteX26" fmla="*/ 154009 w 407331"/>
                  <a:gd name="connsiteY26" fmla="*/ 79163 h 418845"/>
                  <a:gd name="connsiteX27" fmla="*/ 202946 w 407331"/>
                  <a:gd name="connsiteY27" fmla="*/ 69808 h 418845"/>
                  <a:gd name="connsiteX28" fmla="*/ 267716 w 407331"/>
                  <a:gd name="connsiteY28" fmla="*/ 86360 h 418845"/>
                  <a:gd name="connsiteX29" fmla="*/ 312336 w 407331"/>
                  <a:gd name="connsiteY29" fmla="*/ 133858 h 418845"/>
                  <a:gd name="connsiteX30" fmla="*/ 328888 w 407331"/>
                  <a:gd name="connsiteY30" fmla="*/ 208703 h 418845"/>
                  <a:gd name="connsiteX31" fmla="*/ 319532 w 407331"/>
                  <a:gd name="connsiteY31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49691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59" y="410210"/>
                      <a:pt x="165523" y="418846"/>
                      <a:pt x="204386" y="418846"/>
                    </a:cubicBezTo>
                    <a:lnTo>
                      <a:pt x="204386" y="418846"/>
                    </a:ln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09457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6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812" y="267716"/>
                    </a:moveTo>
                    <a:cubicBezTo>
                      <a:pt x="312336" y="284988"/>
                      <a:pt x="303699" y="300101"/>
                      <a:pt x="292904" y="311616"/>
                    </a:cubicBezTo>
                    <a:cubicBezTo>
                      <a:pt x="282109" y="323130"/>
                      <a:pt x="268436" y="332486"/>
                      <a:pt x="253323" y="338963"/>
                    </a:cubicBezTo>
                    <a:cubicBezTo>
                      <a:pt x="238209" y="345440"/>
                      <a:pt x="221657" y="348319"/>
                      <a:pt x="203666" y="348319"/>
                    </a:cubicBezTo>
                    <a:lnTo>
                      <a:pt x="203666" y="348319"/>
                    </a:lnTo>
                    <a:cubicBezTo>
                      <a:pt x="180636" y="348319"/>
                      <a:pt x="159046" y="342561"/>
                      <a:pt x="140335" y="331766"/>
                    </a:cubicBezTo>
                    <a:cubicBezTo>
                      <a:pt x="121624" y="320971"/>
                      <a:pt x="106511" y="304419"/>
                      <a:pt x="95716" y="283549"/>
                    </a:cubicBezTo>
                    <a:cubicBezTo>
                      <a:pt x="84921" y="262678"/>
                      <a:pt x="79163" y="237490"/>
                      <a:pt x="79163" y="208703"/>
                    </a:cubicBezTo>
                    <a:cubicBezTo>
                      <a:pt x="79163" y="179917"/>
                      <a:pt x="82042" y="166963"/>
                      <a:pt x="88519" y="149691"/>
                    </a:cubicBezTo>
                    <a:cubicBezTo>
                      <a:pt x="94996" y="133138"/>
                      <a:pt x="102912" y="118025"/>
                      <a:pt x="114427" y="106511"/>
                    </a:cubicBezTo>
                    <a:cubicBezTo>
                      <a:pt x="125942" y="94996"/>
                      <a:pt x="138896" y="84921"/>
                      <a:pt x="154009" y="79163"/>
                    </a:cubicBezTo>
                    <a:cubicBezTo>
                      <a:pt x="169122" y="73406"/>
                      <a:pt x="185674" y="69808"/>
                      <a:pt x="202946" y="69808"/>
                    </a:cubicBezTo>
                    <a:cubicBezTo>
                      <a:pt x="220218" y="69808"/>
                      <a:pt x="249004" y="75565"/>
                      <a:pt x="267716" y="86360"/>
                    </a:cubicBezTo>
                    <a:cubicBezTo>
                      <a:pt x="286427" y="97155"/>
                      <a:pt x="301541" y="113707"/>
                      <a:pt x="312336" y="133858"/>
                    </a:cubicBezTo>
                    <a:cubicBezTo>
                      <a:pt x="323131" y="154728"/>
                      <a:pt x="328888" y="179197"/>
                      <a:pt x="328888" y="208703"/>
                    </a:cubicBezTo>
                    <a:cubicBezTo>
                      <a:pt x="328888" y="238210"/>
                      <a:pt x="326009" y="249724"/>
                      <a:pt x="319532" y="267716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6" name="Forma libre 35">
                <a:extLst>
                  <a:ext uri="{FF2B5EF4-FFF2-40B4-BE49-F238E27FC236}">
                    <a16:creationId xmlns:a16="http://schemas.microsoft.com/office/drawing/2014/main" id="{66635CE8-500A-7EB8-6881-8A10EB6B7149}"/>
                  </a:ext>
                </a:extLst>
              </p:cNvPr>
              <p:cNvSpPr/>
              <p:nvPr/>
            </p:nvSpPr>
            <p:spPr>
              <a:xfrm>
                <a:off x="13041090" y="6881494"/>
                <a:ext cx="78443" cy="554143"/>
              </a:xfrm>
              <a:custGeom>
                <a:avLst/>
                <a:gdLst>
                  <a:gd name="connsiteX0" fmla="*/ 0 w 78443"/>
                  <a:gd name="connsiteY0" fmla="*/ 0 h 554143"/>
                  <a:gd name="connsiteX1" fmla="*/ 78444 w 78443"/>
                  <a:gd name="connsiteY1" fmla="*/ 0 h 554143"/>
                  <a:gd name="connsiteX2" fmla="*/ 78444 w 78443"/>
                  <a:gd name="connsiteY2" fmla="*/ 554143 h 554143"/>
                  <a:gd name="connsiteX3" fmla="*/ 0 w 78443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43" h="554143">
                    <a:moveTo>
                      <a:pt x="0" y="0"/>
                    </a:moveTo>
                    <a:lnTo>
                      <a:pt x="78444" y="0"/>
                    </a:lnTo>
                    <a:lnTo>
                      <a:pt x="78444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7" name="Forma libre 36">
                <a:extLst>
                  <a:ext uri="{FF2B5EF4-FFF2-40B4-BE49-F238E27FC236}">
                    <a16:creationId xmlns:a16="http://schemas.microsoft.com/office/drawing/2014/main" id="{1AB438C8-54CF-9768-758F-9A8F94473ABF}"/>
                  </a:ext>
                </a:extLst>
              </p:cNvPr>
              <p:cNvSpPr/>
              <p:nvPr/>
            </p:nvSpPr>
            <p:spPr>
              <a:xfrm>
                <a:off x="13172788" y="7025427"/>
                <a:ext cx="356235" cy="418846"/>
              </a:xfrm>
              <a:custGeom>
                <a:avLst/>
                <a:gdLst>
                  <a:gd name="connsiteX0" fmla="*/ 342562 w 356235"/>
                  <a:gd name="connsiteY0" fmla="*/ 87799 h 418846"/>
                  <a:gd name="connsiteX1" fmla="*/ 302260 w 356235"/>
                  <a:gd name="connsiteY1" fmla="*/ 38142 h 418846"/>
                  <a:gd name="connsiteX2" fmla="*/ 245407 w 356235"/>
                  <a:gd name="connsiteY2" fmla="*/ 9356 h 418846"/>
                  <a:gd name="connsiteX3" fmla="*/ 177758 w 356235"/>
                  <a:gd name="connsiteY3" fmla="*/ 0 h 418846"/>
                  <a:gd name="connsiteX4" fmla="*/ 79163 w 356235"/>
                  <a:gd name="connsiteY4" fmla="*/ 24469 h 418846"/>
                  <a:gd name="connsiteX5" fmla="*/ 14393 w 356235"/>
                  <a:gd name="connsiteY5" fmla="*/ 97875 h 418846"/>
                  <a:gd name="connsiteX6" fmla="*/ 75565 w 356235"/>
                  <a:gd name="connsiteY6" fmla="*/ 132419 h 418846"/>
                  <a:gd name="connsiteX7" fmla="*/ 112988 w 356235"/>
                  <a:gd name="connsiteY7" fmla="*/ 86360 h 418846"/>
                  <a:gd name="connsiteX8" fmla="*/ 176318 w 356235"/>
                  <a:gd name="connsiteY8" fmla="*/ 69808 h 418846"/>
                  <a:gd name="connsiteX9" fmla="*/ 228134 w 356235"/>
                  <a:gd name="connsiteY9" fmla="*/ 79163 h 418846"/>
                  <a:gd name="connsiteX10" fmla="*/ 265557 w 356235"/>
                  <a:gd name="connsiteY10" fmla="*/ 110109 h 418846"/>
                  <a:gd name="connsiteX11" fmla="*/ 279951 w 356235"/>
                  <a:gd name="connsiteY11" fmla="*/ 166243 h 418846"/>
                  <a:gd name="connsiteX12" fmla="*/ 279951 w 356235"/>
                  <a:gd name="connsiteY12" fmla="*/ 210862 h 418846"/>
                  <a:gd name="connsiteX13" fmla="*/ 271314 w 356235"/>
                  <a:gd name="connsiteY13" fmla="*/ 202226 h 418846"/>
                  <a:gd name="connsiteX14" fmla="*/ 163364 w 356235"/>
                  <a:gd name="connsiteY14" fmla="*/ 169841 h 418846"/>
                  <a:gd name="connsiteX15" fmla="*/ 80603 w 356235"/>
                  <a:gd name="connsiteY15" fmla="*/ 184234 h 418846"/>
                  <a:gd name="connsiteX16" fmla="*/ 21590 w 356235"/>
                  <a:gd name="connsiteY16" fmla="*/ 226695 h 418846"/>
                  <a:gd name="connsiteX17" fmla="*/ 0 w 356235"/>
                  <a:gd name="connsiteY17" fmla="*/ 294344 h 418846"/>
                  <a:gd name="connsiteX18" fmla="*/ 20871 w 356235"/>
                  <a:gd name="connsiteY18" fmla="*/ 361992 h 418846"/>
                  <a:gd name="connsiteX19" fmla="*/ 77724 w 356235"/>
                  <a:gd name="connsiteY19" fmla="*/ 404453 h 418846"/>
                  <a:gd name="connsiteX20" fmla="*/ 158327 w 356235"/>
                  <a:gd name="connsiteY20" fmla="*/ 418846 h 418846"/>
                  <a:gd name="connsiteX21" fmla="*/ 268436 w 356235"/>
                  <a:gd name="connsiteY21" fmla="*/ 385022 h 418846"/>
                  <a:gd name="connsiteX22" fmla="*/ 282829 w 356235"/>
                  <a:gd name="connsiteY22" fmla="*/ 369909 h 418846"/>
                  <a:gd name="connsiteX23" fmla="*/ 282829 w 356235"/>
                  <a:gd name="connsiteY23" fmla="*/ 410210 h 418846"/>
                  <a:gd name="connsiteX24" fmla="*/ 356235 w 356235"/>
                  <a:gd name="connsiteY24" fmla="*/ 410210 h 418846"/>
                  <a:gd name="connsiteX25" fmla="*/ 356235 w 356235"/>
                  <a:gd name="connsiteY25" fmla="*/ 159046 h 418846"/>
                  <a:gd name="connsiteX26" fmla="*/ 341122 w 356235"/>
                  <a:gd name="connsiteY26" fmla="*/ 87080 h 418846"/>
                  <a:gd name="connsiteX27" fmla="*/ 254043 w 356235"/>
                  <a:gd name="connsiteY27" fmla="*/ 342561 h 418846"/>
                  <a:gd name="connsiteX28" fmla="*/ 182796 w 356235"/>
                  <a:gd name="connsiteY28" fmla="*/ 359114 h 418846"/>
                  <a:gd name="connsiteX29" fmla="*/ 182796 w 356235"/>
                  <a:gd name="connsiteY29" fmla="*/ 359114 h 418846"/>
                  <a:gd name="connsiteX30" fmla="*/ 110109 w 356235"/>
                  <a:gd name="connsiteY30" fmla="*/ 342561 h 418846"/>
                  <a:gd name="connsiteX31" fmla="*/ 81323 w 356235"/>
                  <a:gd name="connsiteY31" fmla="*/ 294344 h 418846"/>
                  <a:gd name="connsiteX32" fmla="*/ 110109 w 356235"/>
                  <a:gd name="connsiteY32" fmla="*/ 244687 h 418846"/>
                  <a:gd name="connsiteX33" fmla="*/ 182796 w 356235"/>
                  <a:gd name="connsiteY33" fmla="*/ 228134 h 418846"/>
                  <a:gd name="connsiteX34" fmla="*/ 254043 w 356235"/>
                  <a:gd name="connsiteY34" fmla="*/ 244687 h 418846"/>
                  <a:gd name="connsiteX35" fmla="*/ 282829 w 356235"/>
                  <a:gd name="connsiteY35" fmla="*/ 293624 h 418846"/>
                  <a:gd name="connsiteX36" fmla="*/ 254043 w 356235"/>
                  <a:gd name="connsiteY36" fmla="*/ 341842 h 418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356235" h="418846">
                    <a:moveTo>
                      <a:pt x="342562" y="87799"/>
                    </a:moveTo>
                    <a:cubicBezTo>
                      <a:pt x="332486" y="67649"/>
                      <a:pt x="319532" y="51096"/>
                      <a:pt x="302260" y="38142"/>
                    </a:cubicBezTo>
                    <a:cubicBezTo>
                      <a:pt x="284988" y="25188"/>
                      <a:pt x="266277" y="15833"/>
                      <a:pt x="245407" y="9356"/>
                    </a:cubicBezTo>
                    <a:cubicBezTo>
                      <a:pt x="223817" y="3598"/>
                      <a:pt x="201507" y="0"/>
                      <a:pt x="177758" y="0"/>
                    </a:cubicBezTo>
                    <a:cubicBezTo>
                      <a:pt x="141055" y="0"/>
                      <a:pt x="108670" y="7916"/>
                      <a:pt x="79163" y="24469"/>
                    </a:cubicBezTo>
                    <a:cubicBezTo>
                      <a:pt x="50377" y="40301"/>
                      <a:pt x="28067" y="64770"/>
                      <a:pt x="14393" y="97875"/>
                    </a:cubicBezTo>
                    <a:lnTo>
                      <a:pt x="75565" y="132419"/>
                    </a:lnTo>
                    <a:cubicBezTo>
                      <a:pt x="83482" y="112988"/>
                      <a:pt x="95716" y="97875"/>
                      <a:pt x="112988" y="86360"/>
                    </a:cubicBezTo>
                    <a:cubicBezTo>
                      <a:pt x="130260" y="75565"/>
                      <a:pt x="151130" y="69808"/>
                      <a:pt x="176318" y="69808"/>
                    </a:cubicBezTo>
                    <a:cubicBezTo>
                      <a:pt x="201507" y="69808"/>
                      <a:pt x="213022" y="72686"/>
                      <a:pt x="228134" y="79163"/>
                    </a:cubicBezTo>
                    <a:cubicBezTo>
                      <a:pt x="243248" y="85640"/>
                      <a:pt x="256202" y="95716"/>
                      <a:pt x="265557" y="110109"/>
                    </a:cubicBezTo>
                    <a:cubicBezTo>
                      <a:pt x="274913" y="124502"/>
                      <a:pt x="279951" y="143214"/>
                      <a:pt x="279951" y="166243"/>
                    </a:cubicBezTo>
                    <a:lnTo>
                      <a:pt x="279951" y="210862"/>
                    </a:lnTo>
                    <a:cubicBezTo>
                      <a:pt x="277072" y="207984"/>
                      <a:pt x="274193" y="205105"/>
                      <a:pt x="271314" y="202226"/>
                    </a:cubicBezTo>
                    <a:cubicBezTo>
                      <a:pt x="246846" y="180636"/>
                      <a:pt x="210863" y="169841"/>
                      <a:pt x="163364" y="169841"/>
                    </a:cubicBezTo>
                    <a:cubicBezTo>
                      <a:pt x="115867" y="169841"/>
                      <a:pt x="105791" y="174879"/>
                      <a:pt x="80603" y="184234"/>
                    </a:cubicBezTo>
                    <a:cubicBezTo>
                      <a:pt x="55414" y="193590"/>
                      <a:pt x="35983" y="207984"/>
                      <a:pt x="21590" y="226695"/>
                    </a:cubicBezTo>
                    <a:cubicBezTo>
                      <a:pt x="7197" y="245406"/>
                      <a:pt x="0" y="267716"/>
                      <a:pt x="0" y="294344"/>
                    </a:cubicBezTo>
                    <a:cubicBezTo>
                      <a:pt x="0" y="320971"/>
                      <a:pt x="7197" y="343281"/>
                      <a:pt x="20871" y="361992"/>
                    </a:cubicBezTo>
                    <a:cubicBezTo>
                      <a:pt x="34544" y="380704"/>
                      <a:pt x="53975" y="394377"/>
                      <a:pt x="77724" y="404453"/>
                    </a:cubicBezTo>
                    <a:cubicBezTo>
                      <a:pt x="101473" y="414528"/>
                      <a:pt x="128821" y="418846"/>
                      <a:pt x="158327" y="418846"/>
                    </a:cubicBezTo>
                    <a:cubicBezTo>
                      <a:pt x="205825" y="418846"/>
                      <a:pt x="242528" y="407331"/>
                      <a:pt x="268436" y="385022"/>
                    </a:cubicBezTo>
                    <a:cubicBezTo>
                      <a:pt x="273473" y="380704"/>
                      <a:pt x="278511" y="374946"/>
                      <a:pt x="282829" y="369909"/>
                    </a:cubicBezTo>
                    <a:lnTo>
                      <a:pt x="282829" y="410210"/>
                    </a:lnTo>
                    <a:lnTo>
                      <a:pt x="356235" y="410210"/>
                    </a:lnTo>
                    <a:lnTo>
                      <a:pt x="356235" y="159046"/>
                    </a:lnTo>
                    <a:cubicBezTo>
                      <a:pt x="356235" y="130979"/>
                      <a:pt x="351198" y="107230"/>
                      <a:pt x="341122" y="87080"/>
                    </a:cubicBezTo>
                    <a:close/>
                    <a:moveTo>
                      <a:pt x="254043" y="342561"/>
                    </a:moveTo>
                    <a:cubicBezTo>
                      <a:pt x="235331" y="353356"/>
                      <a:pt x="211582" y="359114"/>
                      <a:pt x="182796" y="359114"/>
                    </a:cubicBezTo>
                    <a:lnTo>
                      <a:pt x="182796" y="359114"/>
                    </a:lnTo>
                    <a:cubicBezTo>
                      <a:pt x="154009" y="359114"/>
                      <a:pt x="129540" y="353356"/>
                      <a:pt x="110109" y="342561"/>
                    </a:cubicBezTo>
                    <a:cubicBezTo>
                      <a:pt x="90678" y="331766"/>
                      <a:pt x="81323" y="316653"/>
                      <a:pt x="81323" y="294344"/>
                    </a:cubicBezTo>
                    <a:cubicBezTo>
                      <a:pt x="81323" y="272034"/>
                      <a:pt x="90678" y="255482"/>
                      <a:pt x="110109" y="244687"/>
                    </a:cubicBezTo>
                    <a:cubicBezTo>
                      <a:pt x="129540" y="233892"/>
                      <a:pt x="154009" y="228134"/>
                      <a:pt x="182796" y="228134"/>
                    </a:cubicBezTo>
                    <a:cubicBezTo>
                      <a:pt x="211582" y="228134"/>
                      <a:pt x="235331" y="233892"/>
                      <a:pt x="254043" y="244687"/>
                    </a:cubicBezTo>
                    <a:cubicBezTo>
                      <a:pt x="272754" y="255482"/>
                      <a:pt x="282829" y="272754"/>
                      <a:pt x="282829" y="293624"/>
                    </a:cubicBezTo>
                    <a:cubicBezTo>
                      <a:pt x="282829" y="314494"/>
                      <a:pt x="273473" y="331047"/>
                      <a:pt x="254043" y="341842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8" name="Forma libre 37">
                <a:extLst>
                  <a:ext uri="{FF2B5EF4-FFF2-40B4-BE49-F238E27FC236}">
                    <a16:creationId xmlns:a16="http://schemas.microsoft.com/office/drawing/2014/main" id="{213B30B0-58F0-8932-95AD-ADF736FD5E0E}"/>
                  </a:ext>
                </a:extLst>
              </p:cNvPr>
              <p:cNvSpPr/>
              <p:nvPr/>
            </p:nvSpPr>
            <p:spPr>
              <a:xfrm>
                <a:off x="13332554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16409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A044A8B5-32E8-E0D7-96F7-2B6CDCF0AA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5341" y="438865"/>
            <a:ext cx="9289413" cy="3016075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>
              <a:lnSpc>
                <a:spcPct val="80000"/>
              </a:lnSpc>
              <a:defRPr sz="7000" b="0" i="0" spc="-150">
                <a:solidFill>
                  <a:schemeClr val="accent1"/>
                </a:solidFill>
                <a:latin typeface="+mj-lt"/>
                <a:ea typeface="IberPangea Text" panose="020B0404000000000000" pitchFamily="34" charset="0"/>
                <a:cs typeface="IberPangea Text" panose="020B0404000000000000" pitchFamily="34" charset="0"/>
              </a:defRPr>
            </a:lvl1pPr>
          </a:lstStyle>
          <a:p>
            <a:pPr lvl="0"/>
            <a:r>
              <a:rPr lang="en-US" noProof="0"/>
              <a:t>Título </a:t>
            </a:r>
          </a:p>
          <a:p>
            <a:pPr lvl="0"/>
            <a:r>
              <a:rPr lang="en-US" noProof="0"/>
              <a:t>de portada</a:t>
            </a: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CFA21D11-9D42-2BDB-41EF-81790BAA9BCC}"/>
              </a:ext>
            </a:extLst>
          </p:cNvPr>
          <p:cNvGrpSpPr/>
          <p:nvPr userDrawn="1"/>
        </p:nvGrpSpPr>
        <p:grpSpPr>
          <a:xfrm>
            <a:off x="10672419" y="289706"/>
            <a:ext cx="1121024" cy="658229"/>
            <a:chOff x="8336629" y="4518109"/>
            <a:chExt cx="5193114" cy="3049227"/>
          </a:xfrm>
        </p:grpSpPr>
        <p:grpSp>
          <p:nvGrpSpPr>
            <p:cNvPr id="18" name="Gráfico 12">
              <a:extLst>
                <a:ext uri="{FF2B5EF4-FFF2-40B4-BE49-F238E27FC236}">
                  <a16:creationId xmlns:a16="http://schemas.microsoft.com/office/drawing/2014/main" id="{3F3E24A5-3C16-4D75-13C1-F7E6D4C23425}"/>
                </a:ext>
              </a:extLst>
            </p:cNvPr>
            <p:cNvGrpSpPr/>
            <p:nvPr/>
          </p:nvGrpSpPr>
          <p:grpSpPr>
            <a:xfrm>
              <a:off x="8336629" y="4518109"/>
              <a:ext cx="5193114" cy="1989158"/>
              <a:chOff x="8336629" y="4518109"/>
              <a:chExt cx="5193114" cy="1989158"/>
            </a:xfrm>
          </p:grpSpPr>
          <p:sp>
            <p:nvSpPr>
              <p:cNvPr id="39" name="Forma libre 38">
                <a:extLst>
                  <a:ext uri="{FF2B5EF4-FFF2-40B4-BE49-F238E27FC236}">
                    <a16:creationId xmlns:a16="http://schemas.microsoft.com/office/drawing/2014/main" id="{BA8CD8AE-B982-ACB4-C02B-9ED188DAA43B}"/>
                  </a:ext>
                </a:extLst>
              </p:cNvPr>
              <p:cNvSpPr/>
              <p:nvPr/>
            </p:nvSpPr>
            <p:spPr>
              <a:xfrm>
                <a:off x="10235109" y="4639013"/>
                <a:ext cx="1689777" cy="1868254"/>
              </a:xfrm>
              <a:custGeom>
                <a:avLst/>
                <a:gdLst>
                  <a:gd name="connsiteX0" fmla="*/ 1241425 w 1689777"/>
                  <a:gd name="connsiteY0" fmla="*/ 115866 h 1868254"/>
                  <a:gd name="connsiteX1" fmla="*/ 763566 w 1689777"/>
                  <a:gd name="connsiteY1" fmla="*/ 0 h 1868254"/>
                  <a:gd name="connsiteX2" fmla="*/ 0 w 1689777"/>
                  <a:gd name="connsiteY2" fmla="*/ 0 h 1868254"/>
                  <a:gd name="connsiteX3" fmla="*/ 0 w 1689777"/>
                  <a:gd name="connsiteY3" fmla="*/ 1868255 h 1868254"/>
                  <a:gd name="connsiteX4" fmla="*/ 763566 w 1689777"/>
                  <a:gd name="connsiteY4" fmla="*/ 1868255 h 1868254"/>
                  <a:gd name="connsiteX5" fmla="*/ 1241425 w 1689777"/>
                  <a:gd name="connsiteY5" fmla="*/ 1752388 h 1868254"/>
                  <a:gd name="connsiteX6" fmla="*/ 1569593 w 1689777"/>
                  <a:gd name="connsiteY6" fmla="*/ 1425660 h 1868254"/>
                  <a:gd name="connsiteX7" fmla="*/ 1689778 w 1689777"/>
                  <a:gd name="connsiteY7" fmla="*/ 934847 h 1868254"/>
                  <a:gd name="connsiteX8" fmla="*/ 1569593 w 1689777"/>
                  <a:gd name="connsiteY8" fmla="*/ 442595 h 1868254"/>
                  <a:gd name="connsiteX9" fmla="*/ 1241425 w 1689777"/>
                  <a:gd name="connsiteY9" fmla="*/ 117306 h 1868254"/>
                  <a:gd name="connsiteX10" fmla="*/ 1241425 w 1689777"/>
                  <a:gd name="connsiteY10" fmla="*/ 117306 h 1868254"/>
                  <a:gd name="connsiteX11" fmla="*/ 1196086 w 1689777"/>
                  <a:gd name="connsiteY11" fmla="*/ 1234228 h 1868254"/>
                  <a:gd name="connsiteX12" fmla="*/ 1025525 w 1689777"/>
                  <a:gd name="connsiteY12" fmla="*/ 1430697 h 1868254"/>
                  <a:gd name="connsiteX13" fmla="*/ 736939 w 1689777"/>
                  <a:gd name="connsiteY13" fmla="*/ 1499785 h 1868254"/>
                  <a:gd name="connsiteX14" fmla="*/ 419566 w 1689777"/>
                  <a:gd name="connsiteY14" fmla="*/ 1499785 h 1868254"/>
                  <a:gd name="connsiteX15" fmla="*/ 419566 w 1689777"/>
                  <a:gd name="connsiteY15" fmla="*/ 367750 h 1868254"/>
                  <a:gd name="connsiteX16" fmla="*/ 736939 w 1689777"/>
                  <a:gd name="connsiteY16" fmla="*/ 367750 h 1868254"/>
                  <a:gd name="connsiteX17" fmla="*/ 1025525 w 1689777"/>
                  <a:gd name="connsiteY17" fmla="*/ 436838 h 1868254"/>
                  <a:gd name="connsiteX18" fmla="*/ 1196086 w 1689777"/>
                  <a:gd name="connsiteY18" fmla="*/ 633307 h 1868254"/>
                  <a:gd name="connsiteX19" fmla="*/ 1252220 w 1689777"/>
                  <a:gd name="connsiteY19" fmla="*/ 933408 h 1868254"/>
                  <a:gd name="connsiteX20" fmla="*/ 1196086 w 1689777"/>
                  <a:gd name="connsiteY20" fmla="*/ 1233509 h 1868254"/>
                  <a:gd name="connsiteX21" fmla="*/ 1196086 w 1689777"/>
                  <a:gd name="connsiteY21" fmla="*/ 123350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689777" h="1868254">
                    <a:moveTo>
                      <a:pt x="1241425" y="115866"/>
                    </a:moveTo>
                    <a:cubicBezTo>
                      <a:pt x="1102529" y="38142"/>
                      <a:pt x="943483" y="0"/>
                      <a:pt x="763566" y="0"/>
                    </a:cubicBezTo>
                    <a:lnTo>
                      <a:pt x="0" y="0"/>
                    </a:lnTo>
                    <a:lnTo>
                      <a:pt x="0" y="1868255"/>
                    </a:lnTo>
                    <a:lnTo>
                      <a:pt x="763566" y="1868255"/>
                    </a:lnTo>
                    <a:cubicBezTo>
                      <a:pt x="943483" y="1868255"/>
                      <a:pt x="1102529" y="1829393"/>
                      <a:pt x="1241425" y="1752388"/>
                    </a:cubicBezTo>
                    <a:cubicBezTo>
                      <a:pt x="1380321" y="1674664"/>
                      <a:pt x="1489710" y="1565995"/>
                      <a:pt x="1569593" y="1425660"/>
                    </a:cubicBezTo>
                    <a:cubicBezTo>
                      <a:pt x="1649476" y="1285325"/>
                      <a:pt x="1689778" y="1121241"/>
                      <a:pt x="1689778" y="934847"/>
                    </a:cubicBezTo>
                    <a:cubicBezTo>
                      <a:pt x="1689778" y="748453"/>
                      <a:pt x="1649476" y="582210"/>
                      <a:pt x="1569593" y="442595"/>
                    </a:cubicBezTo>
                    <a:cubicBezTo>
                      <a:pt x="1489710" y="302980"/>
                      <a:pt x="1380321" y="194310"/>
                      <a:pt x="1241425" y="117306"/>
                    </a:cubicBezTo>
                    <a:lnTo>
                      <a:pt x="1241425" y="117306"/>
                    </a:lnTo>
                    <a:close/>
                    <a:moveTo>
                      <a:pt x="1196086" y="1234228"/>
                    </a:moveTo>
                    <a:cubicBezTo>
                      <a:pt x="1158664" y="1319149"/>
                      <a:pt x="1101810" y="1383919"/>
                      <a:pt x="1025525" y="1430697"/>
                    </a:cubicBezTo>
                    <a:cubicBezTo>
                      <a:pt x="949240" y="1476756"/>
                      <a:pt x="852805" y="1499785"/>
                      <a:pt x="736939" y="1499785"/>
                    </a:cubicBezTo>
                    <a:lnTo>
                      <a:pt x="419566" y="1499785"/>
                    </a:lnTo>
                    <a:lnTo>
                      <a:pt x="419566" y="367750"/>
                    </a:lnTo>
                    <a:lnTo>
                      <a:pt x="736939" y="367750"/>
                    </a:lnTo>
                    <a:cubicBezTo>
                      <a:pt x="852805" y="367750"/>
                      <a:pt x="948521" y="390779"/>
                      <a:pt x="1025525" y="436838"/>
                    </a:cubicBezTo>
                    <a:cubicBezTo>
                      <a:pt x="1101810" y="482896"/>
                      <a:pt x="1158664" y="548386"/>
                      <a:pt x="1196086" y="633307"/>
                    </a:cubicBezTo>
                    <a:cubicBezTo>
                      <a:pt x="1233509" y="718227"/>
                      <a:pt x="1252220" y="818261"/>
                      <a:pt x="1252220" y="933408"/>
                    </a:cubicBezTo>
                    <a:cubicBezTo>
                      <a:pt x="1252220" y="1048554"/>
                      <a:pt x="1233509" y="1149308"/>
                      <a:pt x="1196086" y="1233509"/>
                    </a:cubicBezTo>
                    <a:lnTo>
                      <a:pt x="1196086" y="1233509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4" name="Forma libre 43">
                <a:extLst>
                  <a:ext uri="{FF2B5EF4-FFF2-40B4-BE49-F238E27FC236}">
                    <a16:creationId xmlns:a16="http://schemas.microsoft.com/office/drawing/2014/main" id="{D8C94B30-6307-7DE6-23E2-B542FB4E4601}"/>
                  </a:ext>
                </a:extLst>
              </p:cNvPr>
              <p:cNvSpPr/>
              <p:nvPr/>
            </p:nvSpPr>
            <p:spPr>
              <a:xfrm>
                <a:off x="12200519" y="4639013"/>
                <a:ext cx="1329224" cy="1868254"/>
              </a:xfrm>
              <a:custGeom>
                <a:avLst/>
                <a:gdLst>
                  <a:gd name="connsiteX0" fmla="*/ 1329224 w 1329224"/>
                  <a:gd name="connsiteY0" fmla="*/ 368469 h 1868254"/>
                  <a:gd name="connsiteX1" fmla="*/ 1329224 w 1329224"/>
                  <a:gd name="connsiteY1" fmla="*/ 0 h 1868254"/>
                  <a:gd name="connsiteX2" fmla="*/ 419566 w 1329224"/>
                  <a:gd name="connsiteY2" fmla="*/ 0 h 1868254"/>
                  <a:gd name="connsiteX3" fmla="*/ 176318 w 1329224"/>
                  <a:gd name="connsiteY3" fmla="*/ 0 h 1868254"/>
                  <a:gd name="connsiteX4" fmla="*/ 0 w 1329224"/>
                  <a:gd name="connsiteY4" fmla="*/ 0 h 1868254"/>
                  <a:gd name="connsiteX5" fmla="*/ 0 w 1329224"/>
                  <a:gd name="connsiteY5" fmla="*/ 1868255 h 1868254"/>
                  <a:gd name="connsiteX6" fmla="*/ 176318 w 1329224"/>
                  <a:gd name="connsiteY6" fmla="*/ 1868255 h 1868254"/>
                  <a:gd name="connsiteX7" fmla="*/ 419566 w 1329224"/>
                  <a:gd name="connsiteY7" fmla="*/ 1868255 h 1868254"/>
                  <a:gd name="connsiteX8" fmla="*/ 1329224 w 1329224"/>
                  <a:gd name="connsiteY8" fmla="*/ 1868255 h 1868254"/>
                  <a:gd name="connsiteX9" fmla="*/ 1329224 w 1329224"/>
                  <a:gd name="connsiteY9" fmla="*/ 1499785 h 1868254"/>
                  <a:gd name="connsiteX10" fmla="*/ 419566 w 1329224"/>
                  <a:gd name="connsiteY10" fmla="*/ 1499785 h 1868254"/>
                  <a:gd name="connsiteX11" fmla="*/ 419566 w 1329224"/>
                  <a:gd name="connsiteY11" fmla="*/ 1088856 h 1868254"/>
                  <a:gd name="connsiteX12" fmla="*/ 1214797 w 1329224"/>
                  <a:gd name="connsiteY12" fmla="*/ 1088856 h 1868254"/>
                  <a:gd name="connsiteX13" fmla="*/ 1214797 w 1329224"/>
                  <a:gd name="connsiteY13" fmla="*/ 731181 h 1868254"/>
                  <a:gd name="connsiteX14" fmla="*/ 419566 w 1329224"/>
                  <a:gd name="connsiteY14" fmla="*/ 731181 h 1868254"/>
                  <a:gd name="connsiteX15" fmla="*/ 419566 w 1329224"/>
                  <a:gd name="connsiteY15" fmla="*/ 368469 h 1868254"/>
                  <a:gd name="connsiteX16" fmla="*/ 1329224 w 1329224"/>
                  <a:gd name="connsiteY16" fmla="*/ 36846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29224" h="1868254">
                    <a:moveTo>
                      <a:pt x="1329224" y="368469"/>
                    </a:moveTo>
                    <a:lnTo>
                      <a:pt x="1329224" y="0"/>
                    </a:lnTo>
                    <a:lnTo>
                      <a:pt x="419566" y="0"/>
                    </a:lnTo>
                    <a:lnTo>
                      <a:pt x="176318" y="0"/>
                    </a:lnTo>
                    <a:lnTo>
                      <a:pt x="0" y="0"/>
                    </a:lnTo>
                    <a:lnTo>
                      <a:pt x="0" y="1868255"/>
                    </a:lnTo>
                    <a:lnTo>
                      <a:pt x="176318" y="1868255"/>
                    </a:lnTo>
                    <a:lnTo>
                      <a:pt x="419566" y="1868255"/>
                    </a:lnTo>
                    <a:lnTo>
                      <a:pt x="1329224" y="1868255"/>
                    </a:lnTo>
                    <a:lnTo>
                      <a:pt x="1329224" y="1499785"/>
                    </a:lnTo>
                    <a:lnTo>
                      <a:pt x="419566" y="1499785"/>
                    </a:lnTo>
                    <a:lnTo>
                      <a:pt x="419566" y="1088856"/>
                    </a:lnTo>
                    <a:lnTo>
                      <a:pt x="1214797" y="1088856"/>
                    </a:lnTo>
                    <a:lnTo>
                      <a:pt x="1214797" y="731181"/>
                    </a:lnTo>
                    <a:lnTo>
                      <a:pt x="419566" y="731181"/>
                    </a:lnTo>
                    <a:lnTo>
                      <a:pt x="419566" y="368469"/>
                    </a:lnTo>
                    <a:lnTo>
                      <a:pt x="1329224" y="368469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5" name="Forma libre 44">
                <a:extLst>
                  <a:ext uri="{FF2B5EF4-FFF2-40B4-BE49-F238E27FC236}">
                    <a16:creationId xmlns:a16="http://schemas.microsoft.com/office/drawing/2014/main" id="{98653366-D883-B8A9-8720-905342A1AD54}"/>
                  </a:ext>
                </a:extLst>
              </p:cNvPr>
              <p:cNvSpPr/>
              <p:nvPr/>
            </p:nvSpPr>
            <p:spPr>
              <a:xfrm>
                <a:off x="9051788" y="5363755"/>
                <a:ext cx="923432" cy="682652"/>
              </a:xfrm>
              <a:custGeom>
                <a:avLst/>
                <a:gdLst>
                  <a:gd name="connsiteX0" fmla="*/ 904810 w 923432"/>
                  <a:gd name="connsiteY0" fmla="*/ 320933 h 682652"/>
                  <a:gd name="connsiteX1" fmla="*/ 510433 w 923432"/>
                  <a:gd name="connsiteY1" fmla="*/ 56096 h 682652"/>
                  <a:gd name="connsiteX2" fmla="*/ 306047 w 923432"/>
                  <a:gd name="connsiteY2" fmla="*/ 1401 h 682652"/>
                  <a:gd name="connsiteX3" fmla="*/ 10984 w 923432"/>
                  <a:gd name="connsiteY3" fmla="*/ 253284 h 682652"/>
                  <a:gd name="connsiteX4" fmla="*/ 5227 w 923432"/>
                  <a:gd name="connsiteY4" fmla="*/ 410172 h 682652"/>
                  <a:gd name="connsiteX5" fmla="*/ 113177 w 923432"/>
                  <a:gd name="connsiteY5" fmla="*/ 601603 h 682652"/>
                  <a:gd name="connsiteX6" fmla="*/ 520508 w 923432"/>
                  <a:gd name="connsiteY6" fmla="*/ 623193 h 682652"/>
                  <a:gd name="connsiteX7" fmla="*/ 902651 w 923432"/>
                  <a:gd name="connsiteY7" fmla="*/ 365552 h 682652"/>
                  <a:gd name="connsiteX8" fmla="*/ 904090 w 923432"/>
                  <a:gd name="connsiteY8" fmla="*/ 320213 h 682652"/>
                  <a:gd name="connsiteX9" fmla="*/ 904090 w 923432"/>
                  <a:gd name="connsiteY9" fmla="*/ 320213 h 682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23432" h="682652">
                    <a:moveTo>
                      <a:pt x="904810" y="320933"/>
                    </a:moveTo>
                    <a:cubicBezTo>
                      <a:pt x="774550" y="230975"/>
                      <a:pt x="647889" y="135259"/>
                      <a:pt x="510433" y="56096"/>
                    </a:cubicBezTo>
                    <a:cubicBezTo>
                      <a:pt x="447822" y="20112"/>
                      <a:pt x="379453" y="-6515"/>
                      <a:pt x="306047" y="1401"/>
                    </a:cubicBezTo>
                    <a:cubicBezTo>
                      <a:pt x="152758" y="18673"/>
                      <a:pt x="54164" y="105033"/>
                      <a:pt x="10984" y="253284"/>
                    </a:cubicBezTo>
                    <a:cubicBezTo>
                      <a:pt x="-4849" y="307979"/>
                      <a:pt x="-531" y="385703"/>
                      <a:pt x="5227" y="410172"/>
                    </a:cubicBezTo>
                    <a:cubicBezTo>
                      <a:pt x="23218" y="483578"/>
                      <a:pt x="52725" y="552666"/>
                      <a:pt x="113177" y="601603"/>
                    </a:cubicBezTo>
                    <a:cubicBezTo>
                      <a:pt x="239838" y="703076"/>
                      <a:pt x="379453" y="708114"/>
                      <a:pt x="520508" y="623193"/>
                    </a:cubicBezTo>
                    <a:cubicBezTo>
                      <a:pt x="652207" y="544030"/>
                      <a:pt x="775990" y="452632"/>
                      <a:pt x="902651" y="365552"/>
                    </a:cubicBezTo>
                    <a:cubicBezTo>
                      <a:pt x="927120" y="349000"/>
                      <a:pt x="932877" y="339644"/>
                      <a:pt x="904090" y="320213"/>
                    </a:cubicBezTo>
                    <a:lnTo>
                      <a:pt x="904090" y="320213"/>
                    </a:lnTo>
                    <a:close/>
                  </a:path>
                </a:pathLst>
              </a:custGeom>
              <a:solidFill>
                <a:srgbClr val="0DA9FF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grpSp>
            <p:nvGrpSpPr>
              <p:cNvPr id="46" name="Gráfico 12">
                <a:extLst>
                  <a:ext uri="{FF2B5EF4-FFF2-40B4-BE49-F238E27FC236}">
                    <a16:creationId xmlns:a16="http://schemas.microsoft.com/office/drawing/2014/main" id="{92064858-E27D-218B-010C-12B78DDA133B}"/>
                  </a:ext>
                </a:extLst>
              </p:cNvPr>
              <p:cNvGrpSpPr/>
              <p:nvPr/>
            </p:nvGrpSpPr>
            <p:grpSpPr>
              <a:xfrm>
                <a:off x="8336629" y="4518109"/>
                <a:ext cx="489373" cy="1989158"/>
                <a:chOff x="8336629" y="4518109"/>
                <a:chExt cx="489373" cy="1989158"/>
              </a:xfrm>
              <a:solidFill>
                <a:srgbClr val="00A443"/>
              </a:solidFill>
            </p:grpSpPr>
            <p:sp>
              <p:nvSpPr>
                <p:cNvPr id="47" name="Forma libre 46">
                  <a:extLst>
                    <a:ext uri="{FF2B5EF4-FFF2-40B4-BE49-F238E27FC236}">
                      <a16:creationId xmlns:a16="http://schemas.microsoft.com/office/drawing/2014/main" id="{86DEC045-C63F-2D42-F4F9-2F40A9945314}"/>
                    </a:ext>
                  </a:extLst>
                </p:cNvPr>
                <p:cNvSpPr/>
                <p:nvPr/>
              </p:nvSpPr>
              <p:spPr>
                <a:xfrm>
                  <a:off x="8385566" y="5196035"/>
                  <a:ext cx="392218" cy="1311232"/>
                </a:xfrm>
                <a:custGeom>
                  <a:avLst/>
                  <a:gdLst>
                    <a:gd name="connsiteX0" fmla="*/ 0 w 392218"/>
                    <a:gd name="connsiteY0" fmla="*/ 0 h 1311232"/>
                    <a:gd name="connsiteX1" fmla="*/ 392218 w 392218"/>
                    <a:gd name="connsiteY1" fmla="*/ 0 h 1311232"/>
                    <a:gd name="connsiteX2" fmla="*/ 392218 w 392218"/>
                    <a:gd name="connsiteY2" fmla="*/ 1311233 h 1311232"/>
                    <a:gd name="connsiteX3" fmla="*/ 0 w 392218"/>
                    <a:gd name="connsiteY3" fmla="*/ 1311233 h 1311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2218" h="1311232">
                      <a:moveTo>
                        <a:pt x="0" y="0"/>
                      </a:moveTo>
                      <a:lnTo>
                        <a:pt x="392218" y="0"/>
                      </a:lnTo>
                      <a:lnTo>
                        <a:pt x="392218" y="1311233"/>
                      </a:lnTo>
                      <a:lnTo>
                        <a:pt x="0" y="1311233"/>
                      </a:lnTo>
                      <a:close/>
                    </a:path>
                  </a:pathLst>
                </a:custGeom>
                <a:solidFill>
                  <a:srgbClr val="00A443"/>
                </a:solidFill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  <p:sp>
              <p:nvSpPr>
                <p:cNvPr id="48" name="Forma libre 47">
                  <a:extLst>
                    <a:ext uri="{FF2B5EF4-FFF2-40B4-BE49-F238E27FC236}">
                      <a16:creationId xmlns:a16="http://schemas.microsoft.com/office/drawing/2014/main" id="{6036A354-0B36-EF81-9B61-EA244D8189B7}"/>
                    </a:ext>
                  </a:extLst>
                </p:cNvPr>
                <p:cNvSpPr/>
                <p:nvPr/>
              </p:nvSpPr>
              <p:spPr>
                <a:xfrm>
                  <a:off x="8336629" y="4518109"/>
                  <a:ext cx="489373" cy="489373"/>
                </a:xfrm>
                <a:custGeom>
                  <a:avLst/>
                  <a:gdLst>
                    <a:gd name="connsiteX0" fmla="*/ 489373 w 489373"/>
                    <a:gd name="connsiteY0" fmla="*/ 244687 h 489373"/>
                    <a:gd name="connsiteX1" fmla="*/ 244687 w 489373"/>
                    <a:gd name="connsiteY1" fmla="*/ 489373 h 489373"/>
                    <a:gd name="connsiteX2" fmla="*/ 0 w 489373"/>
                    <a:gd name="connsiteY2" fmla="*/ 244687 h 489373"/>
                    <a:gd name="connsiteX3" fmla="*/ 244687 w 489373"/>
                    <a:gd name="connsiteY3" fmla="*/ 0 h 489373"/>
                    <a:gd name="connsiteX4" fmla="*/ 489373 w 489373"/>
                    <a:gd name="connsiteY4" fmla="*/ 244687 h 4893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9373" h="489373">
                      <a:moveTo>
                        <a:pt x="489373" y="244687"/>
                      </a:moveTo>
                      <a:cubicBezTo>
                        <a:pt x="489373" y="379823"/>
                        <a:pt x="379823" y="489373"/>
                        <a:pt x="244687" y="489373"/>
                      </a:cubicBezTo>
                      <a:cubicBezTo>
                        <a:pt x="109550" y="489373"/>
                        <a:pt x="0" y="379823"/>
                        <a:pt x="0" y="244687"/>
                      </a:cubicBezTo>
                      <a:cubicBezTo>
                        <a:pt x="0" y="109550"/>
                        <a:pt x="109550" y="0"/>
                        <a:pt x="244687" y="0"/>
                      </a:cubicBezTo>
                      <a:cubicBezTo>
                        <a:pt x="379823" y="0"/>
                        <a:pt x="489373" y="109550"/>
                        <a:pt x="489373" y="244687"/>
                      </a:cubicBezTo>
                      <a:close/>
                    </a:path>
                  </a:pathLst>
                </a:custGeom>
                <a:solidFill>
                  <a:srgbClr val="00A443"/>
                </a:solidFill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</p:grpSp>
        </p:grpSp>
        <p:grpSp>
          <p:nvGrpSpPr>
            <p:cNvPr id="19" name="Gráfico 12">
              <a:extLst>
                <a:ext uri="{FF2B5EF4-FFF2-40B4-BE49-F238E27FC236}">
                  <a16:creationId xmlns:a16="http://schemas.microsoft.com/office/drawing/2014/main" id="{3E4EDC0D-D105-0BD7-98B0-73A3DF079FC4}"/>
                </a:ext>
              </a:extLst>
            </p:cNvPr>
            <p:cNvGrpSpPr/>
            <p:nvPr/>
          </p:nvGrpSpPr>
          <p:grpSpPr>
            <a:xfrm>
              <a:off x="8340227" y="6873578"/>
              <a:ext cx="5188796" cy="693758"/>
              <a:chOff x="8340227" y="6873578"/>
              <a:chExt cx="5188796" cy="693758"/>
            </a:xfrm>
            <a:solidFill>
              <a:srgbClr val="00A443"/>
            </a:solidFill>
          </p:grpSpPr>
          <p:sp>
            <p:nvSpPr>
              <p:cNvPr id="20" name="Forma libre 19">
                <a:extLst>
                  <a:ext uri="{FF2B5EF4-FFF2-40B4-BE49-F238E27FC236}">
                    <a16:creationId xmlns:a16="http://schemas.microsoft.com/office/drawing/2014/main" id="{B556BF52-AA2E-47FB-AF3D-7FEF5E3CA9A4}"/>
                  </a:ext>
                </a:extLst>
              </p:cNvPr>
              <p:cNvSpPr/>
              <p:nvPr/>
            </p:nvSpPr>
            <p:spPr>
              <a:xfrm>
                <a:off x="8340227" y="6873578"/>
                <a:ext cx="534712" cy="570695"/>
              </a:xfrm>
              <a:custGeom>
                <a:avLst/>
                <a:gdLst>
                  <a:gd name="connsiteX0" fmla="*/ 271314 w 534712"/>
                  <a:gd name="connsiteY0" fmla="*/ 266277 h 570695"/>
                  <a:gd name="connsiteX1" fmla="*/ 271314 w 534712"/>
                  <a:gd name="connsiteY1" fmla="*/ 336804 h 570695"/>
                  <a:gd name="connsiteX2" fmla="*/ 447633 w 534712"/>
                  <a:gd name="connsiteY2" fmla="*/ 336804 h 570695"/>
                  <a:gd name="connsiteX3" fmla="*/ 426762 w 534712"/>
                  <a:gd name="connsiteY3" fmla="*/ 408771 h 570695"/>
                  <a:gd name="connsiteX4" fmla="*/ 366310 w 534712"/>
                  <a:gd name="connsiteY4" fmla="*/ 472101 h 570695"/>
                  <a:gd name="connsiteX5" fmla="*/ 271314 w 534712"/>
                  <a:gd name="connsiteY5" fmla="*/ 494411 h 570695"/>
                  <a:gd name="connsiteX6" fmla="*/ 177758 w 534712"/>
                  <a:gd name="connsiteY6" fmla="*/ 469222 h 570695"/>
                  <a:gd name="connsiteX7" fmla="*/ 110109 w 534712"/>
                  <a:gd name="connsiteY7" fmla="*/ 397256 h 570695"/>
                  <a:gd name="connsiteX8" fmla="*/ 84921 w 534712"/>
                  <a:gd name="connsiteY8" fmla="*/ 284988 h 570695"/>
                  <a:gd name="connsiteX9" fmla="*/ 99314 w 534712"/>
                  <a:gd name="connsiteY9" fmla="*/ 197189 h 570695"/>
                  <a:gd name="connsiteX10" fmla="*/ 139615 w 534712"/>
                  <a:gd name="connsiteY10" fmla="*/ 131699 h 570695"/>
                  <a:gd name="connsiteX11" fmla="*/ 200067 w 534712"/>
                  <a:gd name="connsiteY11" fmla="*/ 90678 h 570695"/>
                  <a:gd name="connsiteX12" fmla="*/ 274913 w 534712"/>
                  <a:gd name="connsiteY12" fmla="*/ 76285 h 570695"/>
                  <a:gd name="connsiteX13" fmla="*/ 374946 w 534712"/>
                  <a:gd name="connsiteY13" fmla="*/ 102912 h 570695"/>
                  <a:gd name="connsiteX14" fmla="*/ 445474 w 534712"/>
                  <a:gd name="connsiteY14" fmla="*/ 185674 h 570695"/>
                  <a:gd name="connsiteX15" fmla="*/ 513842 w 534712"/>
                  <a:gd name="connsiteY15" fmla="*/ 144653 h 570695"/>
                  <a:gd name="connsiteX16" fmla="*/ 452670 w 534712"/>
                  <a:gd name="connsiteY16" fmla="*/ 63331 h 570695"/>
                  <a:gd name="connsiteX17" fmla="*/ 369909 w 534712"/>
                  <a:gd name="connsiteY17" fmla="*/ 15833 h 570695"/>
                  <a:gd name="connsiteX18" fmla="*/ 275632 w 534712"/>
                  <a:gd name="connsiteY18" fmla="*/ 0 h 570695"/>
                  <a:gd name="connsiteX19" fmla="*/ 166243 w 534712"/>
                  <a:gd name="connsiteY19" fmla="*/ 20151 h 570695"/>
                  <a:gd name="connsiteX20" fmla="*/ 78444 w 534712"/>
                  <a:gd name="connsiteY20" fmla="*/ 77724 h 570695"/>
                  <a:gd name="connsiteX21" fmla="*/ 20870 w 534712"/>
                  <a:gd name="connsiteY21" fmla="*/ 167682 h 570695"/>
                  <a:gd name="connsiteX22" fmla="*/ 0 w 534712"/>
                  <a:gd name="connsiteY22" fmla="*/ 284988 h 570695"/>
                  <a:gd name="connsiteX23" fmla="*/ 20870 w 534712"/>
                  <a:gd name="connsiteY23" fmla="*/ 403014 h 570695"/>
                  <a:gd name="connsiteX24" fmla="*/ 79163 w 534712"/>
                  <a:gd name="connsiteY24" fmla="*/ 492972 h 570695"/>
                  <a:gd name="connsiteX25" fmla="*/ 166243 w 534712"/>
                  <a:gd name="connsiteY25" fmla="*/ 550545 h 570695"/>
                  <a:gd name="connsiteX26" fmla="*/ 272754 w 534712"/>
                  <a:gd name="connsiteY26" fmla="*/ 570696 h 570695"/>
                  <a:gd name="connsiteX27" fmla="*/ 272754 w 534712"/>
                  <a:gd name="connsiteY27" fmla="*/ 570696 h 570695"/>
                  <a:gd name="connsiteX28" fmla="*/ 408051 w 534712"/>
                  <a:gd name="connsiteY28" fmla="*/ 537591 h 570695"/>
                  <a:gd name="connsiteX29" fmla="*/ 500888 w 534712"/>
                  <a:gd name="connsiteY29" fmla="*/ 444034 h 570695"/>
                  <a:gd name="connsiteX30" fmla="*/ 534712 w 534712"/>
                  <a:gd name="connsiteY30" fmla="*/ 296503 h 570695"/>
                  <a:gd name="connsiteX31" fmla="*/ 534712 w 534712"/>
                  <a:gd name="connsiteY31" fmla="*/ 282109 h 570695"/>
                  <a:gd name="connsiteX32" fmla="*/ 533993 w 534712"/>
                  <a:gd name="connsiteY32" fmla="*/ 266996 h 570695"/>
                  <a:gd name="connsiteX33" fmla="*/ 273473 w 534712"/>
                  <a:gd name="connsiteY33" fmla="*/ 266996 h 570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534712" h="570695">
                    <a:moveTo>
                      <a:pt x="271314" y="266277"/>
                    </a:moveTo>
                    <a:lnTo>
                      <a:pt x="271314" y="336804"/>
                    </a:lnTo>
                    <a:lnTo>
                      <a:pt x="447633" y="336804"/>
                    </a:lnTo>
                    <a:cubicBezTo>
                      <a:pt x="444034" y="364151"/>
                      <a:pt x="437557" y="387900"/>
                      <a:pt x="426762" y="408771"/>
                    </a:cubicBezTo>
                    <a:cubicBezTo>
                      <a:pt x="412369" y="436118"/>
                      <a:pt x="392218" y="457708"/>
                      <a:pt x="366310" y="472101"/>
                    </a:cubicBezTo>
                    <a:cubicBezTo>
                      <a:pt x="340402" y="486495"/>
                      <a:pt x="308737" y="494411"/>
                      <a:pt x="271314" y="494411"/>
                    </a:cubicBezTo>
                    <a:cubicBezTo>
                      <a:pt x="233892" y="494411"/>
                      <a:pt x="205825" y="485775"/>
                      <a:pt x="177758" y="469222"/>
                    </a:cubicBezTo>
                    <a:cubicBezTo>
                      <a:pt x="149691" y="452670"/>
                      <a:pt x="126661" y="428202"/>
                      <a:pt x="110109" y="397256"/>
                    </a:cubicBezTo>
                    <a:cubicBezTo>
                      <a:pt x="93557" y="365591"/>
                      <a:pt x="84921" y="328168"/>
                      <a:pt x="84921" y="284988"/>
                    </a:cubicBezTo>
                    <a:cubicBezTo>
                      <a:pt x="84921" y="241808"/>
                      <a:pt x="89958" y="223097"/>
                      <a:pt x="99314" y="197189"/>
                    </a:cubicBezTo>
                    <a:cubicBezTo>
                      <a:pt x="108670" y="171281"/>
                      <a:pt x="122343" y="149691"/>
                      <a:pt x="139615" y="131699"/>
                    </a:cubicBezTo>
                    <a:cubicBezTo>
                      <a:pt x="156887" y="113707"/>
                      <a:pt x="177038" y="100034"/>
                      <a:pt x="200067" y="90678"/>
                    </a:cubicBezTo>
                    <a:cubicBezTo>
                      <a:pt x="223097" y="81322"/>
                      <a:pt x="248285" y="76285"/>
                      <a:pt x="274913" y="76285"/>
                    </a:cubicBezTo>
                    <a:cubicBezTo>
                      <a:pt x="301540" y="76285"/>
                      <a:pt x="345440" y="84921"/>
                      <a:pt x="374946" y="102912"/>
                    </a:cubicBezTo>
                    <a:cubicBezTo>
                      <a:pt x="403733" y="120904"/>
                      <a:pt x="427482" y="148251"/>
                      <a:pt x="445474" y="185674"/>
                    </a:cubicBezTo>
                    <a:lnTo>
                      <a:pt x="513842" y="144653"/>
                    </a:lnTo>
                    <a:cubicBezTo>
                      <a:pt x="498009" y="111548"/>
                      <a:pt x="477859" y="84201"/>
                      <a:pt x="452670" y="63331"/>
                    </a:cubicBezTo>
                    <a:cubicBezTo>
                      <a:pt x="427482" y="42460"/>
                      <a:pt x="400135" y="26628"/>
                      <a:pt x="369909" y="15833"/>
                    </a:cubicBezTo>
                    <a:cubicBezTo>
                      <a:pt x="339683" y="5038"/>
                      <a:pt x="308017" y="0"/>
                      <a:pt x="275632" y="0"/>
                    </a:cubicBezTo>
                    <a:cubicBezTo>
                      <a:pt x="243247" y="0"/>
                      <a:pt x="200067" y="6477"/>
                      <a:pt x="166243" y="20151"/>
                    </a:cubicBezTo>
                    <a:cubicBezTo>
                      <a:pt x="132419" y="33824"/>
                      <a:pt x="102912" y="53255"/>
                      <a:pt x="78444" y="77724"/>
                    </a:cubicBezTo>
                    <a:cubicBezTo>
                      <a:pt x="53975" y="102912"/>
                      <a:pt x="34544" y="133138"/>
                      <a:pt x="20870" y="167682"/>
                    </a:cubicBezTo>
                    <a:cubicBezTo>
                      <a:pt x="7197" y="202946"/>
                      <a:pt x="0" y="241808"/>
                      <a:pt x="0" y="284988"/>
                    </a:cubicBezTo>
                    <a:cubicBezTo>
                      <a:pt x="0" y="328168"/>
                      <a:pt x="7197" y="367750"/>
                      <a:pt x="20870" y="403014"/>
                    </a:cubicBezTo>
                    <a:cubicBezTo>
                      <a:pt x="34544" y="438277"/>
                      <a:pt x="53975" y="467784"/>
                      <a:pt x="79163" y="492972"/>
                    </a:cubicBezTo>
                    <a:cubicBezTo>
                      <a:pt x="104352" y="517440"/>
                      <a:pt x="133138" y="536871"/>
                      <a:pt x="166243" y="550545"/>
                    </a:cubicBezTo>
                    <a:cubicBezTo>
                      <a:pt x="199348" y="564219"/>
                      <a:pt x="234611" y="570696"/>
                      <a:pt x="272754" y="570696"/>
                    </a:cubicBezTo>
                    <a:lnTo>
                      <a:pt x="272754" y="570696"/>
                    </a:lnTo>
                    <a:cubicBezTo>
                      <a:pt x="323130" y="570696"/>
                      <a:pt x="368469" y="559901"/>
                      <a:pt x="408051" y="537591"/>
                    </a:cubicBezTo>
                    <a:cubicBezTo>
                      <a:pt x="447633" y="516001"/>
                      <a:pt x="478578" y="484336"/>
                      <a:pt x="500888" y="444034"/>
                    </a:cubicBezTo>
                    <a:cubicBezTo>
                      <a:pt x="523198" y="403733"/>
                      <a:pt x="534712" y="354076"/>
                      <a:pt x="534712" y="296503"/>
                    </a:cubicBezTo>
                    <a:lnTo>
                      <a:pt x="534712" y="282109"/>
                    </a:lnTo>
                    <a:cubicBezTo>
                      <a:pt x="534712" y="277072"/>
                      <a:pt x="534712" y="272034"/>
                      <a:pt x="533993" y="266996"/>
                    </a:cubicBezTo>
                    <a:lnTo>
                      <a:pt x="273473" y="266996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1" name="Forma libre 20">
                <a:extLst>
                  <a:ext uri="{FF2B5EF4-FFF2-40B4-BE49-F238E27FC236}">
                    <a16:creationId xmlns:a16="http://schemas.microsoft.com/office/drawing/2014/main" id="{2F00FDE1-CAF0-C9FD-1352-F016B1C95824}"/>
                  </a:ext>
                </a:extLst>
              </p:cNvPr>
              <p:cNvSpPr/>
              <p:nvPr/>
            </p:nvSpPr>
            <p:spPr>
              <a:xfrm>
                <a:off x="8934672" y="7025427"/>
                <a:ext cx="209422" cy="410929"/>
              </a:xfrm>
              <a:custGeom>
                <a:avLst/>
                <a:gdLst>
                  <a:gd name="connsiteX0" fmla="*/ 187113 w 209422"/>
                  <a:gd name="connsiteY0" fmla="*/ 720 h 410929"/>
                  <a:gd name="connsiteX1" fmla="*/ 123063 w 209422"/>
                  <a:gd name="connsiteY1" fmla="*/ 18711 h 410929"/>
                  <a:gd name="connsiteX2" fmla="*/ 77724 w 209422"/>
                  <a:gd name="connsiteY2" fmla="*/ 74126 h 410929"/>
                  <a:gd name="connsiteX3" fmla="*/ 77724 w 209422"/>
                  <a:gd name="connsiteY3" fmla="*/ 8636 h 410929"/>
                  <a:gd name="connsiteX4" fmla="*/ 0 w 209422"/>
                  <a:gd name="connsiteY4" fmla="*/ 8636 h 410929"/>
                  <a:gd name="connsiteX5" fmla="*/ 0 w 209422"/>
                  <a:gd name="connsiteY5" fmla="*/ 410929 h 410929"/>
                  <a:gd name="connsiteX6" fmla="*/ 77724 w 209422"/>
                  <a:gd name="connsiteY6" fmla="*/ 410929 h 410929"/>
                  <a:gd name="connsiteX7" fmla="*/ 77724 w 209422"/>
                  <a:gd name="connsiteY7" fmla="*/ 196469 h 410929"/>
                  <a:gd name="connsiteX8" fmla="*/ 103632 w 209422"/>
                  <a:gd name="connsiteY8" fmla="*/ 113707 h 410929"/>
                  <a:gd name="connsiteX9" fmla="*/ 169841 w 209422"/>
                  <a:gd name="connsiteY9" fmla="*/ 82762 h 410929"/>
                  <a:gd name="connsiteX10" fmla="*/ 209423 w 209422"/>
                  <a:gd name="connsiteY10" fmla="*/ 82762 h 410929"/>
                  <a:gd name="connsiteX11" fmla="*/ 209423 w 209422"/>
                  <a:gd name="connsiteY11" fmla="*/ 0 h 410929"/>
                  <a:gd name="connsiteX12" fmla="*/ 186394 w 20942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9422" h="410929">
                    <a:moveTo>
                      <a:pt x="187113" y="720"/>
                    </a:moveTo>
                    <a:cubicBezTo>
                      <a:pt x="163364" y="720"/>
                      <a:pt x="141774" y="647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29"/>
                    </a:lnTo>
                    <a:lnTo>
                      <a:pt x="77724" y="410929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lnTo>
                      <a:pt x="186394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2" name="Forma libre 21">
                <a:extLst>
                  <a:ext uri="{FF2B5EF4-FFF2-40B4-BE49-F238E27FC236}">
                    <a16:creationId xmlns:a16="http://schemas.microsoft.com/office/drawing/2014/main" id="{CD461827-42AF-B22E-1365-E23B7C44329E}"/>
                  </a:ext>
                </a:extLst>
              </p:cNvPr>
              <p:cNvSpPr/>
              <p:nvPr/>
            </p:nvSpPr>
            <p:spPr>
              <a:xfrm>
                <a:off x="9356396" y="744427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3" name="Forma libre 22">
                <a:extLst>
                  <a:ext uri="{FF2B5EF4-FFF2-40B4-BE49-F238E27FC236}">
                    <a16:creationId xmlns:a16="http://schemas.microsoft.com/office/drawing/2014/main" id="{2B396BD7-E580-5A85-FBDC-B1C2A978FACB}"/>
                  </a:ext>
                </a:extLst>
              </p:cNvPr>
              <p:cNvSpPr/>
              <p:nvPr/>
            </p:nvSpPr>
            <p:spPr>
              <a:xfrm>
                <a:off x="9183676" y="7033344"/>
                <a:ext cx="344720" cy="410209"/>
              </a:xfrm>
              <a:custGeom>
                <a:avLst/>
                <a:gdLst>
                  <a:gd name="connsiteX0" fmla="*/ 266996 w 344720"/>
                  <a:gd name="connsiteY0" fmla="*/ 234611 h 410209"/>
                  <a:gd name="connsiteX1" fmla="*/ 241088 w 344720"/>
                  <a:gd name="connsiteY1" fmla="*/ 313775 h 410209"/>
                  <a:gd name="connsiteX2" fmla="*/ 172720 w 344720"/>
                  <a:gd name="connsiteY2" fmla="*/ 339683 h 410209"/>
                  <a:gd name="connsiteX3" fmla="*/ 104352 w 344720"/>
                  <a:gd name="connsiteY3" fmla="*/ 313775 h 410209"/>
                  <a:gd name="connsiteX4" fmla="*/ 77724 w 344720"/>
                  <a:gd name="connsiteY4" fmla="*/ 234611 h 410209"/>
                  <a:gd name="connsiteX5" fmla="*/ 77724 w 344720"/>
                  <a:gd name="connsiteY5" fmla="*/ 0 h 410209"/>
                  <a:gd name="connsiteX6" fmla="*/ 0 w 344720"/>
                  <a:gd name="connsiteY6" fmla="*/ 0 h 410209"/>
                  <a:gd name="connsiteX7" fmla="*/ 0 w 344720"/>
                  <a:gd name="connsiteY7" fmla="*/ 240369 h 410209"/>
                  <a:gd name="connsiteX8" fmla="*/ 22310 w 344720"/>
                  <a:gd name="connsiteY8" fmla="*/ 332486 h 410209"/>
                  <a:gd name="connsiteX9" fmla="*/ 83481 w 344720"/>
                  <a:gd name="connsiteY9" fmla="*/ 390779 h 410209"/>
                  <a:gd name="connsiteX10" fmla="*/ 172720 w 344720"/>
                  <a:gd name="connsiteY10" fmla="*/ 410210 h 410209"/>
                  <a:gd name="connsiteX11" fmla="*/ 261239 w 344720"/>
                  <a:gd name="connsiteY11" fmla="*/ 390779 h 410209"/>
                  <a:gd name="connsiteX12" fmla="*/ 322411 w 344720"/>
                  <a:gd name="connsiteY12" fmla="*/ 332486 h 410209"/>
                  <a:gd name="connsiteX13" fmla="*/ 344721 w 344720"/>
                  <a:gd name="connsiteY13" fmla="*/ 240369 h 410209"/>
                  <a:gd name="connsiteX14" fmla="*/ 344721 w 344720"/>
                  <a:gd name="connsiteY14" fmla="*/ 720 h 410209"/>
                  <a:gd name="connsiteX15" fmla="*/ 266277 w 344720"/>
                  <a:gd name="connsiteY15" fmla="*/ 720 h 410209"/>
                  <a:gd name="connsiteX16" fmla="*/ 266277 w 344720"/>
                  <a:gd name="connsiteY16" fmla="*/ 235331 h 410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44720" h="410209">
                    <a:moveTo>
                      <a:pt x="266996" y="234611"/>
                    </a:moveTo>
                    <a:cubicBezTo>
                      <a:pt x="266996" y="269875"/>
                      <a:pt x="258361" y="296503"/>
                      <a:pt x="241088" y="313775"/>
                    </a:cubicBezTo>
                    <a:cubicBezTo>
                      <a:pt x="223816" y="331046"/>
                      <a:pt x="200787" y="339683"/>
                      <a:pt x="172720" y="339683"/>
                    </a:cubicBezTo>
                    <a:cubicBezTo>
                      <a:pt x="144653" y="339683"/>
                      <a:pt x="122343" y="331046"/>
                      <a:pt x="104352" y="313775"/>
                    </a:cubicBezTo>
                    <a:cubicBezTo>
                      <a:pt x="86360" y="296503"/>
                      <a:pt x="77724" y="269875"/>
                      <a:pt x="77724" y="234611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240369"/>
                    </a:lnTo>
                    <a:cubicBezTo>
                      <a:pt x="0" y="276352"/>
                      <a:pt x="7197" y="307298"/>
                      <a:pt x="22310" y="332486"/>
                    </a:cubicBezTo>
                    <a:cubicBezTo>
                      <a:pt x="37423" y="357674"/>
                      <a:pt x="57573" y="377825"/>
                      <a:pt x="83481" y="390779"/>
                    </a:cubicBezTo>
                    <a:cubicBezTo>
                      <a:pt x="109389" y="403733"/>
                      <a:pt x="139616" y="410210"/>
                      <a:pt x="172720" y="410210"/>
                    </a:cubicBezTo>
                    <a:cubicBezTo>
                      <a:pt x="205825" y="410210"/>
                      <a:pt x="235331" y="403733"/>
                      <a:pt x="261239" y="390779"/>
                    </a:cubicBezTo>
                    <a:cubicBezTo>
                      <a:pt x="287147" y="377825"/>
                      <a:pt x="307298" y="358394"/>
                      <a:pt x="322411" y="332486"/>
                    </a:cubicBezTo>
                    <a:cubicBezTo>
                      <a:pt x="337524" y="307298"/>
                      <a:pt x="344721" y="276352"/>
                      <a:pt x="344721" y="240369"/>
                    </a:cubicBezTo>
                    <a:lnTo>
                      <a:pt x="344721" y="720"/>
                    </a:lnTo>
                    <a:lnTo>
                      <a:pt x="266277" y="720"/>
                    </a:lnTo>
                    <a:lnTo>
                      <a:pt x="266277" y="235331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4" name="Forma libre 23">
                <a:extLst>
                  <a:ext uri="{FF2B5EF4-FFF2-40B4-BE49-F238E27FC236}">
                    <a16:creationId xmlns:a16="http://schemas.microsoft.com/office/drawing/2014/main" id="{A712C2B1-4206-2CD0-D4CC-DBB13D9A8B01}"/>
                  </a:ext>
                </a:extLst>
              </p:cNvPr>
              <p:cNvSpPr/>
              <p:nvPr/>
            </p:nvSpPr>
            <p:spPr>
              <a:xfrm>
                <a:off x="9601083" y="7025427"/>
                <a:ext cx="398695" cy="541908"/>
              </a:xfrm>
              <a:custGeom>
                <a:avLst/>
                <a:gdLst>
                  <a:gd name="connsiteX0" fmla="*/ 307298 w 398695"/>
                  <a:gd name="connsiteY0" fmla="*/ 26628 h 541908"/>
                  <a:gd name="connsiteX1" fmla="*/ 213741 w 398695"/>
                  <a:gd name="connsiteY1" fmla="*/ 0 h 541908"/>
                  <a:gd name="connsiteX2" fmla="*/ 136737 w 398695"/>
                  <a:gd name="connsiteY2" fmla="*/ 18711 h 541908"/>
                  <a:gd name="connsiteX3" fmla="*/ 84921 w 398695"/>
                  <a:gd name="connsiteY3" fmla="*/ 67649 h 541908"/>
                  <a:gd name="connsiteX4" fmla="*/ 77724 w 398695"/>
                  <a:gd name="connsiteY4" fmla="*/ 79883 h 541908"/>
                  <a:gd name="connsiteX5" fmla="*/ 77724 w 398695"/>
                  <a:gd name="connsiteY5" fmla="*/ 7916 h 541908"/>
                  <a:gd name="connsiteX6" fmla="*/ 0 w 398695"/>
                  <a:gd name="connsiteY6" fmla="*/ 7916 h 541908"/>
                  <a:gd name="connsiteX7" fmla="*/ 0 w 398695"/>
                  <a:gd name="connsiteY7" fmla="*/ 541909 h 541908"/>
                  <a:gd name="connsiteX8" fmla="*/ 0 w 398695"/>
                  <a:gd name="connsiteY8" fmla="*/ 541909 h 541908"/>
                  <a:gd name="connsiteX9" fmla="*/ 77724 w 398695"/>
                  <a:gd name="connsiteY9" fmla="*/ 541909 h 541908"/>
                  <a:gd name="connsiteX10" fmla="*/ 77724 w 398695"/>
                  <a:gd name="connsiteY10" fmla="*/ 338243 h 541908"/>
                  <a:gd name="connsiteX11" fmla="*/ 84921 w 398695"/>
                  <a:gd name="connsiteY11" fmla="*/ 350478 h 541908"/>
                  <a:gd name="connsiteX12" fmla="*/ 136737 w 398695"/>
                  <a:gd name="connsiteY12" fmla="*/ 399415 h 541908"/>
                  <a:gd name="connsiteX13" fmla="*/ 213741 w 398695"/>
                  <a:gd name="connsiteY13" fmla="*/ 418126 h 541908"/>
                  <a:gd name="connsiteX14" fmla="*/ 213741 w 398695"/>
                  <a:gd name="connsiteY14" fmla="*/ 418126 h 541908"/>
                  <a:gd name="connsiteX15" fmla="*/ 286427 w 398695"/>
                  <a:gd name="connsiteY15" fmla="*/ 403013 h 541908"/>
                  <a:gd name="connsiteX16" fmla="*/ 344721 w 398695"/>
                  <a:gd name="connsiteY16" fmla="*/ 359833 h 541908"/>
                  <a:gd name="connsiteX17" fmla="*/ 384302 w 398695"/>
                  <a:gd name="connsiteY17" fmla="*/ 293624 h 541908"/>
                  <a:gd name="connsiteX18" fmla="*/ 398696 w 398695"/>
                  <a:gd name="connsiteY18" fmla="*/ 209423 h 541908"/>
                  <a:gd name="connsiteX19" fmla="*/ 374227 w 398695"/>
                  <a:gd name="connsiteY19" fmla="*/ 100753 h 541908"/>
                  <a:gd name="connsiteX20" fmla="*/ 308017 w 398695"/>
                  <a:gd name="connsiteY20" fmla="*/ 27347 h 541908"/>
                  <a:gd name="connsiteX21" fmla="*/ 309457 w 398695"/>
                  <a:gd name="connsiteY21" fmla="*/ 267716 h 541908"/>
                  <a:gd name="connsiteX22" fmla="*/ 284268 w 398695"/>
                  <a:gd name="connsiteY22" fmla="*/ 311616 h 541908"/>
                  <a:gd name="connsiteX23" fmla="*/ 246126 w 398695"/>
                  <a:gd name="connsiteY23" fmla="*/ 338963 h 541908"/>
                  <a:gd name="connsiteX24" fmla="*/ 197189 w 398695"/>
                  <a:gd name="connsiteY24" fmla="*/ 348319 h 541908"/>
                  <a:gd name="connsiteX25" fmla="*/ 197189 w 398695"/>
                  <a:gd name="connsiteY25" fmla="*/ 348319 h 541908"/>
                  <a:gd name="connsiteX26" fmla="*/ 110109 w 398695"/>
                  <a:gd name="connsiteY26" fmla="*/ 311616 h 541908"/>
                  <a:gd name="connsiteX27" fmla="*/ 76285 w 398695"/>
                  <a:gd name="connsiteY27" fmla="*/ 208703 h 541908"/>
                  <a:gd name="connsiteX28" fmla="*/ 85641 w 398695"/>
                  <a:gd name="connsiteY28" fmla="*/ 150410 h 541908"/>
                  <a:gd name="connsiteX29" fmla="*/ 110829 w 398695"/>
                  <a:gd name="connsiteY29" fmla="*/ 106511 h 541908"/>
                  <a:gd name="connsiteX30" fmla="*/ 148971 w 398695"/>
                  <a:gd name="connsiteY30" fmla="*/ 79163 h 541908"/>
                  <a:gd name="connsiteX31" fmla="*/ 197189 w 398695"/>
                  <a:gd name="connsiteY31" fmla="*/ 69808 h 541908"/>
                  <a:gd name="connsiteX32" fmla="*/ 284988 w 398695"/>
                  <a:gd name="connsiteY32" fmla="*/ 106511 h 541908"/>
                  <a:gd name="connsiteX33" fmla="*/ 318812 w 398695"/>
                  <a:gd name="connsiteY33" fmla="*/ 208703 h 541908"/>
                  <a:gd name="connsiteX34" fmla="*/ 309457 w 398695"/>
                  <a:gd name="connsiteY34" fmla="*/ 266996 h 541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41908">
                    <a:moveTo>
                      <a:pt x="307298" y="26628"/>
                    </a:moveTo>
                    <a:cubicBezTo>
                      <a:pt x="279231" y="8636"/>
                      <a:pt x="248285" y="0"/>
                      <a:pt x="213741" y="0"/>
                    </a:cubicBezTo>
                    <a:cubicBezTo>
                      <a:pt x="179197" y="0"/>
                      <a:pt x="157607" y="6477"/>
                      <a:pt x="136737" y="18711"/>
                    </a:cubicBezTo>
                    <a:cubicBezTo>
                      <a:pt x="115147" y="30946"/>
                      <a:pt x="97875" y="47498"/>
                      <a:pt x="84921" y="67649"/>
                    </a:cubicBezTo>
                    <a:cubicBezTo>
                      <a:pt x="82762" y="71247"/>
                      <a:pt x="79883" y="75565"/>
                      <a:pt x="77724" y="79883"/>
                    </a:cubicBezTo>
                    <a:lnTo>
                      <a:pt x="77724" y="7916"/>
                    </a:lnTo>
                    <a:lnTo>
                      <a:pt x="0" y="7916"/>
                    </a:lnTo>
                    <a:lnTo>
                      <a:pt x="0" y="541909"/>
                    </a:lnTo>
                    <a:lnTo>
                      <a:pt x="0" y="541909"/>
                    </a:lnTo>
                    <a:cubicBezTo>
                      <a:pt x="0" y="541909"/>
                      <a:pt x="77724" y="541909"/>
                      <a:pt x="77724" y="541909"/>
                    </a:cubicBezTo>
                    <a:lnTo>
                      <a:pt x="77724" y="338243"/>
                    </a:lnTo>
                    <a:cubicBezTo>
                      <a:pt x="79883" y="342561"/>
                      <a:pt x="82762" y="346879"/>
                      <a:pt x="84921" y="350478"/>
                    </a:cubicBezTo>
                    <a:cubicBezTo>
                      <a:pt x="98594" y="370628"/>
                      <a:pt x="115866" y="387181"/>
                      <a:pt x="136737" y="399415"/>
                    </a:cubicBezTo>
                    <a:cubicBezTo>
                      <a:pt x="157607" y="411649"/>
                      <a:pt x="183515" y="418126"/>
                      <a:pt x="213741" y="418126"/>
                    </a:cubicBezTo>
                    <a:lnTo>
                      <a:pt x="213741" y="418126"/>
                    </a:lnTo>
                    <a:cubicBezTo>
                      <a:pt x="240369" y="418126"/>
                      <a:pt x="264837" y="413089"/>
                      <a:pt x="286427" y="403013"/>
                    </a:cubicBezTo>
                    <a:cubicBezTo>
                      <a:pt x="308737" y="392938"/>
                      <a:pt x="328168" y="378544"/>
                      <a:pt x="344721" y="359833"/>
                    </a:cubicBezTo>
                    <a:cubicBezTo>
                      <a:pt x="361273" y="341122"/>
                      <a:pt x="374227" y="319532"/>
                      <a:pt x="384302" y="293624"/>
                    </a:cubicBezTo>
                    <a:cubicBezTo>
                      <a:pt x="394377" y="267716"/>
                      <a:pt x="398696" y="239649"/>
                      <a:pt x="398696" y="209423"/>
                    </a:cubicBezTo>
                    <a:cubicBezTo>
                      <a:pt x="398696" y="179197"/>
                      <a:pt x="390779" y="131699"/>
                      <a:pt x="374227" y="100753"/>
                    </a:cubicBezTo>
                    <a:cubicBezTo>
                      <a:pt x="357674" y="69088"/>
                      <a:pt x="336084" y="44619"/>
                      <a:pt x="308017" y="27347"/>
                    </a:cubicBezTo>
                    <a:close/>
                    <a:moveTo>
                      <a:pt x="309457" y="267716"/>
                    </a:moveTo>
                    <a:cubicBezTo>
                      <a:pt x="303699" y="284988"/>
                      <a:pt x="295063" y="299381"/>
                      <a:pt x="284268" y="311616"/>
                    </a:cubicBezTo>
                    <a:cubicBezTo>
                      <a:pt x="273473" y="323850"/>
                      <a:pt x="260519" y="333206"/>
                      <a:pt x="246126" y="338963"/>
                    </a:cubicBezTo>
                    <a:cubicBezTo>
                      <a:pt x="231013" y="345440"/>
                      <a:pt x="215181" y="348319"/>
                      <a:pt x="197189" y="348319"/>
                    </a:cubicBezTo>
                    <a:lnTo>
                      <a:pt x="197189" y="348319"/>
                    </a:lnTo>
                    <a:cubicBezTo>
                      <a:pt x="161925" y="348319"/>
                      <a:pt x="132419" y="336084"/>
                      <a:pt x="110109" y="311616"/>
                    </a:cubicBezTo>
                    <a:cubicBezTo>
                      <a:pt x="87080" y="287147"/>
                      <a:pt x="76285" y="252603"/>
                      <a:pt x="76285" y="208703"/>
                    </a:cubicBezTo>
                    <a:cubicBezTo>
                      <a:pt x="76285" y="164804"/>
                      <a:pt x="79163" y="167682"/>
                      <a:pt x="85641" y="150410"/>
                    </a:cubicBezTo>
                    <a:cubicBezTo>
                      <a:pt x="91398" y="133138"/>
                      <a:pt x="100034" y="118745"/>
                      <a:pt x="110829" y="106511"/>
                    </a:cubicBezTo>
                    <a:cubicBezTo>
                      <a:pt x="121624" y="94276"/>
                      <a:pt x="134578" y="84921"/>
                      <a:pt x="148971" y="79163"/>
                    </a:cubicBezTo>
                    <a:cubicBezTo>
                      <a:pt x="164084" y="73406"/>
                      <a:pt x="179917" y="69808"/>
                      <a:pt x="197189" y="69808"/>
                    </a:cubicBezTo>
                    <a:cubicBezTo>
                      <a:pt x="233172" y="69808"/>
                      <a:pt x="262678" y="82042"/>
                      <a:pt x="284988" y="106511"/>
                    </a:cubicBezTo>
                    <a:cubicBezTo>
                      <a:pt x="308017" y="130979"/>
                      <a:pt x="318812" y="164804"/>
                      <a:pt x="318812" y="208703"/>
                    </a:cubicBezTo>
                    <a:cubicBezTo>
                      <a:pt x="318812" y="252603"/>
                      <a:pt x="315934" y="249724"/>
                      <a:pt x="309457" y="266996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5" name="Forma libre 24">
                <a:extLst>
                  <a:ext uri="{FF2B5EF4-FFF2-40B4-BE49-F238E27FC236}">
                    <a16:creationId xmlns:a16="http://schemas.microsoft.com/office/drawing/2014/main" id="{0C0C52DB-DD6B-D5B1-9C5C-DF817140BBB0}"/>
                  </a:ext>
                </a:extLst>
              </p:cNvPr>
              <p:cNvSpPr/>
              <p:nvPr/>
            </p:nvSpPr>
            <p:spPr>
              <a:xfrm>
                <a:off x="10240147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6" name="Forma libre 25">
                <a:extLst>
                  <a:ext uri="{FF2B5EF4-FFF2-40B4-BE49-F238E27FC236}">
                    <a16:creationId xmlns:a16="http://schemas.microsoft.com/office/drawing/2014/main" id="{6F2E6C80-1386-D63A-3E67-B5A4830BD27D}"/>
                  </a:ext>
                </a:extLst>
              </p:cNvPr>
              <p:cNvSpPr/>
              <p:nvPr/>
            </p:nvSpPr>
            <p:spPr>
              <a:xfrm>
                <a:off x="10037201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5 w 407331"/>
                  <a:gd name="connsiteY8" fmla="*/ 418846 h 418845"/>
                  <a:gd name="connsiteX9" fmla="*/ 284988 w 407331"/>
                  <a:gd name="connsiteY9" fmla="*/ 403733 h 418845"/>
                  <a:gd name="connsiteX10" fmla="*/ 349758 w 407331"/>
                  <a:gd name="connsiteY10" fmla="*/ 360553 h 418845"/>
                  <a:gd name="connsiteX11" fmla="*/ 392218 w 407331"/>
                  <a:gd name="connsiteY11" fmla="*/ 294344 h 418845"/>
                  <a:gd name="connsiteX12" fmla="*/ 407331 w 407331"/>
                  <a:gd name="connsiteY12" fmla="*/ 209423 h 418845"/>
                  <a:gd name="connsiteX13" fmla="*/ 380704 w 407331"/>
                  <a:gd name="connsiteY13" fmla="*/ 100034 h 418845"/>
                  <a:gd name="connsiteX14" fmla="*/ 308017 w 407331"/>
                  <a:gd name="connsiteY14" fmla="*/ 26628 h 418845"/>
                  <a:gd name="connsiteX15" fmla="*/ 318093 w 407331"/>
                  <a:gd name="connsiteY15" fmla="*/ 267716 h 418845"/>
                  <a:gd name="connsiteX16" fmla="*/ 292185 w 407331"/>
                  <a:gd name="connsiteY16" fmla="*/ 311616 h 418845"/>
                  <a:gd name="connsiteX17" fmla="*/ 252603 w 407331"/>
                  <a:gd name="connsiteY17" fmla="*/ 338963 h 418845"/>
                  <a:gd name="connsiteX18" fmla="*/ 202946 w 407331"/>
                  <a:gd name="connsiteY18" fmla="*/ 348319 h 418845"/>
                  <a:gd name="connsiteX19" fmla="*/ 202946 w 407331"/>
                  <a:gd name="connsiteY19" fmla="*/ 348319 h 418845"/>
                  <a:gd name="connsiteX20" fmla="*/ 139615 w 407331"/>
                  <a:gd name="connsiteY20" fmla="*/ 331766 h 418845"/>
                  <a:gd name="connsiteX21" fmla="*/ 94996 w 407331"/>
                  <a:gd name="connsiteY21" fmla="*/ 283549 h 418845"/>
                  <a:gd name="connsiteX22" fmla="*/ 78444 w 407331"/>
                  <a:gd name="connsiteY22" fmla="*/ 208703 h 418845"/>
                  <a:gd name="connsiteX23" fmla="*/ 87799 w 407331"/>
                  <a:gd name="connsiteY23" fmla="*/ 149691 h 418845"/>
                  <a:gd name="connsiteX24" fmla="*/ 113707 w 407331"/>
                  <a:gd name="connsiteY24" fmla="*/ 106511 h 418845"/>
                  <a:gd name="connsiteX25" fmla="*/ 153289 w 407331"/>
                  <a:gd name="connsiteY25" fmla="*/ 79163 h 418845"/>
                  <a:gd name="connsiteX26" fmla="*/ 202226 w 407331"/>
                  <a:gd name="connsiteY26" fmla="*/ 69808 h 418845"/>
                  <a:gd name="connsiteX27" fmla="*/ 266996 w 407331"/>
                  <a:gd name="connsiteY27" fmla="*/ 86360 h 418845"/>
                  <a:gd name="connsiteX28" fmla="*/ 311616 w 407331"/>
                  <a:gd name="connsiteY28" fmla="*/ 133858 h 418845"/>
                  <a:gd name="connsiteX29" fmla="*/ 328168 w 407331"/>
                  <a:gd name="connsiteY29" fmla="*/ 208703 h 418845"/>
                  <a:gd name="connsiteX30" fmla="*/ 318812 w 407331"/>
                  <a:gd name="connsiteY30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50410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60" y="410210"/>
                      <a:pt x="165523" y="418846"/>
                      <a:pt x="204385" y="418846"/>
                    </a:cubicBez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10176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5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093" y="267716"/>
                    </a:moveTo>
                    <a:cubicBezTo>
                      <a:pt x="311616" y="284988"/>
                      <a:pt x="302980" y="300101"/>
                      <a:pt x="292185" y="311616"/>
                    </a:cubicBezTo>
                    <a:cubicBezTo>
                      <a:pt x="281390" y="323130"/>
                      <a:pt x="267716" y="332486"/>
                      <a:pt x="252603" y="338963"/>
                    </a:cubicBezTo>
                    <a:cubicBezTo>
                      <a:pt x="237490" y="345440"/>
                      <a:pt x="220938" y="348319"/>
                      <a:pt x="202946" y="348319"/>
                    </a:cubicBezTo>
                    <a:lnTo>
                      <a:pt x="202946" y="348319"/>
                    </a:lnTo>
                    <a:cubicBezTo>
                      <a:pt x="179917" y="348319"/>
                      <a:pt x="159046" y="342561"/>
                      <a:pt x="139615" y="331766"/>
                    </a:cubicBezTo>
                    <a:cubicBezTo>
                      <a:pt x="120904" y="320971"/>
                      <a:pt x="105791" y="304419"/>
                      <a:pt x="94996" y="283549"/>
                    </a:cubicBezTo>
                    <a:cubicBezTo>
                      <a:pt x="84201" y="262678"/>
                      <a:pt x="78444" y="237490"/>
                      <a:pt x="78444" y="208703"/>
                    </a:cubicBezTo>
                    <a:cubicBezTo>
                      <a:pt x="78444" y="179917"/>
                      <a:pt x="81322" y="166963"/>
                      <a:pt x="87799" y="149691"/>
                    </a:cubicBezTo>
                    <a:cubicBezTo>
                      <a:pt x="93557" y="133138"/>
                      <a:pt x="102193" y="118025"/>
                      <a:pt x="113707" y="106511"/>
                    </a:cubicBezTo>
                    <a:cubicBezTo>
                      <a:pt x="124502" y="94276"/>
                      <a:pt x="138176" y="84921"/>
                      <a:pt x="153289" y="79163"/>
                    </a:cubicBezTo>
                    <a:cubicBezTo>
                      <a:pt x="168402" y="73406"/>
                      <a:pt x="184954" y="69808"/>
                      <a:pt x="202226" y="69808"/>
                    </a:cubicBezTo>
                    <a:cubicBezTo>
                      <a:pt x="219498" y="69808"/>
                      <a:pt x="248285" y="75565"/>
                      <a:pt x="266996" y="86360"/>
                    </a:cubicBezTo>
                    <a:cubicBezTo>
                      <a:pt x="285708" y="97155"/>
                      <a:pt x="300821" y="113707"/>
                      <a:pt x="311616" y="133858"/>
                    </a:cubicBezTo>
                    <a:cubicBezTo>
                      <a:pt x="322411" y="154728"/>
                      <a:pt x="328168" y="179197"/>
                      <a:pt x="328168" y="208703"/>
                    </a:cubicBezTo>
                    <a:cubicBezTo>
                      <a:pt x="328168" y="238210"/>
                      <a:pt x="325289" y="249724"/>
                      <a:pt x="318812" y="267716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7" name="Forma libre 26">
                <a:extLst>
                  <a:ext uri="{FF2B5EF4-FFF2-40B4-BE49-F238E27FC236}">
                    <a16:creationId xmlns:a16="http://schemas.microsoft.com/office/drawing/2014/main" id="{8B64279F-154F-E421-9B79-7C9305713D29}"/>
                  </a:ext>
                </a:extLst>
              </p:cNvPr>
              <p:cNvSpPr/>
              <p:nvPr/>
            </p:nvSpPr>
            <p:spPr>
              <a:xfrm>
                <a:off x="10675545" y="6881494"/>
                <a:ext cx="81322" cy="554143"/>
              </a:xfrm>
              <a:custGeom>
                <a:avLst/>
                <a:gdLst>
                  <a:gd name="connsiteX0" fmla="*/ 0 w 81322"/>
                  <a:gd name="connsiteY0" fmla="*/ 0 h 554143"/>
                  <a:gd name="connsiteX1" fmla="*/ 81323 w 81322"/>
                  <a:gd name="connsiteY1" fmla="*/ 0 h 554143"/>
                  <a:gd name="connsiteX2" fmla="*/ 81323 w 81322"/>
                  <a:gd name="connsiteY2" fmla="*/ 554143 h 554143"/>
                  <a:gd name="connsiteX3" fmla="*/ 0 w 81322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322" h="554143">
                    <a:moveTo>
                      <a:pt x="0" y="0"/>
                    </a:moveTo>
                    <a:lnTo>
                      <a:pt x="81323" y="0"/>
                    </a:lnTo>
                    <a:lnTo>
                      <a:pt x="81323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8" name="Forma libre 27">
                <a:extLst>
                  <a:ext uri="{FF2B5EF4-FFF2-40B4-BE49-F238E27FC236}">
                    <a16:creationId xmlns:a16="http://schemas.microsoft.com/office/drawing/2014/main" id="{E7B667C8-0629-D464-EAA9-543BB2D21225}"/>
                  </a:ext>
                </a:extLst>
              </p:cNvPr>
              <p:cNvSpPr/>
              <p:nvPr/>
            </p:nvSpPr>
            <p:spPr>
              <a:xfrm>
                <a:off x="10830273" y="6880774"/>
                <a:ext cx="398695" cy="562059"/>
              </a:xfrm>
              <a:custGeom>
                <a:avLst/>
                <a:gdLst>
                  <a:gd name="connsiteX0" fmla="*/ 307298 w 398695"/>
                  <a:gd name="connsiteY0" fmla="*/ 171281 h 562059"/>
                  <a:gd name="connsiteX1" fmla="*/ 213741 w 398695"/>
                  <a:gd name="connsiteY1" fmla="*/ 144653 h 562059"/>
                  <a:gd name="connsiteX2" fmla="*/ 136737 w 398695"/>
                  <a:gd name="connsiteY2" fmla="*/ 163364 h 562059"/>
                  <a:gd name="connsiteX3" fmla="*/ 84921 w 398695"/>
                  <a:gd name="connsiteY3" fmla="*/ 212302 h 562059"/>
                  <a:gd name="connsiteX4" fmla="*/ 77724 w 398695"/>
                  <a:gd name="connsiteY4" fmla="*/ 224536 h 562059"/>
                  <a:gd name="connsiteX5" fmla="*/ 77724 w 398695"/>
                  <a:gd name="connsiteY5" fmla="*/ 0 h 562059"/>
                  <a:gd name="connsiteX6" fmla="*/ 0 w 398695"/>
                  <a:gd name="connsiteY6" fmla="*/ 0 h 562059"/>
                  <a:gd name="connsiteX7" fmla="*/ 0 w 398695"/>
                  <a:gd name="connsiteY7" fmla="*/ 554144 h 562059"/>
                  <a:gd name="connsiteX8" fmla="*/ 0 w 398695"/>
                  <a:gd name="connsiteY8" fmla="*/ 554144 h 562059"/>
                  <a:gd name="connsiteX9" fmla="*/ 77724 w 398695"/>
                  <a:gd name="connsiteY9" fmla="*/ 554144 h 562059"/>
                  <a:gd name="connsiteX10" fmla="*/ 77724 w 398695"/>
                  <a:gd name="connsiteY10" fmla="*/ 482177 h 562059"/>
                  <a:gd name="connsiteX11" fmla="*/ 84921 w 398695"/>
                  <a:gd name="connsiteY11" fmla="*/ 494411 h 562059"/>
                  <a:gd name="connsiteX12" fmla="*/ 136737 w 398695"/>
                  <a:gd name="connsiteY12" fmla="*/ 543349 h 562059"/>
                  <a:gd name="connsiteX13" fmla="*/ 213741 w 398695"/>
                  <a:gd name="connsiteY13" fmla="*/ 562060 h 562059"/>
                  <a:gd name="connsiteX14" fmla="*/ 213741 w 398695"/>
                  <a:gd name="connsiteY14" fmla="*/ 562060 h 562059"/>
                  <a:gd name="connsiteX15" fmla="*/ 286428 w 398695"/>
                  <a:gd name="connsiteY15" fmla="*/ 546947 h 562059"/>
                  <a:gd name="connsiteX16" fmla="*/ 344721 w 398695"/>
                  <a:gd name="connsiteY16" fmla="*/ 503767 h 562059"/>
                  <a:gd name="connsiteX17" fmla="*/ 384302 w 398695"/>
                  <a:gd name="connsiteY17" fmla="*/ 437557 h 562059"/>
                  <a:gd name="connsiteX18" fmla="*/ 398696 w 398695"/>
                  <a:gd name="connsiteY18" fmla="*/ 353356 h 562059"/>
                  <a:gd name="connsiteX19" fmla="*/ 374227 w 398695"/>
                  <a:gd name="connsiteY19" fmla="*/ 244687 h 562059"/>
                  <a:gd name="connsiteX20" fmla="*/ 308018 w 398695"/>
                  <a:gd name="connsiteY20" fmla="*/ 171281 h 562059"/>
                  <a:gd name="connsiteX21" fmla="*/ 309457 w 398695"/>
                  <a:gd name="connsiteY21" fmla="*/ 412369 h 562059"/>
                  <a:gd name="connsiteX22" fmla="*/ 284268 w 398695"/>
                  <a:gd name="connsiteY22" fmla="*/ 456269 h 562059"/>
                  <a:gd name="connsiteX23" fmla="*/ 246126 w 398695"/>
                  <a:gd name="connsiteY23" fmla="*/ 483616 h 562059"/>
                  <a:gd name="connsiteX24" fmla="*/ 197189 w 398695"/>
                  <a:gd name="connsiteY24" fmla="*/ 492972 h 562059"/>
                  <a:gd name="connsiteX25" fmla="*/ 197189 w 398695"/>
                  <a:gd name="connsiteY25" fmla="*/ 492972 h 562059"/>
                  <a:gd name="connsiteX26" fmla="*/ 110109 w 398695"/>
                  <a:gd name="connsiteY26" fmla="*/ 456269 h 562059"/>
                  <a:gd name="connsiteX27" fmla="*/ 76285 w 398695"/>
                  <a:gd name="connsiteY27" fmla="*/ 353356 h 562059"/>
                  <a:gd name="connsiteX28" fmla="*/ 85641 w 398695"/>
                  <a:gd name="connsiteY28" fmla="*/ 294344 h 562059"/>
                  <a:gd name="connsiteX29" fmla="*/ 110829 w 398695"/>
                  <a:gd name="connsiteY29" fmla="*/ 251164 h 562059"/>
                  <a:gd name="connsiteX30" fmla="*/ 148971 w 398695"/>
                  <a:gd name="connsiteY30" fmla="*/ 223816 h 562059"/>
                  <a:gd name="connsiteX31" fmla="*/ 197189 w 398695"/>
                  <a:gd name="connsiteY31" fmla="*/ 214461 h 562059"/>
                  <a:gd name="connsiteX32" fmla="*/ 284988 w 398695"/>
                  <a:gd name="connsiteY32" fmla="*/ 251164 h 562059"/>
                  <a:gd name="connsiteX33" fmla="*/ 318813 w 398695"/>
                  <a:gd name="connsiteY33" fmla="*/ 353356 h 562059"/>
                  <a:gd name="connsiteX34" fmla="*/ 309457 w 398695"/>
                  <a:gd name="connsiteY34" fmla="*/ 411649 h 56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62059">
                    <a:moveTo>
                      <a:pt x="307298" y="171281"/>
                    </a:moveTo>
                    <a:cubicBezTo>
                      <a:pt x="279951" y="153289"/>
                      <a:pt x="248285" y="144653"/>
                      <a:pt x="213741" y="144653"/>
                    </a:cubicBezTo>
                    <a:cubicBezTo>
                      <a:pt x="179197" y="144653"/>
                      <a:pt x="157607" y="151130"/>
                      <a:pt x="136737" y="163364"/>
                    </a:cubicBezTo>
                    <a:cubicBezTo>
                      <a:pt x="115867" y="175599"/>
                      <a:pt x="98594" y="192151"/>
                      <a:pt x="84921" y="212302"/>
                    </a:cubicBezTo>
                    <a:cubicBezTo>
                      <a:pt x="82042" y="216620"/>
                      <a:pt x="79883" y="220938"/>
                      <a:pt x="77724" y="224536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554144"/>
                    </a:lnTo>
                    <a:lnTo>
                      <a:pt x="0" y="554144"/>
                    </a:lnTo>
                    <a:cubicBezTo>
                      <a:pt x="0" y="554144"/>
                      <a:pt x="77724" y="554144"/>
                      <a:pt x="77724" y="554144"/>
                    </a:cubicBezTo>
                    <a:lnTo>
                      <a:pt x="77724" y="482177"/>
                    </a:lnTo>
                    <a:cubicBezTo>
                      <a:pt x="79883" y="486495"/>
                      <a:pt x="82042" y="490093"/>
                      <a:pt x="84921" y="494411"/>
                    </a:cubicBezTo>
                    <a:cubicBezTo>
                      <a:pt x="97875" y="514562"/>
                      <a:pt x="115147" y="531114"/>
                      <a:pt x="136737" y="543349"/>
                    </a:cubicBezTo>
                    <a:cubicBezTo>
                      <a:pt x="158327" y="555582"/>
                      <a:pt x="183515" y="562060"/>
                      <a:pt x="213741" y="562060"/>
                    </a:cubicBezTo>
                    <a:lnTo>
                      <a:pt x="213741" y="562060"/>
                    </a:lnTo>
                    <a:cubicBezTo>
                      <a:pt x="240369" y="562060"/>
                      <a:pt x="264118" y="557022"/>
                      <a:pt x="286428" y="546947"/>
                    </a:cubicBezTo>
                    <a:cubicBezTo>
                      <a:pt x="308737" y="536871"/>
                      <a:pt x="328168" y="522478"/>
                      <a:pt x="344721" y="503767"/>
                    </a:cubicBezTo>
                    <a:cubicBezTo>
                      <a:pt x="361273" y="485055"/>
                      <a:pt x="374227" y="463465"/>
                      <a:pt x="384302" y="437557"/>
                    </a:cubicBezTo>
                    <a:cubicBezTo>
                      <a:pt x="394378" y="411649"/>
                      <a:pt x="398696" y="383582"/>
                      <a:pt x="398696" y="353356"/>
                    </a:cubicBezTo>
                    <a:cubicBezTo>
                      <a:pt x="398696" y="323130"/>
                      <a:pt x="390779" y="275632"/>
                      <a:pt x="374227" y="244687"/>
                    </a:cubicBezTo>
                    <a:cubicBezTo>
                      <a:pt x="357674" y="213741"/>
                      <a:pt x="336084" y="188553"/>
                      <a:pt x="308018" y="171281"/>
                    </a:cubicBezTo>
                    <a:close/>
                    <a:moveTo>
                      <a:pt x="309457" y="412369"/>
                    </a:moveTo>
                    <a:cubicBezTo>
                      <a:pt x="303699" y="429641"/>
                      <a:pt x="295063" y="444034"/>
                      <a:pt x="284268" y="456269"/>
                    </a:cubicBezTo>
                    <a:cubicBezTo>
                      <a:pt x="273473" y="468503"/>
                      <a:pt x="260519" y="477859"/>
                      <a:pt x="246126" y="483616"/>
                    </a:cubicBezTo>
                    <a:cubicBezTo>
                      <a:pt x="231733" y="489374"/>
                      <a:pt x="215181" y="492972"/>
                      <a:pt x="197189" y="492972"/>
                    </a:cubicBezTo>
                    <a:lnTo>
                      <a:pt x="197189" y="492972"/>
                    </a:lnTo>
                    <a:cubicBezTo>
                      <a:pt x="161925" y="492972"/>
                      <a:pt x="132419" y="480737"/>
                      <a:pt x="110109" y="456269"/>
                    </a:cubicBezTo>
                    <a:cubicBezTo>
                      <a:pt x="87799" y="431800"/>
                      <a:pt x="76285" y="397256"/>
                      <a:pt x="76285" y="353356"/>
                    </a:cubicBezTo>
                    <a:cubicBezTo>
                      <a:pt x="76285" y="309457"/>
                      <a:pt x="79163" y="311616"/>
                      <a:pt x="85641" y="294344"/>
                    </a:cubicBezTo>
                    <a:cubicBezTo>
                      <a:pt x="91398" y="277791"/>
                      <a:pt x="100034" y="262678"/>
                      <a:pt x="110829" y="251164"/>
                    </a:cubicBezTo>
                    <a:cubicBezTo>
                      <a:pt x="121624" y="238929"/>
                      <a:pt x="134578" y="230293"/>
                      <a:pt x="148971" y="223816"/>
                    </a:cubicBezTo>
                    <a:cubicBezTo>
                      <a:pt x="164084" y="218059"/>
                      <a:pt x="179917" y="214461"/>
                      <a:pt x="197189" y="214461"/>
                    </a:cubicBezTo>
                    <a:cubicBezTo>
                      <a:pt x="233172" y="214461"/>
                      <a:pt x="262678" y="226695"/>
                      <a:pt x="284988" y="251164"/>
                    </a:cubicBezTo>
                    <a:cubicBezTo>
                      <a:pt x="307298" y="275632"/>
                      <a:pt x="318813" y="309457"/>
                      <a:pt x="318813" y="353356"/>
                    </a:cubicBezTo>
                    <a:cubicBezTo>
                      <a:pt x="318813" y="397256"/>
                      <a:pt x="315934" y="394377"/>
                      <a:pt x="309457" y="411649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9" name="Forma libre 28">
                <a:extLst>
                  <a:ext uri="{FF2B5EF4-FFF2-40B4-BE49-F238E27FC236}">
                    <a16:creationId xmlns:a16="http://schemas.microsoft.com/office/drawing/2014/main" id="{B581AB8B-D070-80C8-8BC4-6611384EFF9A}"/>
                  </a:ext>
                </a:extLst>
              </p:cNvPr>
              <p:cNvSpPr/>
              <p:nvPr/>
            </p:nvSpPr>
            <p:spPr>
              <a:xfrm>
                <a:off x="11266392" y="7025427"/>
                <a:ext cx="377825" cy="418126"/>
              </a:xfrm>
              <a:custGeom>
                <a:avLst/>
                <a:gdLst>
                  <a:gd name="connsiteX0" fmla="*/ 288586 w 377825"/>
                  <a:gd name="connsiteY0" fmla="*/ 25908 h 418126"/>
                  <a:gd name="connsiteX1" fmla="*/ 192871 w 377825"/>
                  <a:gd name="connsiteY1" fmla="*/ 0 h 418126"/>
                  <a:gd name="connsiteX2" fmla="*/ 115147 w 377825"/>
                  <a:gd name="connsiteY2" fmla="*/ 14393 h 418126"/>
                  <a:gd name="connsiteX3" fmla="*/ 53975 w 377825"/>
                  <a:gd name="connsiteY3" fmla="*/ 56854 h 418126"/>
                  <a:gd name="connsiteX4" fmla="*/ 13673 w 377825"/>
                  <a:gd name="connsiteY4" fmla="*/ 123063 h 418126"/>
                  <a:gd name="connsiteX5" fmla="*/ 0 w 377825"/>
                  <a:gd name="connsiteY5" fmla="*/ 208703 h 418126"/>
                  <a:gd name="connsiteX6" fmla="*/ 25188 w 377825"/>
                  <a:gd name="connsiteY6" fmla="*/ 318093 h 418126"/>
                  <a:gd name="connsiteX7" fmla="*/ 94996 w 377825"/>
                  <a:gd name="connsiteY7" fmla="*/ 391499 h 418126"/>
                  <a:gd name="connsiteX8" fmla="*/ 197188 w 377825"/>
                  <a:gd name="connsiteY8" fmla="*/ 418126 h 418126"/>
                  <a:gd name="connsiteX9" fmla="*/ 197188 w 377825"/>
                  <a:gd name="connsiteY9" fmla="*/ 418126 h 418126"/>
                  <a:gd name="connsiteX10" fmla="*/ 264837 w 377825"/>
                  <a:gd name="connsiteY10" fmla="*/ 408051 h 418126"/>
                  <a:gd name="connsiteX11" fmla="*/ 325289 w 377825"/>
                  <a:gd name="connsiteY11" fmla="*/ 375666 h 418126"/>
                  <a:gd name="connsiteX12" fmla="*/ 372068 w 377825"/>
                  <a:gd name="connsiteY12" fmla="*/ 317373 h 418126"/>
                  <a:gd name="connsiteX13" fmla="*/ 311616 w 377825"/>
                  <a:gd name="connsiteY13" fmla="*/ 279950 h 418126"/>
                  <a:gd name="connsiteX14" fmla="*/ 281390 w 377825"/>
                  <a:gd name="connsiteY14" fmla="*/ 320252 h 418126"/>
                  <a:gd name="connsiteX15" fmla="*/ 242528 w 377825"/>
                  <a:gd name="connsiteY15" fmla="*/ 342561 h 418126"/>
                  <a:gd name="connsiteX16" fmla="*/ 196469 w 377825"/>
                  <a:gd name="connsiteY16" fmla="*/ 349038 h 418126"/>
                  <a:gd name="connsiteX17" fmla="*/ 135297 w 377825"/>
                  <a:gd name="connsiteY17" fmla="*/ 333206 h 418126"/>
                  <a:gd name="connsiteX18" fmla="*/ 92837 w 377825"/>
                  <a:gd name="connsiteY18" fmla="*/ 286427 h 418126"/>
                  <a:gd name="connsiteX19" fmla="*/ 77724 w 377825"/>
                  <a:gd name="connsiteY19" fmla="*/ 226695 h 418126"/>
                  <a:gd name="connsiteX20" fmla="*/ 377105 w 377825"/>
                  <a:gd name="connsiteY20" fmla="*/ 226695 h 418126"/>
                  <a:gd name="connsiteX21" fmla="*/ 377825 w 377825"/>
                  <a:gd name="connsiteY21" fmla="*/ 215900 h 418126"/>
                  <a:gd name="connsiteX22" fmla="*/ 377825 w 377825"/>
                  <a:gd name="connsiteY22" fmla="*/ 205824 h 418126"/>
                  <a:gd name="connsiteX23" fmla="*/ 353356 w 377825"/>
                  <a:gd name="connsiteY23" fmla="*/ 97875 h 418126"/>
                  <a:gd name="connsiteX24" fmla="*/ 287147 w 377825"/>
                  <a:gd name="connsiteY24" fmla="*/ 25908 h 418126"/>
                  <a:gd name="connsiteX25" fmla="*/ 108669 w 377825"/>
                  <a:gd name="connsiteY25" fmla="*/ 102912 h 418126"/>
                  <a:gd name="connsiteX26" fmla="*/ 144653 w 377825"/>
                  <a:gd name="connsiteY26" fmla="*/ 75565 h 418126"/>
                  <a:gd name="connsiteX27" fmla="*/ 192151 w 377825"/>
                  <a:gd name="connsiteY27" fmla="*/ 66209 h 418126"/>
                  <a:gd name="connsiteX28" fmla="*/ 269875 w 377825"/>
                  <a:gd name="connsiteY28" fmla="*/ 100753 h 418126"/>
                  <a:gd name="connsiteX29" fmla="*/ 297942 w 377825"/>
                  <a:gd name="connsiteY29" fmla="*/ 169841 h 418126"/>
                  <a:gd name="connsiteX30" fmla="*/ 81322 w 377825"/>
                  <a:gd name="connsiteY30" fmla="*/ 169841 h 418126"/>
                  <a:gd name="connsiteX31" fmla="*/ 86360 w 377825"/>
                  <a:gd name="connsiteY31" fmla="*/ 148251 h 418126"/>
                  <a:gd name="connsiteX32" fmla="*/ 108669 w 377825"/>
                  <a:gd name="connsiteY32" fmla="*/ 102912 h 418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77825" h="418126">
                    <a:moveTo>
                      <a:pt x="288586" y="25908"/>
                    </a:moveTo>
                    <a:cubicBezTo>
                      <a:pt x="260519" y="8636"/>
                      <a:pt x="228854" y="0"/>
                      <a:pt x="192871" y="0"/>
                    </a:cubicBezTo>
                    <a:cubicBezTo>
                      <a:pt x="156887" y="0"/>
                      <a:pt x="138176" y="5038"/>
                      <a:pt x="115147" y="14393"/>
                    </a:cubicBezTo>
                    <a:cubicBezTo>
                      <a:pt x="91398" y="24469"/>
                      <a:pt x="71247" y="38142"/>
                      <a:pt x="53975" y="56854"/>
                    </a:cubicBezTo>
                    <a:cubicBezTo>
                      <a:pt x="36703" y="75565"/>
                      <a:pt x="23029" y="97155"/>
                      <a:pt x="13673" y="123063"/>
                    </a:cubicBezTo>
                    <a:cubicBezTo>
                      <a:pt x="4318" y="148971"/>
                      <a:pt x="0" y="177038"/>
                      <a:pt x="0" y="208703"/>
                    </a:cubicBezTo>
                    <a:cubicBezTo>
                      <a:pt x="0" y="240369"/>
                      <a:pt x="8636" y="287147"/>
                      <a:pt x="25188" y="318093"/>
                    </a:cubicBezTo>
                    <a:cubicBezTo>
                      <a:pt x="41741" y="349038"/>
                      <a:pt x="65489" y="374227"/>
                      <a:pt x="94996" y="391499"/>
                    </a:cubicBezTo>
                    <a:cubicBezTo>
                      <a:pt x="124502" y="408771"/>
                      <a:pt x="158327" y="418126"/>
                      <a:pt x="197188" y="418126"/>
                    </a:cubicBezTo>
                    <a:lnTo>
                      <a:pt x="197188" y="418126"/>
                    </a:lnTo>
                    <a:cubicBezTo>
                      <a:pt x="220218" y="418126"/>
                      <a:pt x="243247" y="414528"/>
                      <a:pt x="264837" y="408051"/>
                    </a:cubicBezTo>
                    <a:cubicBezTo>
                      <a:pt x="286427" y="401574"/>
                      <a:pt x="306578" y="390779"/>
                      <a:pt x="325289" y="375666"/>
                    </a:cubicBezTo>
                    <a:cubicBezTo>
                      <a:pt x="343281" y="360553"/>
                      <a:pt x="359113" y="341122"/>
                      <a:pt x="372068" y="317373"/>
                    </a:cubicBezTo>
                    <a:lnTo>
                      <a:pt x="311616" y="279950"/>
                    </a:lnTo>
                    <a:cubicBezTo>
                      <a:pt x="302980" y="296503"/>
                      <a:pt x="292904" y="309457"/>
                      <a:pt x="281390" y="320252"/>
                    </a:cubicBezTo>
                    <a:cubicBezTo>
                      <a:pt x="269875" y="330327"/>
                      <a:pt x="256921" y="338243"/>
                      <a:pt x="242528" y="342561"/>
                    </a:cubicBezTo>
                    <a:cubicBezTo>
                      <a:pt x="228134" y="346879"/>
                      <a:pt x="213021" y="349038"/>
                      <a:pt x="196469" y="349038"/>
                    </a:cubicBezTo>
                    <a:cubicBezTo>
                      <a:pt x="179917" y="349038"/>
                      <a:pt x="153289" y="344001"/>
                      <a:pt x="135297" y="333206"/>
                    </a:cubicBezTo>
                    <a:cubicBezTo>
                      <a:pt x="117306" y="322411"/>
                      <a:pt x="102912" y="307298"/>
                      <a:pt x="92837" y="286427"/>
                    </a:cubicBezTo>
                    <a:cubicBezTo>
                      <a:pt x="84921" y="269875"/>
                      <a:pt x="79883" y="249724"/>
                      <a:pt x="77724" y="226695"/>
                    </a:cubicBezTo>
                    <a:lnTo>
                      <a:pt x="377105" y="226695"/>
                    </a:lnTo>
                    <a:cubicBezTo>
                      <a:pt x="377105" y="223097"/>
                      <a:pt x="377825" y="219498"/>
                      <a:pt x="377825" y="215900"/>
                    </a:cubicBezTo>
                    <a:lnTo>
                      <a:pt x="377825" y="205824"/>
                    </a:lnTo>
                    <a:cubicBezTo>
                      <a:pt x="377825" y="164804"/>
                      <a:pt x="369908" y="128820"/>
                      <a:pt x="353356" y="97875"/>
                    </a:cubicBezTo>
                    <a:cubicBezTo>
                      <a:pt x="337523" y="66929"/>
                      <a:pt x="315214" y="43180"/>
                      <a:pt x="287147" y="25908"/>
                    </a:cubicBezTo>
                    <a:close/>
                    <a:moveTo>
                      <a:pt x="108669" y="102912"/>
                    </a:moveTo>
                    <a:cubicBezTo>
                      <a:pt x="118745" y="90678"/>
                      <a:pt x="130259" y="81322"/>
                      <a:pt x="144653" y="75565"/>
                    </a:cubicBezTo>
                    <a:cubicBezTo>
                      <a:pt x="159046" y="69808"/>
                      <a:pt x="174879" y="66209"/>
                      <a:pt x="192151" y="66209"/>
                    </a:cubicBezTo>
                    <a:cubicBezTo>
                      <a:pt x="223816" y="66209"/>
                      <a:pt x="249724" y="77724"/>
                      <a:pt x="269875" y="100753"/>
                    </a:cubicBezTo>
                    <a:cubicBezTo>
                      <a:pt x="284268" y="117306"/>
                      <a:pt x="293624" y="140335"/>
                      <a:pt x="297942" y="169841"/>
                    </a:cubicBezTo>
                    <a:lnTo>
                      <a:pt x="81322" y="169841"/>
                    </a:lnTo>
                    <a:cubicBezTo>
                      <a:pt x="82762" y="161925"/>
                      <a:pt x="84201" y="154728"/>
                      <a:pt x="86360" y="148251"/>
                    </a:cubicBezTo>
                    <a:cubicBezTo>
                      <a:pt x="91398" y="130260"/>
                      <a:pt x="99314" y="115866"/>
                      <a:pt x="108669" y="102912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0" name="Forma libre 29">
                <a:extLst>
                  <a:ext uri="{FF2B5EF4-FFF2-40B4-BE49-F238E27FC236}">
                    <a16:creationId xmlns:a16="http://schemas.microsoft.com/office/drawing/2014/main" id="{D9B009B6-4C76-D62A-EE5A-21A42561CAA5}"/>
                  </a:ext>
                </a:extLst>
              </p:cNvPr>
              <p:cNvSpPr/>
              <p:nvPr/>
            </p:nvSpPr>
            <p:spPr>
              <a:xfrm>
                <a:off x="11695313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2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2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1" name="Forma libre 30">
                <a:extLst>
                  <a:ext uri="{FF2B5EF4-FFF2-40B4-BE49-F238E27FC236}">
                    <a16:creationId xmlns:a16="http://schemas.microsoft.com/office/drawing/2014/main" id="{742C8A23-8649-D19D-333D-674B6B1FB1C5}"/>
                  </a:ext>
                </a:extLst>
              </p:cNvPr>
              <p:cNvSpPr/>
              <p:nvPr/>
            </p:nvSpPr>
            <p:spPr>
              <a:xfrm>
                <a:off x="11904736" y="6881494"/>
                <a:ext cx="397975" cy="562779"/>
              </a:xfrm>
              <a:custGeom>
                <a:avLst/>
                <a:gdLst>
                  <a:gd name="connsiteX0" fmla="*/ 320252 w 397975"/>
                  <a:gd name="connsiteY0" fmla="*/ 224536 h 562779"/>
                  <a:gd name="connsiteX1" fmla="*/ 313055 w 397975"/>
                  <a:gd name="connsiteY1" fmla="*/ 212302 h 562779"/>
                  <a:gd name="connsiteX2" fmla="*/ 261239 w 397975"/>
                  <a:gd name="connsiteY2" fmla="*/ 163364 h 562779"/>
                  <a:gd name="connsiteX3" fmla="*/ 184954 w 397975"/>
                  <a:gd name="connsiteY3" fmla="*/ 144653 h 562779"/>
                  <a:gd name="connsiteX4" fmla="*/ 111548 w 397975"/>
                  <a:gd name="connsiteY4" fmla="*/ 159766 h 562779"/>
                  <a:gd name="connsiteX5" fmla="*/ 52536 w 397975"/>
                  <a:gd name="connsiteY5" fmla="*/ 202946 h 562779"/>
                  <a:gd name="connsiteX6" fmla="*/ 13673 w 397975"/>
                  <a:gd name="connsiteY6" fmla="*/ 269155 h 562779"/>
                  <a:gd name="connsiteX7" fmla="*/ 0 w 397975"/>
                  <a:gd name="connsiteY7" fmla="*/ 354076 h 562779"/>
                  <a:gd name="connsiteX8" fmla="*/ 24468 w 397975"/>
                  <a:gd name="connsiteY8" fmla="*/ 462746 h 562779"/>
                  <a:gd name="connsiteX9" fmla="*/ 90678 w 397975"/>
                  <a:gd name="connsiteY9" fmla="*/ 536152 h 562779"/>
                  <a:gd name="connsiteX10" fmla="*/ 184954 w 397975"/>
                  <a:gd name="connsiteY10" fmla="*/ 562779 h 562779"/>
                  <a:gd name="connsiteX11" fmla="*/ 184954 w 397975"/>
                  <a:gd name="connsiteY11" fmla="*/ 562779 h 562779"/>
                  <a:gd name="connsiteX12" fmla="*/ 261239 w 397975"/>
                  <a:gd name="connsiteY12" fmla="*/ 544068 h 562779"/>
                  <a:gd name="connsiteX13" fmla="*/ 313055 w 397975"/>
                  <a:gd name="connsiteY13" fmla="*/ 495131 h 562779"/>
                  <a:gd name="connsiteX14" fmla="*/ 320252 w 397975"/>
                  <a:gd name="connsiteY14" fmla="*/ 482896 h 562779"/>
                  <a:gd name="connsiteX15" fmla="*/ 320252 w 397975"/>
                  <a:gd name="connsiteY15" fmla="*/ 554863 h 562779"/>
                  <a:gd name="connsiteX16" fmla="*/ 397976 w 397975"/>
                  <a:gd name="connsiteY16" fmla="*/ 554863 h 562779"/>
                  <a:gd name="connsiteX17" fmla="*/ 397976 w 397975"/>
                  <a:gd name="connsiteY17" fmla="*/ 0 h 562779"/>
                  <a:gd name="connsiteX18" fmla="*/ 320252 w 397975"/>
                  <a:gd name="connsiteY18" fmla="*/ 0 h 562779"/>
                  <a:gd name="connsiteX19" fmla="*/ 320252 w 397975"/>
                  <a:gd name="connsiteY19" fmla="*/ 224536 h 562779"/>
                  <a:gd name="connsiteX20" fmla="*/ 313055 w 397975"/>
                  <a:gd name="connsiteY20" fmla="*/ 411649 h 562779"/>
                  <a:gd name="connsiteX21" fmla="*/ 287867 w 397975"/>
                  <a:gd name="connsiteY21" fmla="*/ 455549 h 562779"/>
                  <a:gd name="connsiteX22" fmla="*/ 249004 w 397975"/>
                  <a:gd name="connsiteY22" fmla="*/ 482896 h 562779"/>
                  <a:gd name="connsiteX23" fmla="*/ 200067 w 397975"/>
                  <a:gd name="connsiteY23" fmla="*/ 492252 h 562779"/>
                  <a:gd name="connsiteX24" fmla="*/ 200067 w 397975"/>
                  <a:gd name="connsiteY24" fmla="*/ 492252 h 562779"/>
                  <a:gd name="connsiteX25" fmla="*/ 112268 w 397975"/>
                  <a:gd name="connsiteY25" fmla="*/ 455549 h 562779"/>
                  <a:gd name="connsiteX26" fmla="*/ 78443 w 397975"/>
                  <a:gd name="connsiteY26" fmla="*/ 352637 h 562779"/>
                  <a:gd name="connsiteX27" fmla="*/ 87799 w 397975"/>
                  <a:gd name="connsiteY27" fmla="*/ 293624 h 562779"/>
                  <a:gd name="connsiteX28" fmla="*/ 112987 w 397975"/>
                  <a:gd name="connsiteY28" fmla="*/ 250444 h 562779"/>
                  <a:gd name="connsiteX29" fmla="*/ 151130 w 397975"/>
                  <a:gd name="connsiteY29" fmla="*/ 223097 h 562779"/>
                  <a:gd name="connsiteX30" fmla="*/ 200067 w 397975"/>
                  <a:gd name="connsiteY30" fmla="*/ 213741 h 562779"/>
                  <a:gd name="connsiteX31" fmla="*/ 287147 w 397975"/>
                  <a:gd name="connsiteY31" fmla="*/ 250444 h 562779"/>
                  <a:gd name="connsiteX32" fmla="*/ 320971 w 397975"/>
                  <a:gd name="connsiteY32" fmla="*/ 352637 h 562779"/>
                  <a:gd name="connsiteX33" fmla="*/ 312335 w 397975"/>
                  <a:gd name="connsiteY33" fmla="*/ 410929 h 562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97975" h="562779">
                    <a:moveTo>
                      <a:pt x="320252" y="224536"/>
                    </a:moveTo>
                    <a:cubicBezTo>
                      <a:pt x="318092" y="220218"/>
                      <a:pt x="315214" y="215900"/>
                      <a:pt x="313055" y="212302"/>
                    </a:cubicBezTo>
                    <a:cubicBezTo>
                      <a:pt x="299381" y="192151"/>
                      <a:pt x="282109" y="175599"/>
                      <a:pt x="261239" y="163364"/>
                    </a:cubicBezTo>
                    <a:cubicBezTo>
                      <a:pt x="240368" y="151130"/>
                      <a:pt x="214461" y="144653"/>
                      <a:pt x="184954" y="144653"/>
                    </a:cubicBezTo>
                    <a:cubicBezTo>
                      <a:pt x="155448" y="144653"/>
                      <a:pt x="133858" y="149691"/>
                      <a:pt x="111548" y="159766"/>
                    </a:cubicBezTo>
                    <a:cubicBezTo>
                      <a:pt x="89238" y="169841"/>
                      <a:pt x="69807" y="184235"/>
                      <a:pt x="52536" y="202946"/>
                    </a:cubicBezTo>
                    <a:cubicBezTo>
                      <a:pt x="35983" y="221657"/>
                      <a:pt x="23029" y="243967"/>
                      <a:pt x="13673" y="269155"/>
                    </a:cubicBezTo>
                    <a:cubicBezTo>
                      <a:pt x="4318" y="294344"/>
                      <a:pt x="0" y="323130"/>
                      <a:pt x="0" y="354076"/>
                    </a:cubicBezTo>
                    <a:cubicBezTo>
                      <a:pt x="0" y="385022"/>
                      <a:pt x="7916" y="431800"/>
                      <a:pt x="24468" y="462746"/>
                    </a:cubicBezTo>
                    <a:cubicBezTo>
                      <a:pt x="40301" y="494411"/>
                      <a:pt x="62611" y="518879"/>
                      <a:pt x="90678" y="536152"/>
                    </a:cubicBezTo>
                    <a:cubicBezTo>
                      <a:pt x="118745" y="554143"/>
                      <a:pt x="150410" y="562779"/>
                      <a:pt x="184954" y="562779"/>
                    </a:cubicBezTo>
                    <a:lnTo>
                      <a:pt x="184954" y="562779"/>
                    </a:lnTo>
                    <a:cubicBezTo>
                      <a:pt x="214461" y="562779"/>
                      <a:pt x="240368" y="556302"/>
                      <a:pt x="261239" y="544068"/>
                    </a:cubicBezTo>
                    <a:cubicBezTo>
                      <a:pt x="282829" y="531834"/>
                      <a:pt x="300101" y="515281"/>
                      <a:pt x="313055" y="495131"/>
                    </a:cubicBezTo>
                    <a:cubicBezTo>
                      <a:pt x="315214" y="491532"/>
                      <a:pt x="318092" y="487214"/>
                      <a:pt x="320252" y="482896"/>
                    </a:cubicBezTo>
                    <a:lnTo>
                      <a:pt x="320252" y="554863"/>
                    </a:lnTo>
                    <a:lnTo>
                      <a:pt x="397976" y="554863"/>
                    </a:lnTo>
                    <a:lnTo>
                      <a:pt x="397976" y="0"/>
                    </a:lnTo>
                    <a:lnTo>
                      <a:pt x="320252" y="0"/>
                    </a:lnTo>
                    <a:lnTo>
                      <a:pt x="320252" y="224536"/>
                    </a:lnTo>
                    <a:close/>
                    <a:moveTo>
                      <a:pt x="313055" y="411649"/>
                    </a:moveTo>
                    <a:cubicBezTo>
                      <a:pt x="307297" y="428921"/>
                      <a:pt x="298662" y="443314"/>
                      <a:pt x="287867" y="455549"/>
                    </a:cubicBezTo>
                    <a:cubicBezTo>
                      <a:pt x="277072" y="467783"/>
                      <a:pt x="264117" y="477139"/>
                      <a:pt x="249004" y="482896"/>
                    </a:cubicBezTo>
                    <a:cubicBezTo>
                      <a:pt x="233892" y="488654"/>
                      <a:pt x="217339" y="492252"/>
                      <a:pt x="200067" y="492252"/>
                    </a:cubicBezTo>
                    <a:lnTo>
                      <a:pt x="200067" y="492252"/>
                    </a:lnTo>
                    <a:cubicBezTo>
                      <a:pt x="164084" y="492252"/>
                      <a:pt x="134577" y="480018"/>
                      <a:pt x="112268" y="455549"/>
                    </a:cubicBezTo>
                    <a:cubicBezTo>
                      <a:pt x="89958" y="431080"/>
                      <a:pt x="78443" y="396536"/>
                      <a:pt x="78443" y="352637"/>
                    </a:cubicBezTo>
                    <a:cubicBezTo>
                      <a:pt x="78443" y="308737"/>
                      <a:pt x="81322" y="310896"/>
                      <a:pt x="87799" y="293624"/>
                    </a:cubicBezTo>
                    <a:cubicBezTo>
                      <a:pt x="93557" y="277072"/>
                      <a:pt x="102192" y="261959"/>
                      <a:pt x="112987" y="250444"/>
                    </a:cubicBezTo>
                    <a:cubicBezTo>
                      <a:pt x="123782" y="238210"/>
                      <a:pt x="136737" y="229574"/>
                      <a:pt x="151130" y="223097"/>
                    </a:cubicBezTo>
                    <a:cubicBezTo>
                      <a:pt x="165523" y="217339"/>
                      <a:pt x="182076" y="213741"/>
                      <a:pt x="200067" y="213741"/>
                    </a:cubicBezTo>
                    <a:cubicBezTo>
                      <a:pt x="235331" y="213741"/>
                      <a:pt x="264837" y="225975"/>
                      <a:pt x="287147" y="250444"/>
                    </a:cubicBezTo>
                    <a:cubicBezTo>
                      <a:pt x="309457" y="274913"/>
                      <a:pt x="320971" y="308737"/>
                      <a:pt x="320971" y="352637"/>
                    </a:cubicBezTo>
                    <a:cubicBezTo>
                      <a:pt x="320971" y="396536"/>
                      <a:pt x="318092" y="393658"/>
                      <a:pt x="312335" y="410929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2" name="Forma libre 31">
                <a:extLst>
                  <a:ext uri="{FF2B5EF4-FFF2-40B4-BE49-F238E27FC236}">
                    <a16:creationId xmlns:a16="http://schemas.microsoft.com/office/drawing/2014/main" id="{51887A16-DE7B-3423-1D52-F314B2F1CF17}"/>
                  </a:ext>
                </a:extLst>
              </p:cNvPr>
              <p:cNvSpPr/>
              <p:nvPr/>
            </p:nvSpPr>
            <p:spPr>
              <a:xfrm>
                <a:off x="12378277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1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8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3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3" name="Forma libre 32">
                <a:extLst>
                  <a:ext uri="{FF2B5EF4-FFF2-40B4-BE49-F238E27FC236}">
                    <a16:creationId xmlns:a16="http://schemas.microsoft.com/office/drawing/2014/main" id="{417F4E20-7BFE-8B82-B26A-9C0F7CF14B43}"/>
                  </a:ext>
                </a:extLst>
              </p:cNvPr>
              <p:cNvSpPr/>
              <p:nvPr/>
            </p:nvSpPr>
            <p:spPr>
              <a:xfrm>
                <a:off x="12589139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6 w 407331"/>
                  <a:gd name="connsiteY8" fmla="*/ 418846 h 418845"/>
                  <a:gd name="connsiteX9" fmla="*/ 204386 w 407331"/>
                  <a:gd name="connsiteY9" fmla="*/ 418846 h 418845"/>
                  <a:gd name="connsiteX10" fmla="*/ 284988 w 407331"/>
                  <a:gd name="connsiteY10" fmla="*/ 403733 h 418845"/>
                  <a:gd name="connsiteX11" fmla="*/ 349758 w 407331"/>
                  <a:gd name="connsiteY11" fmla="*/ 360553 h 418845"/>
                  <a:gd name="connsiteX12" fmla="*/ 392218 w 407331"/>
                  <a:gd name="connsiteY12" fmla="*/ 294344 h 418845"/>
                  <a:gd name="connsiteX13" fmla="*/ 407331 w 407331"/>
                  <a:gd name="connsiteY13" fmla="*/ 209423 h 418845"/>
                  <a:gd name="connsiteX14" fmla="*/ 380704 w 407331"/>
                  <a:gd name="connsiteY14" fmla="*/ 100034 h 418845"/>
                  <a:gd name="connsiteX15" fmla="*/ 308017 w 407331"/>
                  <a:gd name="connsiteY15" fmla="*/ 26628 h 418845"/>
                  <a:gd name="connsiteX16" fmla="*/ 318812 w 407331"/>
                  <a:gd name="connsiteY16" fmla="*/ 267716 h 418845"/>
                  <a:gd name="connsiteX17" fmla="*/ 292904 w 407331"/>
                  <a:gd name="connsiteY17" fmla="*/ 311616 h 418845"/>
                  <a:gd name="connsiteX18" fmla="*/ 253323 w 407331"/>
                  <a:gd name="connsiteY18" fmla="*/ 338963 h 418845"/>
                  <a:gd name="connsiteX19" fmla="*/ 203666 w 407331"/>
                  <a:gd name="connsiteY19" fmla="*/ 348319 h 418845"/>
                  <a:gd name="connsiteX20" fmla="*/ 203666 w 407331"/>
                  <a:gd name="connsiteY20" fmla="*/ 348319 h 418845"/>
                  <a:gd name="connsiteX21" fmla="*/ 140335 w 407331"/>
                  <a:gd name="connsiteY21" fmla="*/ 331766 h 418845"/>
                  <a:gd name="connsiteX22" fmla="*/ 95716 w 407331"/>
                  <a:gd name="connsiteY22" fmla="*/ 283549 h 418845"/>
                  <a:gd name="connsiteX23" fmla="*/ 79163 w 407331"/>
                  <a:gd name="connsiteY23" fmla="*/ 208703 h 418845"/>
                  <a:gd name="connsiteX24" fmla="*/ 88519 w 407331"/>
                  <a:gd name="connsiteY24" fmla="*/ 149691 h 418845"/>
                  <a:gd name="connsiteX25" fmla="*/ 114427 w 407331"/>
                  <a:gd name="connsiteY25" fmla="*/ 106511 h 418845"/>
                  <a:gd name="connsiteX26" fmla="*/ 154009 w 407331"/>
                  <a:gd name="connsiteY26" fmla="*/ 79163 h 418845"/>
                  <a:gd name="connsiteX27" fmla="*/ 202946 w 407331"/>
                  <a:gd name="connsiteY27" fmla="*/ 69808 h 418845"/>
                  <a:gd name="connsiteX28" fmla="*/ 267716 w 407331"/>
                  <a:gd name="connsiteY28" fmla="*/ 86360 h 418845"/>
                  <a:gd name="connsiteX29" fmla="*/ 312336 w 407331"/>
                  <a:gd name="connsiteY29" fmla="*/ 133858 h 418845"/>
                  <a:gd name="connsiteX30" fmla="*/ 328888 w 407331"/>
                  <a:gd name="connsiteY30" fmla="*/ 208703 h 418845"/>
                  <a:gd name="connsiteX31" fmla="*/ 319532 w 407331"/>
                  <a:gd name="connsiteY31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49691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59" y="410210"/>
                      <a:pt x="165523" y="418846"/>
                      <a:pt x="204386" y="418846"/>
                    </a:cubicBezTo>
                    <a:lnTo>
                      <a:pt x="204386" y="418846"/>
                    </a:ln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09457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6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812" y="267716"/>
                    </a:moveTo>
                    <a:cubicBezTo>
                      <a:pt x="312336" y="284988"/>
                      <a:pt x="303699" y="300101"/>
                      <a:pt x="292904" y="311616"/>
                    </a:cubicBezTo>
                    <a:cubicBezTo>
                      <a:pt x="282109" y="323130"/>
                      <a:pt x="268436" y="332486"/>
                      <a:pt x="253323" y="338963"/>
                    </a:cubicBezTo>
                    <a:cubicBezTo>
                      <a:pt x="238209" y="345440"/>
                      <a:pt x="221657" y="348319"/>
                      <a:pt x="203666" y="348319"/>
                    </a:cubicBezTo>
                    <a:lnTo>
                      <a:pt x="203666" y="348319"/>
                    </a:lnTo>
                    <a:cubicBezTo>
                      <a:pt x="180636" y="348319"/>
                      <a:pt x="159046" y="342561"/>
                      <a:pt x="140335" y="331766"/>
                    </a:cubicBezTo>
                    <a:cubicBezTo>
                      <a:pt x="121624" y="320971"/>
                      <a:pt x="106511" y="304419"/>
                      <a:pt x="95716" y="283549"/>
                    </a:cubicBezTo>
                    <a:cubicBezTo>
                      <a:pt x="84921" y="262678"/>
                      <a:pt x="79163" y="237490"/>
                      <a:pt x="79163" y="208703"/>
                    </a:cubicBezTo>
                    <a:cubicBezTo>
                      <a:pt x="79163" y="179917"/>
                      <a:pt x="82042" y="166963"/>
                      <a:pt x="88519" y="149691"/>
                    </a:cubicBezTo>
                    <a:cubicBezTo>
                      <a:pt x="94996" y="133138"/>
                      <a:pt x="102912" y="118025"/>
                      <a:pt x="114427" y="106511"/>
                    </a:cubicBezTo>
                    <a:cubicBezTo>
                      <a:pt x="125942" y="94996"/>
                      <a:pt x="138896" y="84921"/>
                      <a:pt x="154009" y="79163"/>
                    </a:cubicBezTo>
                    <a:cubicBezTo>
                      <a:pt x="169122" y="73406"/>
                      <a:pt x="185674" y="69808"/>
                      <a:pt x="202946" y="69808"/>
                    </a:cubicBezTo>
                    <a:cubicBezTo>
                      <a:pt x="220218" y="69808"/>
                      <a:pt x="249004" y="75565"/>
                      <a:pt x="267716" y="86360"/>
                    </a:cubicBezTo>
                    <a:cubicBezTo>
                      <a:pt x="286427" y="97155"/>
                      <a:pt x="301541" y="113707"/>
                      <a:pt x="312336" y="133858"/>
                    </a:cubicBezTo>
                    <a:cubicBezTo>
                      <a:pt x="323131" y="154728"/>
                      <a:pt x="328888" y="179197"/>
                      <a:pt x="328888" y="208703"/>
                    </a:cubicBezTo>
                    <a:cubicBezTo>
                      <a:pt x="328888" y="238210"/>
                      <a:pt x="326009" y="249724"/>
                      <a:pt x="319532" y="267716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6" name="Forma libre 35">
                <a:extLst>
                  <a:ext uri="{FF2B5EF4-FFF2-40B4-BE49-F238E27FC236}">
                    <a16:creationId xmlns:a16="http://schemas.microsoft.com/office/drawing/2014/main" id="{80B4B68C-BE65-1CBF-429A-5732C331D281}"/>
                  </a:ext>
                </a:extLst>
              </p:cNvPr>
              <p:cNvSpPr/>
              <p:nvPr/>
            </p:nvSpPr>
            <p:spPr>
              <a:xfrm>
                <a:off x="13041090" y="6881494"/>
                <a:ext cx="78443" cy="554143"/>
              </a:xfrm>
              <a:custGeom>
                <a:avLst/>
                <a:gdLst>
                  <a:gd name="connsiteX0" fmla="*/ 0 w 78443"/>
                  <a:gd name="connsiteY0" fmla="*/ 0 h 554143"/>
                  <a:gd name="connsiteX1" fmla="*/ 78444 w 78443"/>
                  <a:gd name="connsiteY1" fmla="*/ 0 h 554143"/>
                  <a:gd name="connsiteX2" fmla="*/ 78444 w 78443"/>
                  <a:gd name="connsiteY2" fmla="*/ 554143 h 554143"/>
                  <a:gd name="connsiteX3" fmla="*/ 0 w 78443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43" h="554143">
                    <a:moveTo>
                      <a:pt x="0" y="0"/>
                    </a:moveTo>
                    <a:lnTo>
                      <a:pt x="78444" y="0"/>
                    </a:lnTo>
                    <a:lnTo>
                      <a:pt x="78444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7" name="Forma libre 36">
                <a:extLst>
                  <a:ext uri="{FF2B5EF4-FFF2-40B4-BE49-F238E27FC236}">
                    <a16:creationId xmlns:a16="http://schemas.microsoft.com/office/drawing/2014/main" id="{846841C1-B42D-65C2-0254-A47459D9DFF3}"/>
                  </a:ext>
                </a:extLst>
              </p:cNvPr>
              <p:cNvSpPr/>
              <p:nvPr/>
            </p:nvSpPr>
            <p:spPr>
              <a:xfrm>
                <a:off x="13172788" y="7025427"/>
                <a:ext cx="356235" cy="418846"/>
              </a:xfrm>
              <a:custGeom>
                <a:avLst/>
                <a:gdLst>
                  <a:gd name="connsiteX0" fmla="*/ 342562 w 356235"/>
                  <a:gd name="connsiteY0" fmla="*/ 87799 h 418846"/>
                  <a:gd name="connsiteX1" fmla="*/ 302260 w 356235"/>
                  <a:gd name="connsiteY1" fmla="*/ 38142 h 418846"/>
                  <a:gd name="connsiteX2" fmla="*/ 245407 w 356235"/>
                  <a:gd name="connsiteY2" fmla="*/ 9356 h 418846"/>
                  <a:gd name="connsiteX3" fmla="*/ 177758 w 356235"/>
                  <a:gd name="connsiteY3" fmla="*/ 0 h 418846"/>
                  <a:gd name="connsiteX4" fmla="*/ 79163 w 356235"/>
                  <a:gd name="connsiteY4" fmla="*/ 24469 h 418846"/>
                  <a:gd name="connsiteX5" fmla="*/ 14393 w 356235"/>
                  <a:gd name="connsiteY5" fmla="*/ 97875 h 418846"/>
                  <a:gd name="connsiteX6" fmla="*/ 75565 w 356235"/>
                  <a:gd name="connsiteY6" fmla="*/ 132419 h 418846"/>
                  <a:gd name="connsiteX7" fmla="*/ 112988 w 356235"/>
                  <a:gd name="connsiteY7" fmla="*/ 86360 h 418846"/>
                  <a:gd name="connsiteX8" fmla="*/ 176318 w 356235"/>
                  <a:gd name="connsiteY8" fmla="*/ 69808 h 418846"/>
                  <a:gd name="connsiteX9" fmla="*/ 228134 w 356235"/>
                  <a:gd name="connsiteY9" fmla="*/ 79163 h 418846"/>
                  <a:gd name="connsiteX10" fmla="*/ 265557 w 356235"/>
                  <a:gd name="connsiteY10" fmla="*/ 110109 h 418846"/>
                  <a:gd name="connsiteX11" fmla="*/ 279951 w 356235"/>
                  <a:gd name="connsiteY11" fmla="*/ 166243 h 418846"/>
                  <a:gd name="connsiteX12" fmla="*/ 279951 w 356235"/>
                  <a:gd name="connsiteY12" fmla="*/ 210862 h 418846"/>
                  <a:gd name="connsiteX13" fmla="*/ 271314 w 356235"/>
                  <a:gd name="connsiteY13" fmla="*/ 202226 h 418846"/>
                  <a:gd name="connsiteX14" fmla="*/ 163364 w 356235"/>
                  <a:gd name="connsiteY14" fmla="*/ 169841 h 418846"/>
                  <a:gd name="connsiteX15" fmla="*/ 80603 w 356235"/>
                  <a:gd name="connsiteY15" fmla="*/ 184234 h 418846"/>
                  <a:gd name="connsiteX16" fmla="*/ 21590 w 356235"/>
                  <a:gd name="connsiteY16" fmla="*/ 226695 h 418846"/>
                  <a:gd name="connsiteX17" fmla="*/ 0 w 356235"/>
                  <a:gd name="connsiteY17" fmla="*/ 294344 h 418846"/>
                  <a:gd name="connsiteX18" fmla="*/ 20871 w 356235"/>
                  <a:gd name="connsiteY18" fmla="*/ 361992 h 418846"/>
                  <a:gd name="connsiteX19" fmla="*/ 77724 w 356235"/>
                  <a:gd name="connsiteY19" fmla="*/ 404453 h 418846"/>
                  <a:gd name="connsiteX20" fmla="*/ 158327 w 356235"/>
                  <a:gd name="connsiteY20" fmla="*/ 418846 h 418846"/>
                  <a:gd name="connsiteX21" fmla="*/ 268436 w 356235"/>
                  <a:gd name="connsiteY21" fmla="*/ 385022 h 418846"/>
                  <a:gd name="connsiteX22" fmla="*/ 282829 w 356235"/>
                  <a:gd name="connsiteY22" fmla="*/ 369909 h 418846"/>
                  <a:gd name="connsiteX23" fmla="*/ 282829 w 356235"/>
                  <a:gd name="connsiteY23" fmla="*/ 410210 h 418846"/>
                  <a:gd name="connsiteX24" fmla="*/ 356235 w 356235"/>
                  <a:gd name="connsiteY24" fmla="*/ 410210 h 418846"/>
                  <a:gd name="connsiteX25" fmla="*/ 356235 w 356235"/>
                  <a:gd name="connsiteY25" fmla="*/ 159046 h 418846"/>
                  <a:gd name="connsiteX26" fmla="*/ 341122 w 356235"/>
                  <a:gd name="connsiteY26" fmla="*/ 87080 h 418846"/>
                  <a:gd name="connsiteX27" fmla="*/ 254043 w 356235"/>
                  <a:gd name="connsiteY27" fmla="*/ 342561 h 418846"/>
                  <a:gd name="connsiteX28" fmla="*/ 182796 w 356235"/>
                  <a:gd name="connsiteY28" fmla="*/ 359114 h 418846"/>
                  <a:gd name="connsiteX29" fmla="*/ 182796 w 356235"/>
                  <a:gd name="connsiteY29" fmla="*/ 359114 h 418846"/>
                  <a:gd name="connsiteX30" fmla="*/ 110109 w 356235"/>
                  <a:gd name="connsiteY30" fmla="*/ 342561 h 418846"/>
                  <a:gd name="connsiteX31" fmla="*/ 81323 w 356235"/>
                  <a:gd name="connsiteY31" fmla="*/ 294344 h 418846"/>
                  <a:gd name="connsiteX32" fmla="*/ 110109 w 356235"/>
                  <a:gd name="connsiteY32" fmla="*/ 244687 h 418846"/>
                  <a:gd name="connsiteX33" fmla="*/ 182796 w 356235"/>
                  <a:gd name="connsiteY33" fmla="*/ 228134 h 418846"/>
                  <a:gd name="connsiteX34" fmla="*/ 254043 w 356235"/>
                  <a:gd name="connsiteY34" fmla="*/ 244687 h 418846"/>
                  <a:gd name="connsiteX35" fmla="*/ 282829 w 356235"/>
                  <a:gd name="connsiteY35" fmla="*/ 293624 h 418846"/>
                  <a:gd name="connsiteX36" fmla="*/ 254043 w 356235"/>
                  <a:gd name="connsiteY36" fmla="*/ 341842 h 418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356235" h="418846">
                    <a:moveTo>
                      <a:pt x="342562" y="87799"/>
                    </a:moveTo>
                    <a:cubicBezTo>
                      <a:pt x="332486" y="67649"/>
                      <a:pt x="319532" y="51096"/>
                      <a:pt x="302260" y="38142"/>
                    </a:cubicBezTo>
                    <a:cubicBezTo>
                      <a:pt x="284988" y="25188"/>
                      <a:pt x="266277" y="15833"/>
                      <a:pt x="245407" y="9356"/>
                    </a:cubicBezTo>
                    <a:cubicBezTo>
                      <a:pt x="223817" y="3598"/>
                      <a:pt x="201507" y="0"/>
                      <a:pt x="177758" y="0"/>
                    </a:cubicBezTo>
                    <a:cubicBezTo>
                      <a:pt x="141055" y="0"/>
                      <a:pt x="108670" y="7916"/>
                      <a:pt x="79163" y="24469"/>
                    </a:cubicBezTo>
                    <a:cubicBezTo>
                      <a:pt x="50377" y="40301"/>
                      <a:pt x="28067" y="64770"/>
                      <a:pt x="14393" y="97875"/>
                    </a:cubicBezTo>
                    <a:lnTo>
                      <a:pt x="75565" y="132419"/>
                    </a:lnTo>
                    <a:cubicBezTo>
                      <a:pt x="83482" y="112988"/>
                      <a:pt x="95716" y="97875"/>
                      <a:pt x="112988" y="86360"/>
                    </a:cubicBezTo>
                    <a:cubicBezTo>
                      <a:pt x="130260" y="75565"/>
                      <a:pt x="151130" y="69808"/>
                      <a:pt x="176318" y="69808"/>
                    </a:cubicBezTo>
                    <a:cubicBezTo>
                      <a:pt x="201507" y="69808"/>
                      <a:pt x="213022" y="72686"/>
                      <a:pt x="228134" y="79163"/>
                    </a:cubicBezTo>
                    <a:cubicBezTo>
                      <a:pt x="243248" y="85640"/>
                      <a:pt x="256202" y="95716"/>
                      <a:pt x="265557" y="110109"/>
                    </a:cubicBezTo>
                    <a:cubicBezTo>
                      <a:pt x="274913" y="124502"/>
                      <a:pt x="279951" y="143214"/>
                      <a:pt x="279951" y="166243"/>
                    </a:cubicBezTo>
                    <a:lnTo>
                      <a:pt x="279951" y="210862"/>
                    </a:lnTo>
                    <a:cubicBezTo>
                      <a:pt x="277072" y="207984"/>
                      <a:pt x="274193" y="205105"/>
                      <a:pt x="271314" y="202226"/>
                    </a:cubicBezTo>
                    <a:cubicBezTo>
                      <a:pt x="246846" y="180636"/>
                      <a:pt x="210863" y="169841"/>
                      <a:pt x="163364" y="169841"/>
                    </a:cubicBezTo>
                    <a:cubicBezTo>
                      <a:pt x="115867" y="169841"/>
                      <a:pt x="105791" y="174879"/>
                      <a:pt x="80603" y="184234"/>
                    </a:cubicBezTo>
                    <a:cubicBezTo>
                      <a:pt x="55414" y="193590"/>
                      <a:pt x="35983" y="207984"/>
                      <a:pt x="21590" y="226695"/>
                    </a:cubicBezTo>
                    <a:cubicBezTo>
                      <a:pt x="7197" y="245406"/>
                      <a:pt x="0" y="267716"/>
                      <a:pt x="0" y="294344"/>
                    </a:cubicBezTo>
                    <a:cubicBezTo>
                      <a:pt x="0" y="320971"/>
                      <a:pt x="7197" y="343281"/>
                      <a:pt x="20871" y="361992"/>
                    </a:cubicBezTo>
                    <a:cubicBezTo>
                      <a:pt x="34544" y="380704"/>
                      <a:pt x="53975" y="394377"/>
                      <a:pt x="77724" y="404453"/>
                    </a:cubicBezTo>
                    <a:cubicBezTo>
                      <a:pt x="101473" y="414528"/>
                      <a:pt x="128821" y="418846"/>
                      <a:pt x="158327" y="418846"/>
                    </a:cubicBezTo>
                    <a:cubicBezTo>
                      <a:pt x="205825" y="418846"/>
                      <a:pt x="242528" y="407331"/>
                      <a:pt x="268436" y="385022"/>
                    </a:cubicBezTo>
                    <a:cubicBezTo>
                      <a:pt x="273473" y="380704"/>
                      <a:pt x="278511" y="374946"/>
                      <a:pt x="282829" y="369909"/>
                    </a:cubicBezTo>
                    <a:lnTo>
                      <a:pt x="282829" y="410210"/>
                    </a:lnTo>
                    <a:lnTo>
                      <a:pt x="356235" y="410210"/>
                    </a:lnTo>
                    <a:lnTo>
                      <a:pt x="356235" y="159046"/>
                    </a:lnTo>
                    <a:cubicBezTo>
                      <a:pt x="356235" y="130979"/>
                      <a:pt x="351198" y="107230"/>
                      <a:pt x="341122" y="87080"/>
                    </a:cubicBezTo>
                    <a:close/>
                    <a:moveTo>
                      <a:pt x="254043" y="342561"/>
                    </a:moveTo>
                    <a:cubicBezTo>
                      <a:pt x="235331" y="353356"/>
                      <a:pt x="211582" y="359114"/>
                      <a:pt x="182796" y="359114"/>
                    </a:cubicBezTo>
                    <a:lnTo>
                      <a:pt x="182796" y="359114"/>
                    </a:lnTo>
                    <a:cubicBezTo>
                      <a:pt x="154009" y="359114"/>
                      <a:pt x="129540" y="353356"/>
                      <a:pt x="110109" y="342561"/>
                    </a:cubicBezTo>
                    <a:cubicBezTo>
                      <a:pt x="90678" y="331766"/>
                      <a:pt x="81323" y="316653"/>
                      <a:pt x="81323" y="294344"/>
                    </a:cubicBezTo>
                    <a:cubicBezTo>
                      <a:pt x="81323" y="272034"/>
                      <a:pt x="90678" y="255482"/>
                      <a:pt x="110109" y="244687"/>
                    </a:cubicBezTo>
                    <a:cubicBezTo>
                      <a:pt x="129540" y="233892"/>
                      <a:pt x="154009" y="228134"/>
                      <a:pt x="182796" y="228134"/>
                    </a:cubicBezTo>
                    <a:cubicBezTo>
                      <a:pt x="211582" y="228134"/>
                      <a:pt x="235331" y="233892"/>
                      <a:pt x="254043" y="244687"/>
                    </a:cubicBezTo>
                    <a:cubicBezTo>
                      <a:pt x="272754" y="255482"/>
                      <a:pt x="282829" y="272754"/>
                      <a:pt x="282829" y="293624"/>
                    </a:cubicBezTo>
                    <a:cubicBezTo>
                      <a:pt x="282829" y="314494"/>
                      <a:pt x="273473" y="331047"/>
                      <a:pt x="254043" y="341842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8" name="Forma libre 37">
                <a:extLst>
                  <a:ext uri="{FF2B5EF4-FFF2-40B4-BE49-F238E27FC236}">
                    <a16:creationId xmlns:a16="http://schemas.microsoft.com/office/drawing/2014/main" id="{B8DE6222-1BBD-52EB-6438-C3FDAB498CB4}"/>
                  </a:ext>
                </a:extLst>
              </p:cNvPr>
              <p:cNvSpPr/>
              <p:nvPr/>
            </p:nvSpPr>
            <p:spPr>
              <a:xfrm>
                <a:off x="13332554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049769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Green">
    <p:bg>
      <p:bgPr>
        <a:solidFill>
          <a:srgbClr val="5BD3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F2D8A6CC-A38F-2A33-19F6-1D6ACBB7EF0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5341" y="438865"/>
            <a:ext cx="9289413" cy="3016075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>
              <a:lnSpc>
                <a:spcPct val="80000"/>
              </a:lnSpc>
              <a:defRPr sz="7000" b="0" i="0" spc="-150">
                <a:solidFill>
                  <a:schemeClr val="accent3"/>
                </a:solidFill>
                <a:latin typeface="+mj-lt"/>
                <a:ea typeface="IberPangea Text" panose="020B0404000000000000" pitchFamily="34" charset="0"/>
                <a:cs typeface="IberPangea Text" panose="020B0404000000000000" pitchFamily="34" charset="0"/>
              </a:defRPr>
            </a:lvl1pPr>
          </a:lstStyle>
          <a:p>
            <a:pPr lvl="0"/>
            <a:r>
              <a:rPr lang="en-US" noProof="0"/>
              <a:t>Título </a:t>
            </a:r>
          </a:p>
          <a:p>
            <a:pPr lvl="0"/>
            <a:r>
              <a:rPr lang="en-US" noProof="0"/>
              <a:t>de portada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B6FE76E2-6385-A861-74B7-C2CC35755E88}"/>
              </a:ext>
            </a:extLst>
          </p:cNvPr>
          <p:cNvSpPr txBox="1"/>
          <p:nvPr userDrawn="1"/>
        </p:nvSpPr>
        <p:spPr>
          <a:xfrm>
            <a:off x="11301518" y="6454776"/>
            <a:ext cx="484082" cy="208914"/>
          </a:xfrm>
          <a:prstGeom prst="rect">
            <a:avLst/>
          </a:prstGeom>
          <a:solidFill>
            <a:srgbClr val="5BD38C"/>
          </a:solidFill>
        </p:spPr>
        <p:txBody>
          <a:bodyPr wrap="square" lIns="0" tIns="0" rIns="0" bIns="0" rtlCol="0">
            <a:noAutofit/>
          </a:bodyPr>
          <a:lstStyle/>
          <a:p>
            <a:pPr algn="r"/>
            <a:fld id="{D5E78EB0-DDD2-2F40-8AB8-446A90E58D7D}" type="slidenum">
              <a:rPr lang="en-US" sz="900" smtClean="0">
                <a:solidFill>
                  <a:schemeClr val="accent3"/>
                </a:solidFill>
                <a:latin typeface="+mn-lt"/>
                <a:ea typeface="IberPangea Text Light" panose="020B0404000000000000" pitchFamily="34" charset="0"/>
                <a:cs typeface="IberPangea Text Light" panose="020B0404000000000000" pitchFamily="34" charset="0"/>
              </a:rPr>
              <a:pPr algn="r"/>
              <a:t>‹Nº›</a:t>
            </a:fld>
            <a:endParaRPr lang="en-US" sz="900">
              <a:solidFill>
                <a:schemeClr val="accent3"/>
              </a:solidFill>
              <a:latin typeface="+mn-lt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0855DC58-8967-035D-673B-E30E72C1E101}"/>
              </a:ext>
            </a:extLst>
          </p:cNvPr>
          <p:cNvGrpSpPr/>
          <p:nvPr userDrawn="1"/>
        </p:nvGrpSpPr>
        <p:grpSpPr>
          <a:xfrm>
            <a:off x="10672957" y="288910"/>
            <a:ext cx="1121024" cy="658229"/>
            <a:chOff x="8336629" y="4518109"/>
            <a:chExt cx="5193114" cy="3049227"/>
          </a:xfrm>
          <a:solidFill>
            <a:schemeClr val="accent3"/>
          </a:solidFill>
        </p:grpSpPr>
        <p:grpSp>
          <p:nvGrpSpPr>
            <p:cNvPr id="6" name="Gráfico 12">
              <a:extLst>
                <a:ext uri="{FF2B5EF4-FFF2-40B4-BE49-F238E27FC236}">
                  <a16:creationId xmlns:a16="http://schemas.microsoft.com/office/drawing/2014/main" id="{8414333A-0CB2-0811-1B49-4E425661783C}"/>
                </a:ext>
              </a:extLst>
            </p:cNvPr>
            <p:cNvGrpSpPr/>
            <p:nvPr/>
          </p:nvGrpSpPr>
          <p:grpSpPr>
            <a:xfrm>
              <a:off x="8336629" y="4518109"/>
              <a:ext cx="5193114" cy="1989158"/>
              <a:chOff x="8336629" y="4518109"/>
              <a:chExt cx="5193114" cy="1989158"/>
            </a:xfrm>
            <a:grpFill/>
          </p:grpSpPr>
          <p:sp>
            <p:nvSpPr>
              <p:cNvPr id="39" name="Forma libre 38">
                <a:extLst>
                  <a:ext uri="{FF2B5EF4-FFF2-40B4-BE49-F238E27FC236}">
                    <a16:creationId xmlns:a16="http://schemas.microsoft.com/office/drawing/2014/main" id="{37540312-1DC3-438B-9722-61838178FC3E}"/>
                  </a:ext>
                </a:extLst>
              </p:cNvPr>
              <p:cNvSpPr/>
              <p:nvPr/>
            </p:nvSpPr>
            <p:spPr>
              <a:xfrm>
                <a:off x="10235109" y="4639013"/>
                <a:ext cx="1689777" cy="1868254"/>
              </a:xfrm>
              <a:custGeom>
                <a:avLst/>
                <a:gdLst>
                  <a:gd name="connsiteX0" fmla="*/ 1241425 w 1689777"/>
                  <a:gd name="connsiteY0" fmla="*/ 115866 h 1868254"/>
                  <a:gd name="connsiteX1" fmla="*/ 763566 w 1689777"/>
                  <a:gd name="connsiteY1" fmla="*/ 0 h 1868254"/>
                  <a:gd name="connsiteX2" fmla="*/ 0 w 1689777"/>
                  <a:gd name="connsiteY2" fmla="*/ 0 h 1868254"/>
                  <a:gd name="connsiteX3" fmla="*/ 0 w 1689777"/>
                  <a:gd name="connsiteY3" fmla="*/ 1868255 h 1868254"/>
                  <a:gd name="connsiteX4" fmla="*/ 763566 w 1689777"/>
                  <a:gd name="connsiteY4" fmla="*/ 1868255 h 1868254"/>
                  <a:gd name="connsiteX5" fmla="*/ 1241425 w 1689777"/>
                  <a:gd name="connsiteY5" fmla="*/ 1752388 h 1868254"/>
                  <a:gd name="connsiteX6" fmla="*/ 1569593 w 1689777"/>
                  <a:gd name="connsiteY6" fmla="*/ 1425660 h 1868254"/>
                  <a:gd name="connsiteX7" fmla="*/ 1689778 w 1689777"/>
                  <a:gd name="connsiteY7" fmla="*/ 934847 h 1868254"/>
                  <a:gd name="connsiteX8" fmla="*/ 1569593 w 1689777"/>
                  <a:gd name="connsiteY8" fmla="*/ 442595 h 1868254"/>
                  <a:gd name="connsiteX9" fmla="*/ 1241425 w 1689777"/>
                  <a:gd name="connsiteY9" fmla="*/ 117306 h 1868254"/>
                  <a:gd name="connsiteX10" fmla="*/ 1241425 w 1689777"/>
                  <a:gd name="connsiteY10" fmla="*/ 117306 h 1868254"/>
                  <a:gd name="connsiteX11" fmla="*/ 1196086 w 1689777"/>
                  <a:gd name="connsiteY11" fmla="*/ 1234228 h 1868254"/>
                  <a:gd name="connsiteX12" fmla="*/ 1025525 w 1689777"/>
                  <a:gd name="connsiteY12" fmla="*/ 1430697 h 1868254"/>
                  <a:gd name="connsiteX13" fmla="*/ 736939 w 1689777"/>
                  <a:gd name="connsiteY13" fmla="*/ 1499785 h 1868254"/>
                  <a:gd name="connsiteX14" fmla="*/ 419566 w 1689777"/>
                  <a:gd name="connsiteY14" fmla="*/ 1499785 h 1868254"/>
                  <a:gd name="connsiteX15" fmla="*/ 419566 w 1689777"/>
                  <a:gd name="connsiteY15" fmla="*/ 367750 h 1868254"/>
                  <a:gd name="connsiteX16" fmla="*/ 736939 w 1689777"/>
                  <a:gd name="connsiteY16" fmla="*/ 367750 h 1868254"/>
                  <a:gd name="connsiteX17" fmla="*/ 1025525 w 1689777"/>
                  <a:gd name="connsiteY17" fmla="*/ 436838 h 1868254"/>
                  <a:gd name="connsiteX18" fmla="*/ 1196086 w 1689777"/>
                  <a:gd name="connsiteY18" fmla="*/ 633307 h 1868254"/>
                  <a:gd name="connsiteX19" fmla="*/ 1252220 w 1689777"/>
                  <a:gd name="connsiteY19" fmla="*/ 933408 h 1868254"/>
                  <a:gd name="connsiteX20" fmla="*/ 1196086 w 1689777"/>
                  <a:gd name="connsiteY20" fmla="*/ 1233509 h 1868254"/>
                  <a:gd name="connsiteX21" fmla="*/ 1196086 w 1689777"/>
                  <a:gd name="connsiteY21" fmla="*/ 123350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689777" h="1868254">
                    <a:moveTo>
                      <a:pt x="1241425" y="115866"/>
                    </a:moveTo>
                    <a:cubicBezTo>
                      <a:pt x="1102529" y="38142"/>
                      <a:pt x="943483" y="0"/>
                      <a:pt x="763566" y="0"/>
                    </a:cubicBezTo>
                    <a:lnTo>
                      <a:pt x="0" y="0"/>
                    </a:lnTo>
                    <a:lnTo>
                      <a:pt x="0" y="1868255"/>
                    </a:lnTo>
                    <a:lnTo>
                      <a:pt x="763566" y="1868255"/>
                    </a:lnTo>
                    <a:cubicBezTo>
                      <a:pt x="943483" y="1868255"/>
                      <a:pt x="1102529" y="1829393"/>
                      <a:pt x="1241425" y="1752388"/>
                    </a:cubicBezTo>
                    <a:cubicBezTo>
                      <a:pt x="1380321" y="1674664"/>
                      <a:pt x="1489710" y="1565995"/>
                      <a:pt x="1569593" y="1425660"/>
                    </a:cubicBezTo>
                    <a:cubicBezTo>
                      <a:pt x="1649476" y="1285325"/>
                      <a:pt x="1689778" y="1121241"/>
                      <a:pt x="1689778" y="934847"/>
                    </a:cubicBezTo>
                    <a:cubicBezTo>
                      <a:pt x="1689778" y="748453"/>
                      <a:pt x="1649476" y="582210"/>
                      <a:pt x="1569593" y="442595"/>
                    </a:cubicBezTo>
                    <a:cubicBezTo>
                      <a:pt x="1489710" y="302980"/>
                      <a:pt x="1380321" y="194310"/>
                      <a:pt x="1241425" y="117306"/>
                    </a:cubicBezTo>
                    <a:lnTo>
                      <a:pt x="1241425" y="117306"/>
                    </a:lnTo>
                    <a:close/>
                    <a:moveTo>
                      <a:pt x="1196086" y="1234228"/>
                    </a:moveTo>
                    <a:cubicBezTo>
                      <a:pt x="1158664" y="1319149"/>
                      <a:pt x="1101810" y="1383919"/>
                      <a:pt x="1025525" y="1430697"/>
                    </a:cubicBezTo>
                    <a:cubicBezTo>
                      <a:pt x="949240" y="1476756"/>
                      <a:pt x="852805" y="1499785"/>
                      <a:pt x="736939" y="1499785"/>
                    </a:cubicBezTo>
                    <a:lnTo>
                      <a:pt x="419566" y="1499785"/>
                    </a:lnTo>
                    <a:lnTo>
                      <a:pt x="419566" y="367750"/>
                    </a:lnTo>
                    <a:lnTo>
                      <a:pt x="736939" y="367750"/>
                    </a:lnTo>
                    <a:cubicBezTo>
                      <a:pt x="852805" y="367750"/>
                      <a:pt x="948521" y="390779"/>
                      <a:pt x="1025525" y="436838"/>
                    </a:cubicBezTo>
                    <a:cubicBezTo>
                      <a:pt x="1101810" y="482896"/>
                      <a:pt x="1158664" y="548386"/>
                      <a:pt x="1196086" y="633307"/>
                    </a:cubicBezTo>
                    <a:cubicBezTo>
                      <a:pt x="1233509" y="718227"/>
                      <a:pt x="1252220" y="818261"/>
                      <a:pt x="1252220" y="933408"/>
                    </a:cubicBezTo>
                    <a:cubicBezTo>
                      <a:pt x="1252220" y="1048554"/>
                      <a:pt x="1233509" y="1149308"/>
                      <a:pt x="1196086" y="1233509"/>
                    </a:cubicBezTo>
                    <a:lnTo>
                      <a:pt x="1196086" y="1233509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5" name="Forma libre 44">
                <a:extLst>
                  <a:ext uri="{FF2B5EF4-FFF2-40B4-BE49-F238E27FC236}">
                    <a16:creationId xmlns:a16="http://schemas.microsoft.com/office/drawing/2014/main" id="{425EC2D1-DEFB-3202-8901-183668D021AC}"/>
                  </a:ext>
                </a:extLst>
              </p:cNvPr>
              <p:cNvSpPr/>
              <p:nvPr/>
            </p:nvSpPr>
            <p:spPr>
              <a:xfrm>
                <a:off x="12200519" y="4639013"/>
                <a:ext cx="1329224" cy="1868254"/>
              </a:xfrm>
              <a:custGeom>
                <a:avLst/>
                <a:gdLst>
                  <a:gd name="connsiteX0" fmla="*/ 1329224 w 1329224"/>
                  <a:gd name="connsiteY0" fmla="*/ 368469 h 1868254"/>
                  <a:gd name="connsiteX1" fmla="*/ 1329224 w 1329224"/>
                  <a:gd name="connsiteY1" fmla="*/ 0 h 1868254"/>
                  <a:gd name="connsiteX2" fmla="*/ 419566 w 1329224"/>
                  <a:gd name="connsiteY2" fmla="*/ 0 h 1868254"/>
                  <a:gd name="connsiteX3" fmla="*/ 176318 w 1329224"/>
                  <a:gd name="connsiteY3" fmla="*/ 0 h 1868254"/>
                  <a:gd name="connsiteX4" fmla="*/ 0 w 1329224"/>
                  <a:gd name="connsiteY4" fmla="*/ 0 h 1868254"/>
                  <a:gd name="connsiteX5" fmla="*/ 0 w 1329224"/>
                  <a:gd name="connsiteY5" fmla="*/ 1868255 h 1868254"/>
                  <a:gd name="connsiteX6" fmla="*/ 176318 w 1329224"/>
                  <a:gd name="connsiteY6" fmla="*/ 1868255 h 1868254"/>
                  <a:gd name="connsiteX7" fmla="*/ 419566 w 1329224"/>
                  <a:gd name="connsiteY7" fmla="*/ 1868255 h 1868254"/>
                  <a:gd name="connsiteX8" fmla="*/ 1329224 w 1329224"/>
                  <a:gd name="connsiteY8" fmla="*/ 1868255 h 1868254"/>
                  <a:gd name="connsiteX9" fmla="*/ 1329224 w 1329224"/>
                  <a:gd name="connsiteY9" fmla="*/ 1499785 h 1868254"/>
                  <a:gd name="connsiteX10" fmla="*/ 419566 w 1329224"/>
                  <a:gd name="connsiteY10" fmla="*/ 1499785 h 1868254"/>
                  <a:gd name="connsiteX11" fmla="*/ 419566 w 1329224"/>
                  <a:gd name="connsiteY11" fmla="*/ 1088856 h 1868254"/>
                  <a:gd name="connsiteX12" fmla="*/ 1214797 w 1329224"/>
                  <a:gd name="connsiteY12" fmla="*/ 1088856 h 1868254"/>
                  <a:gd name="connsiteX13" fmla="*/ 1214797 w 1329224"/>
                  <a:gd name="connsiteY13" fmla="*/ 731181 h 1868254"/>
                  <a:gd name="connsiteX14" fmla="*/ 419566 w 1329224"/>
                  <a:gd name="connsiteY14" fmla="*/ 731181 h 1868254"/>
                  <a:gd name="connsiteX15" fmla="*/ 419566 w 1329224"/>
                  <a:gd name="connsiteY15" fmla="*/ 368469 h 1868254"/>
                  <a:gd name="connsiteX16" fmla="*/ 1329224 w 1329224"/>
                  <a:gd name="connsiteY16" fmla="*/ 36846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29224" h="1868254">
                    <a:moveTo>
                      <a:pt x="1329224" y="368469"/>
                    </a:moveTo>
                    <a:lnTo>
                      <a:pt x="1329224" y="0"/>
                    </a:lnTo>
                    <a:lnTo>
                      <a:pt x="419566" y="0"/>
                    </a:lnTo>
                    <a:lnTo>
                      <a:pt x="176318" y="0"/>
                    </a:lnTo>
                    <a:lnTo>
                      <a:pt x="0" y="0"/>
                    </a:lnTo>
                    <a:lnTo>
                      <a:pt x="0" y="1868255"/>
                    </a:lnTo>
                    <a:lnTo>
                      <a:pt x="176318" y="1868255"/>
                    </a:lnTo>
                    <a:lnTo>
                      <a:pt x="419566" y="1868255"/>
                    </a:lnTo>
                    <a:lnTo>
                      <a:pt x="1329224" y="1868255"/>
                    </a:lnTo>
                    <a:lnTo>
                      <a:pt x="1329224" y="1499785"/>
                    </a:lnTo>
                    <a:lnTo>
                      <a:pt x="419566" y="1499785"/>
                    </a:lnTo>
                    <a:lnTo>
                      <a:pt x="419566" y="1088856"/>
                    </a:lnTo>
                    <a:lnTo>
                      <a:pt x="1214797" y="1088856"/>
                    </a:lnTo>
                    <a:lnTo>
                      <a:pt x="1214797" y="731181"/>
                    </a:lnTo>
                    <a:lnTo>
                      <a:pt x="419566" y="731181"/>
                    </a:lnTo>
                    <a:lnTo>
                      <a:pt x="419566" y="368469"/>
                    </a:lnTo>
                    <a:lnTo>
                      <a:pt x="1329224" y="368469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6" name="Forma libre 45">
                <a:extLst>
                  <a:ext uri="{FF2B5EF4-FFF2-40B4-BE49-F238E27FC236}">
                    <a16:creationId xmlns:a16="http://schemas.microsoft.com/office/drawing/2014/main" id="{A6A45DEA-4927-522D-A8D0-5665FF052783}"/>
                  </a:ext>
                </a:extLst>
              </p:cNvPr>
              <p:cNvSpPr/>
              <p:nvPr/>
            </p:nvSpPr>
            <p:spPr>
              <a:xfrm>
                <a:off x="9051788" y="5363755"/>
                <a:ext cx="923432" cy="682652"/>
              </a:xfrm>
              <a:custGeom>
                <a:avLst/>
                <a:gdLst>
                  <a:gd name="connsiteX0" fmla="*/ 904810 w 923432"/>
                  <a:gd name="connsiteY0" fmla="*/ 320933 h 682652"/>
                  <a:gd name="connsiteX1" fmla="*/ 510433 w 923432"/>
                  <a:gd name="connsiteY1" fmla="*/ 56096 h 682652"/>
                  <a:gd name="connsiteX2" fmla="*/ 306047 w 923432"/>
                  <a:gd name="connsiteY2" fmla="*/ 1401 h 682652"/>
                  <a:gd name="connsiteX3" fmla="*/ 10984 w 923432"/>
                  <a:gd name="connsiteY3" fmla="*/ 253284 h 682652"/>
                  <a:gd name="connsiteX4" fmla="*/ 5227 w 923432"/>
                  <a:gd name="connsiteY4" fmla="*/ 410172 h 682652"/>
                  <a:gd name="connsiteX5" fmla="*/ 113177 w 923432"/>
                  <a:gd name="connsiteY5" fmla="*/ 601603 h 682652"/>
                  <a:gd name="connsiteX6" fmla="*/ 520508 w 923432"/>
                  <a:gd name="connsiteY6" fmla="*/ 623193 h 682652"/>
                  <a:gd name="connsiteX7" fmla="*/ 902651 w 923432"/>
                  <a:gd name="connsiteY7" fmla="*/ 365552 h 682652"/>
                  <a:gd name="connsiteX8" fmla="*/ 904090 w 923432"/>
                  <a:gd name="connsiteY8" fmla="*/ 320213 h 682652"/>
                  <a:gd name="connsiteX9" fmla="*/ 904090 w 923432"/>
                  <a:gd name="connsiteY9" fmla="*/ 320213 h 682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23432" h="682652">
                    <a:moveTo>
                      <a:pt x="904810" y="320933"/>
                    </a:moveTo>
                    <a:cubicBezTo>
                      <a:pt x="774550" y="230975"/>
                      <a:pt x="647889" y="135259"/>
                      <a:pt x="510433" y="56096"/>
                    </a:cubicBezTo>
                    <a:cubicBezTo>
                      <a:pt x="447822" y="20112"/>
                      <a:pt x="379453" y="-6515"/>
                      <a:pt x="306047" y="1401"/>
                    </a:cubicBezTo>
                    <a:cubicBezTo>
                      <a:pt x="152758" y="18673"/>
                      <a:pt x="54164" y="105033"/>
                      <a:pt x="10984" y="253284"/>
                    </a:cubicBezTo>
                    <a:cubicBezTo>
                      <a:pt x="-4849" y="307979"/>
                      <a:pt x="-531" y="385703"/>
                      <a:pt x="5227" y="410172"/>
                    </a:cubicBezTo>
                    <a:cubicBezTo>
                      <a:pt x="23218" y="483578"/>
                      <a:pt x="52725" y="552666"/>
                      <a:pt x="113177" y="601603"/>
                    </a:cubicBezTo>
                    <a:cubicBezTo>
                      <a:pt x="239838" y="703076"/>
                      <a:pt x="379453" y="708114"/>
                      <a:pt x="520508" y="623193"/>
                    </a:cubicBezTo>
                    <a:cubicBezTo>
                      <a:pt x="652207" y="544030"/>
                      <a:pt x="775990" y="452632"/>
                      <a:pt x="902651" y="365552"/>
                    </a:cubicBezTo>
                    <a:cubicBezTo>
                      <a:pt x="927120" y="349000"/>
                      <a:pt x="932877" y="339644"/>
                      <a:pt x="904090" y="320213"/>
                    </a:cubicBezTo>
                    <a:lnTo>
                      <a:pt x="904090" y="320213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grpSp>
            <p:nvGrpSpPr>
              <p:cNvPr id="47" name="Gráfico 12">
                <a:extLst>
                  <a:ext uri="{FF2B5EF4-FFF2-40B4-BE49-F238E27FC236}">
                    <a16:creationId xmlns:a16="http://schemas.microsoft.com/office/drawing/2014/main" id="{6897EAED-2603-4273-4692-AB8A7408CA88}"/>
                  </a:ext>
                </a:extLst>
              </p:cNvPr>
              <p:cNvGrpSpPr/>
              <p:nvPr/>
            </p:nvGrpSpPr>
            <p:grpSpPr>
              <a:xfrm>
                <a:off x="8336629" y="4518109"/>
                <a:ext cx="489373" cy="1989158"/>
                <a:chOff x="8336629" y="4518109"/>
                <a:chExt cx="489373" cy="1989158"/>
              </a:xfrm>
              <a:grpFill/>
            </p:grpSpPr>
            <p:sp>
              <p:nvSpPr>
                <p:cNvPr id="48" name="Forma libre 47">
                  <a:extLst>
                    <a:ext uri="{FF2B5EF4-FFF2-40B4-BE49-F238E27FC236}">
                      <a16:creationId xmlns:a16="http://schemas.microsoft.com/office/drawing/2014/main" id="{0BA984EE-5E9C-9159-2F7A-548B41039D58}"/>
                    </a:ext>
                  </a:extLst>
                </p:cNvPr>
                <p:cNvSpPr/>
                <p:nvPr/>
              </p:nvSpPr>
              <p:spPr>
                <a:xfrm>
                  <a:off x="8385566" y="5196035"/>
                  <a:ext cx="392218" cy="1311232"/>
                </a:xfrm>
                <a:custGeom>
                  <a:avLst/>
                  <a:gdLst>
                    <a:gd name="connsiteX0" fmla="*/ 0 w 392218"/>
                    <a:gd name="connsiteY0" fmla="*/ 0 h 1311232"/>
                    <a:gd name="connsiteX1" fmla="*/ 392218 w 392218"/>
                    <a:gd name="connsiteY1" fmla="*/ 0 h 1311232"/>
                    <a:gd name="connsiteX2" fmla="*/ 392218 w 392218"/>
                    <a:gd name="connsiteY2" fmla="*/ 1311233 h 1311232"/>
                    <a:gd name="connsiteX3" fmla="*/ 0 w 392218"/>
                    <a:gd name="connsiteY3" fmla="*/ 1311233 h 1311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2218" h="1311232">
                      <a:moveTo>
                        <a:pt x="0" y="0"/>
                      </a:moveTo>
                      <a:lnTo>
                        <a:pt x="392218" y="0"/>
                      </a:lnTo>
                      <a:lnTo>
                        <a:pt x="392218" y="1311233"/>
                      </a:lnTo>
                      <a:lnTo>
                        <a:pt x="0" y="1311233"/>
                      </a:lnTo>
                      <a:close/>
                    </a:path>
                  </a:pathLst>
                </a:custGeom>
                <a:grpFill/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  <p:sp>
              <p:nvSpPr>
                <p:cNvPr id="49" name="Forma libre 48">
                  <a:extLst>
                    <a:ext uri="{FF2B5EF4-FFF2-40B4-BE49-F238E27FC236}">
                      <a16:creationId xmlns:a16="http://schemas.microsoft.com/office/drawing/2014/main" id="{2DDAF7A1-14F9-3D59-2C1F-174EEFE19857}"/>
                    </a:ext>
                  </a:extLst>
                </p:cNvPr>
                <p:cNvSpPr/>
                <p:nvPr/>
              </p:nvSpPr>
              <p:spPr>
                <a:xfrm>
                  <a:off x="8336629" y="4518109"/>
                  <a:ext cx="489373" cy="489373"/>
                </a:xfrm>
                <a:custGeom>
                  <a:avLst/>
                  <a:gdLst>
                    <a:gd name="connsiteX0" fmla="*/ 489373 w 489373"/>
                    <a:gd name="connsiteY0" fmla="*/ 244687 h 489373"/>
                    <a:gd name="connsiteX1" fmla="*/ 244687 w 489373"/>
                    <a:gd name="connsiteY1" fmla="*/ 489373 h 489373"/>
                    <a:gd name="connsiteX2" fmla="*/ 0 w 489373"/>
                    <a:gd name="connsiteY2" fmla="*/ 244687 h 489373"/>
                    <a:gd name="connsiteX3" fmla="*/ 244687 w 489373"/>
                    <a:gd name="connsiteY3" fmla="*/ 0 h 489373"/>
                    <a:gd name="connsiteX4" fmla="*/ 489373 w 489373"/>
                    <a:gd name="connsiteY4" fmla="*/ 244687 h 4893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9373" h="489373">
                      <a:moveTo>
                        <a:pt x="489373" y="244687"/>
                      </a:moveTo>
                      <a:cubicBezTo>
                        <a:pt x="489373" y="379823"/>
                        <a:pt x="379823" y="489373"/>
                        <a:pt x="244687" y="489373"/>
                      </a:cubicBezTo>
                      <a:cubicBezTo>
                        <a:pt x="109550" y="489373"/>
                        <a:pt x="0" y="379823"/>
                        <a:pt x="0" y="244687"/>
                      </a:cubicBezTo>
                      <a:cubicBezTo>
                        <a:pt x="0" y="109550"/>
                        <a:pt x="109550" y="0"/>
                        <a:pt x="244687" y="0"/>
                      </a:cubicBezTo>
                      <a:cubicBezTo>
                        <a:pt x="379823" y="0"/>
                        <a:pt x="489373" y="109550"/>
                        <a:pt x="489373" y="244687"/>
                      </a:cubicBezTo>
                      <a:close/>
                    </a:path>
                  </a:pathLst>
                </a:custGeom>
                <a:grpFill/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</p:grpSp>
        </p:grpSp>
        <p:grpSp>
          <p:nvGrpSpPr>
            <p:cNvPr id="9" name="Gráfico 12">
              <a:extLst>
                <a:ext uri="{FF2B5EF4-FFF2-40B4-BE49-F238E27FC236}">
                  <a16:creationId xmlns:a16="http://schemas.microsoft.com/office/drawing/2014/main" id="{9D8EEF10-4D38-7529-DCB6-A7450CB0359D}"/>
                </a:ext>
              </a:extLst>
            </p:cNvPr>
            <p:cNvGrpSpPr/>
            <p:nvPr/>
          </p:nvGrpSpPr>
          <p:grpSpPr>
            <a:xfrm>
              <a:off x="8340227" y="6873578"/>
              <a:ext cx="5188796" cy="693758"/>
              <a:chOff x="8340227" y="6873578"/>
              <a:chExt cx="5188796" cy="693758"/>
            </a:xfrm>
            <a:grpFill/>
          </p:grpSpPr>
          <p:sp>
            <p:nvSpPr>
              <p:cNvPr id="10" name="Forma libre 9">
                <a:extLst>
                  <a:ext uri="{FF2B5EF4-FFF2-40B4-BE49-F238E27FC236}">
                    <a16:creationId xmlns:a16="http://schemas.microsoft.com/office/drawing/2014/main" id="{0E0B1A99-4122-7327-869A-44A1602730A2}"/>
                  </a:ext>
                </a:extLst>
              </p:cNvPr>
              <p:cNvSpPr/>
              <p:nvPr/>
            </p:nvSpPr>
            <p:spPr>
              <a:xfrm>
                <a:off x="8340227" y="6873578"/>
                <a:ext cx="534712" cy="570695"/>
              </a:xfrm>
              <a:custGeom>
                <a:avLst/>
                <a:gdLst>
                  <a:gd name="connsiteX0" fmla="*/ 271314 w 534712"/>
                  <a:gd name="connsiteY0" fmla="*/ 266277 h 570695"/>
                  <a:gd name="connsiteX1" fmla="*/ 271314 w 534712"/>
                  <a:gd name="connsiteY1" fmla="*/ 336804 h 570695"/>
                  <a:gd name="connsiteX2" fmla="*/ 447633 w 534712"/>
                  <a:gd name="connsiteY2" fmla="*/ 336804 h 570695"/>
                  <a:gd name="connsiteX3" fmla="*/ 426762 w 534712"/>
                  <a:gd name="connsiteY3" fmla="*/ 408771 h 570695"/>
                  <a:gd name="connsiteX4" fmla="*/ 366310 w 534712"/>
                  <a:gd name="connsiteY4" fmla="*/ 472101 h 570695"/>
                  <a:gd name="connsiteX5" fmla="*/ 271314 w 534712"/>
                  <a:gd name="connsiteY5" fmla="*/ 494411 h 570695"/>
                  <a:gd name="connsiteX6" fmla="*/ 177758 w 534712"/>
                  <a:gd name="connsiteY6" fmla="*/ 469222 h 570695"/>
                  <a:gd name="connsiteX7" fmla="*/ 110109 w 534712"/>
                  <a:gd name="connsiteY7" fmla="*/ 397256 h 570695"/>
                  <a:gd name="connsiteX8" fmla="*/ 84921 w 534712"/>
                  <a:gd name="connsiteY8" fmla="*/ 284988 h 570695"/>
                  <a:gd name="connsiteX9" fmla="*/ 99314 w 534712"/>
                  <a:gd name="connsiteY9" fmla="*/ 197189 h 570695"/>
                  <a:gd name="connsiteX10" fmla="*/ 139615 w 534712"/>
                  <a:gd name="connsiteY10" fmla="*/ 131699 h 570695"/>
                  <a:gd name="connsiteX11" fmla="*/ 200067 w 534712"/>
                  <a:gd name="connsiteY11" fmla="*/ 90678 h 570695"/>
                  <a:gd name="connsiteX12" fmla="*/ 274913 w 534712"/>
                  <a:gd name="connsiteY12" fmla="*/ 76285 h 570695"/>
                  <a:gd name="connsiteX13" fmla="*/ 374946 w 534712"/>
                  <a:gd name="connsiteY13" fmla="*/ 102912 h 570695"/>
                  <a:gd name="connsiteX14" fmla="*/ 445474 w 534712"/>
                  <a:gd name="connsiteY14" fmla="*/ 185674 h 570695"/>
                  <a:gd name="connsiteX15" fmla="*/ 513842 w 534712"/>
                  <a:gd name="connsiteY15" fmla="*/ 144653 h 570695"/>
                  <a:gd name="connsiteX16" fmla="*/ 452670 w 534712"/>
                  <a:gd name="connsiteY16" fmla="*/ 63331 h 570695"/>
                  <a:gd name="connsiteX17" fmla="*/ 369909 w 534712"/>
                  <a:gd name="connsiteY17" fmla="*/ 15833 h 570695"/>
                  <a:gd name="connsiteX18" fmla="*/ 275632 w 534712"/>
                  <a:gd name="connsiteY18" fmla="*/ 0 h 570695"/>
                  <a:gd name="connsiteX19" fmla="*/ 166243 w 534712"/>
                  <a:gd name="connsiteY19" fmla="*/ 20151 h 570695"/>
                  <a:gd name="connsiteX20" fmla="*/ 78444 w 534712"/>
                  <a:gd name="connsiteY20" fmla="*/ 77724 h 570695"/>
                  <a:gd name="connsiteX21" fmla="*/ 20870 w 534712"/>
                  <a:gd name="connsiteY21" fmla="*/ 167682 h 570695"/>
                  <a:gd name="connsiteX22" fmla="*/ 0 w 534712"/>
                  <a:gd name="connsiteY22" fmla="*/ 284988 h 570695"/>
                  <a:gd name="connsiteX23" fmla="*/ 20870 w 534712"/>
                  <a:gd name="connsiteY23" fmla="*/ 403014 h 570695"/>
                  <a:gd name="connsiteX24" fmla="*/ 79163 w 534712"/>
                  <a:gd name="connsiteY24" fmla="*/ 492972 h 570695"/>
                  <a:gd name="connsiteX25" fmla="*/ 166243 w 534712"/>
                  <a:gd name="connsiteY25" fmla="*/ 550545 h 570695"/>
                  <a:gd name="connsiteX26" fmla="*/ 272754 w 534712"/>
                  <a:gd name="connsiteY26" fmla="*/ 570696 h 570695"/>
                  <a:gd name="connsiteX27" fmla="*/ 272754 w 534712"/>
                  <a:gd name="connsiteY27" fmla="*/ 570696 h 570695"/>
                  <a:gd name="connsiteX28" fmla="*/ 408051 w 534712"/>
                  <a:gd name="connsiteY28" fmla="*/ 537591 h 570695"/>
                  <a:gd name="connsiteX29" fmla="*/ 500888 w 534712"/>
                  <a:gd name="connsiteY29" fmla="*/ 444034 h 570695"/>
                  <a:gd name="connsiteX30" fmla="*/ 534712 w 534712"/>
                  <a:gd name="connsiteY30" fmla="*/ 296503 h 570695"/>
                  <a:gd name="connsiteX31" fmla="*/ 534712 w 534712"/>
                  <a:gd name="connsiteY31" fmla="*/ 282109 h 570695"/>
                  <a:gd name="connsiteX32" fmla="*/ 533993 w 534712"/>
                  <a:gd name="connsiteY32" fmla="*/ 266996 h 570695"/>
                  <a:gd name="connsiteX33" fmla="*/ 273473 w 534712"/>
                  <a:gd name="connsiteY33" fmla="*/ 266996 h 570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534712" h="570695">
                    <a:moveTo>
                      <a:pt x="271314" y="266277"/>
                    </a:moveTo>
                    <a:lnTo>
                      <a:pt x="271314" y="336804"/>
                    </a:lnTo>
                    <a:lnTo>
                      <a:pt x="447633" y="336804"/>
                    </a:lnTo>
                    <a:cubicBezTo>
                      <a:pt x="444034" y="364151"/>
                      <a:pt x="437557" y="387900"/>
                      <a:pt x="426762" y="408771"/>
                    </a:cubicBezTo>
                    <a:cubicBezTo>
                      <a:pt x="412369" y="436118"/>
                      <a:pt x="392218" y="457708"/>
                      <a:pt x="366310" y="472101"/>
                    </a:cubicBezTo>
                    <a:cubicBezTo>
                      <a:pt x="340402" y="486495"/>
                      <a:pt x="308737" y="494411"/>
                      <a:pt x="271314" y="494411"/>
                    </a:cubicBezTo>
                    <a:cubicBezTo>
                      <a:pt x="233892" y="494411"/>
                      <a:pt x="205825" y="485775"/>
                      <a:pt x="177758" y="469222"/>
                    </a:cubicBezTo>
                    <a:cubicBezTo>
                      <a:pt x="149691" y="452670"/>
                      <a:pt x="126661" y="428202"/>
                      <a:pt x="110109" y="397256"/>
                    </a:cubicBezTo>
                    <a:cubicBezTo>
                      <a:pt x="93557" y="365591"/>
                      <a:pt x="84921" y="328168"/>
                      <a:pt x="84921" y="284988"/>
                    </a:cubicBezTo>
                    <a:cubicBezTo>
                      <a:pt x="84921" y="241808"/>
                      <a:pt x="89958" y="223097"/>
                      <a:pt x="99314" y="197189"/>
                    </a:cubicBezTo>
                    <a:cubicBezTo>
                      <a:pt x="108670" y="171281"/>
                      <a:pt x="122343" y="149691"/>
                      <a:pt x="139615" y="131699"/>
                    </a:cubicBezTo>
                    <a:cubicBezTo>
                      <a:pt x="156887" y="113707"/>
                      <a:pt x="177038" y="100034"/>
                      <a:pt x="200067" y="90678"/>
                    </a:cubicBezTo>
                    <a:cubicBezTo>
                      <a:pt x="223097" y="81322"/>
                      <a:pt x="248285" y="76285"/>
                      <a:pt x="274913" y="76285"/>
                    </a:cubicBezTo>
                    <a:cubicBezTo>
                      <a:pt x="301540" y="76285"/>
                      <a:pt x="345440" y="84921"/>
                      <a:pt x="374946" y="102912"/>
                    </a:cubicBezTo>
                    <a:cubicBezTo>
                      <a:pt x="403733" y="120904"/>
                      <a:pt x="427482" y="148251"/>
                      <a:pt x="445474" y="185674"/>
                    </a:cubicBezTo>
                    <a:lnTo>
                      <a:pt x="513842" y="144653"/>
                    </a:lnTo>
                    <a:cubicBezTo>
                      <a:pt x="498009" y="111548"/>
                      <a:pt x="477859" y="84201"/>
                      <a:pt x="452670" y="63331"/>
                    </a:cubicBezTo>
                    <a:cubicBezTo>
                      <a:pt x="427482" y="42460"/>
                      <a:pt x="400135" y="26628"/>
                      <a:pt x="369909" y="15833"/>
                    </a:cubicBezTo>
                    <a:cubicBezTo>
                      <a:pt x="339683" y="5038"/>
                      <a:pt x="308017" y="0"/>
                      <a:pt x="275632" y="0"/>
                    </a:cubicBezTo>
                    <a:cubicBezTo>
                      <a:pt x="243247" y="0"/>
                      <a:pt x="200067" y="6477"/>
                      <a:pt x="166243" y="20151"/>
                    </a:cubicBezTo>
                    <a:cubicBezTo>
                      <a:pt x="132419" y="33824"/>
                      <a:pt x="102912" y="53255"/>
                      <a:pt x="78444" y="77724"/>
                    </a:cubicBezTo>
                    <a:cubicBezTo>
                      <a:pt x="53975" y="102912"/>
                      <a:pt x="34544" y="133138"/>
                      <a:pt x="20870" y="167682"/>
                    </a:cubicBezTo>
                    <a:cubicBezTo>
                      <a:pt x="7197" y="202946"/>
                      <a:pt x="0" y="241808"/>
                      <a:pt x="0" y="284988"/>
                    </a:cubicBezTo>
                    <a:cubicBezTo>
                      <a:pt x="0" y="328168"/>
                      <a:pt x="7197" y="367750"/>
                      <a:pt x="20870" y="403014"/>
                    </a:cubicBezTo>
                    <a:cubicBezTo>
                      <a:pt x="34544" y="438277"/>
                      <a:pt x="53975" y="467784"/>
                      <a:pt x="79163" y="492972"/>
                    </a:cubicBezTo>
                    <a:cubicBezTo>
                      <a:pt x="104352" y="517440"/>
                      <a:pt x="133138" y="536871"/>
                      <a:pt x="166243" y="550545"/>
                    </a:cubicBezTo>
                    <a:cubicBezTo>
                      <a:pt x="199348" y="564219"/>
                      <a:pt x="234611" y="570696"/>
                      <a:pt x="272754" y="570696"/>
                    </a:cubicBezTo>
                    <a:lnTo>
                      <a:pt x="272754" y="570696"/>
                    </a:lnTo>
                    <a:cubicBezTo>
                      <a:pt x="323130" y="570696"/>
                      <a:pt x="368469" y="559901"/>
                      <a:pt x="408051" y="537591"/>
                    </a:cubicBezTo>
                    <a:cubicBezTo>
                      <a:pt x="447633" y="516001"/>
                      <a:pt x="478578" y="484336"/>
                      <a:pt x="500888" y="444034"/>
                    </a:cubicBezTo>
                    <a:cubicBezTo>
                      <a:pt x="523198" y="403733"/>
                      <a:pt x="534712" y="354076"/>
                      <a:pt x="534712" y="296503"/>
                    </a:cubicBezTo>
                    <a:lnTo>
                      <a:pt x="534712" y="282109"/>
                    </a:lnTo>
                    <a:cubicBezTo>
                      <a:pt x="534712" y="277072"/>
                      <a:pt x="534712" y="272034"/>
                      <a:pt x="533993" y="266996"/>
                    </a:cubicBezTo>
                    <a:lnTo>
                      <a:pt x="273473" y="266996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1" name="Forma libre 10">
                <a:extLst>
                  <a:ext uri="{FF2B5EF4-FFF2-40B4-BE49-F238E27FC236}">
                    <a16:creationId xmlns:a16="http://schemas.microsoft.com/office/drawing/2014/main" id="{6AD80EFB-8DA6-A5FF-E29D-CB476B1E40AF}"/>
                  </a:ext>
                </a:extLst>
              </p:cNvPr>
              <p:cNvSpPr/>
              <p:nvPr/>
            </p:nvSpPr>
            <p:spPr>
              <a:xfrm>
                <a:off x="8934672" y="7025427"/>
                <a:ext cx="209422" cy="410929"/>
              </a:xfrm>
              <a:custGeom>
                <a:avLst/>
                <a:gdLst>
                  <a:gd name="connsiteX0" fmla="*/ 187113 w 209422"/>
                  <a:gd name="connsiteY0" fmla="*/ 720 h 410929"/>
                  <a:gd name="connsiteX1" fmla="*/ 123063 w 209422"/>
                  <a:gd name="connsiteY1" fmla="*/ 18711 h 410929"/>
                  <a:gd name="connsiteX2" fmla="*/ 77724 w 209422"/>
                  <a:gd name="connsiteY2" fmla="*/ 74126 h 410929"/>
                  <a:gd name="connsiteX3" fmla="*/ 77724 w 209422"/>
                  <a:gd name="connsiteY3" fmla="*/ 8636 h 410929"/>
                  <a:gd name="connsiteX4" fmla="*/ 0 w 209422"/>
                  <a:gd name="connsiteY4" fmla="*/ 8636 h 410929"/>
                  <a:gd name="connsiteX5" fmla="*/ 0 w 209422"/>
                  <a:gd name="connsiteY5" fmla="*/ 410929 h 410929"/>
                  <a:gd name="connsiteX6" fmla="*/ 77724 w 209422"/>
                  <a:gd name="connsiteY6" fmla="*/ 410929 h 410929"/>
                  <a:gd name="connsiteX7" fmla="*/ 77724 w 209422"/>
                  <a:gd name="connsiteY7" fmla="*/ 196469 h 410929"/>
                  <a:gd name="connsiteX8" fmla="*/ 103632 w 209422"/>
                  <a:gd name="connsiteY8" fmla="*/ 113707 h 410929"/>
                  <a:gd name="connsiteX9" fmla="*/ 169841 w 209422"/>
                  <a:gd name="connsiteY9" fmla="*/ 82762 h 410929"/>
                  <a:gd name="connsiteX10" fmla="*/ 209423 w 209422"/>
                  <a:gd name="connsiteY10" fmla="*/ 82762 h 410929"/>
                  <a:gd name="connsiteX11" fmla="*/ 209423 w 209422"/>
                  <a:gd name="connsiteY11" fmla="*/ 0 h 410929"/>
                  <a:gd name="connsiteX12" fmla="*/ 186394 w 20942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9422" h="410929">
                    <a:moveTo>
                      <a:pt x="187113" y="720"/>
                    </a:moveTo>
                    <a:cubicBezTo>
                      <a:pt x="163364" y="720"/>
                      <a:pt x="141774" y="647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29"/>
                    </a:lnTo>
                    <a:lnTo>
                      <a:pt x="77724" y="410929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lnTo>
                      <a:pt x="186394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2" name="Forma libre 11">
                <a:extLst>
                  <a:ext uri="{FF2B5EF4-FFF2-40B4-BE49-F238E27FC236}">
                    <a16:creationId xmlns:a16="http://schemas.microsoft.com/office/drawing/2014/main" id="{8B9040FF-0A3D-D6F3-ABD4-F029AE773416}"/>
                  </a:ext>
                </a:extLst>
              </p:cNvPr>
              <p:cNvSpPr/>
              <p:nvPr/>
            </p:nvSpPr>
            <p:spPr>
              <a:xfrm>
                <a:off x="9356396" y="744427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3" name="Forma libre 12">
                <a:extLst>
                  <a:ext uri="{FF2B5EF4-FFF2-40B4-BE49-F238E27FC236}">
                    <a16:creationId xmlns:a16="http://schemas.microsoft.com/office/drawing/2014/main" id="{EFA5D2BA-331B-F7F6-D892-0C8A530ED4AE}"/>
                  </a:ext>
                </a:extLst>
              </p:cNvPr>
              <p:cNvSpPr/>
              <p:nvPr/>
            </p:nvSpPr>
            <p:spPr>
              <a:xfrm>
                <a:off x="9183676" y="7033344"/>
                <a:ext cx="344720" cy="410209"/>
              </a:xfrm>
              <a:custGeom>
                <a:avLst/>
                <a:gdLst>
                  <a:gd name="connsiteX0" fmla="*/ 266996 w 344720"/>
                  <a:gd name="connsiteY0" fmla="*/ 234611 h 410209"/>
                  <a:gd name="connsiteX1" fmla="*/ 241088 w 344720"/>
                  <a:gd name="connsiteY1" fmla="*/ 313775 h 410209"/>
                  <a:gd name="connsiteX2" fmla="*/ 172720 w 344720"/>
                  <a:gd name="connsiteY2" fmla="*/ 339683 h 410209"/>
                  <a:gd name="connsiteX3" fmla="*/ 104352 w 344720"/>
                  <a:gd name="connsiteY3" fmla="*/ 313775 h 410209"/>
                  <a:gd name="connsiteX4" fmla="*/ 77724 w 344720"/>
                  <a:gd name="connsiteY4" fmla="*/ 234611 h 410209"/>
                  <a:gd name="connsiteX5" fmla="*/ 77724 w 344720"/>
                  <a:gd name="connsiteY5" fmla="*/ 0 h 410209"/>
                  <a:gd name="connsiteX6" fmla="*/ 0 w 344720"/>
                  <a:gd name="connsiteY6" fmla="*/ 0 h 410209"/>
                  <a:gd name="connsiteX7" fmla="*/ 0 w 344720"/>
                  <a:gd name="connsiteY7" fmla="*/ 240369 h 410209"/>
                  <a:gd name="connsiteX8" fmla="*/ 22310 w 344720"/>
                  <a:gd name="connsiteY8" fmla="*/ 332486 h 410209"/>
                  <a:gd name="connsiteX9" fmla="*/ 83481 w 344720"/>
                  <a:gd name="connsiteY9" fmla="*/ 390779 h 410209"/>
                  <a:gd name="connsiteX10" fmla="*/ 172720 w 344720"/>
                  <a:gd name="connsiteY10" fmla="*/ 410210 h 410209"/>
                  <a:gd name="connsiteX11" fmla="*/ 261239 w 344720"/>
                  <a:gd name="connsiteY11" fmla="*/ 390779 h 410209"/>
                  <a:gd name="connsiteX12" fmla="*/ 322411 w 344720"/>
                  <a:gd name="connsiteY12" fmla="*/ 332486 h 410209"/>
                  <a:gd name="connsiteX13" fmla="*/ 344721 w 344720"/>
                  <a:gd name="connsiteY13" fmla="*/ 240369 h 410209"/>
                  <a:gd name="connsiteX14" fmla="*/ 344721 w 344720"/>
                  <a:gd name="connsiteY14" fmla="*/ 720 h 410209"/>
                  <a:gd name="connsiteX15" fmla="*/ 266277 w 344720"/>
                  <a:gd name="connsiteY15" fmla="*/ 720 h 410209"/>
                  <a:gd name="connsiteX16" fmla="*/ 266277 w 344720"/>
                  <a:gd name="connsiteY16" fmla="*/ 235331 h 410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44720" h="410209">
                    <a:moveTo>
                      <a:pt x="266996" y="234611"/>
                    </a:moveTo>
                    <a:cubicBezTo>
                      <a:pt x="266996" y="269875"/>
                      <a:pt x="258361" y="296503"/>
                      <a:pt x="241088" y="313775"/>
                    </a:cubicBezTo>
                    <a:cubicBezTo>
                      <a:pt x="223816" y="331046"/>
                      <a:pt x="200787" y="339683"/>
                      <a:pt x="172720" y="339683"/>
                    </a:cubicBezTo>
                    <a:cubicBezTo>
                      <a:pt x="144653" y="339683"/>
                      <a:pt x="122343" y="331046"/>
                      <a:pt x="104352" y="313775"/>
                    </a:cubicBezTo>
                    <a:cubicBezTo>
                      <a:pt x="86360" y="296503"/>
                      <a:pt x="77724" y="269875"/>
                      <a:pt x="77724" y="234611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240369"/>
                    </a:lnTo>
                    <a:cubicBezTo>
                      <a:pt x="0" y="276352"/>
                      <a:pt x="7197" y="307298"/>
                      <a:pt x="22310" y="332486"/>
                    </a:cubicBezTo>
                    <a:cubicBezTo>
                      <a:pt x="37423" y="357674"/>
                      <a:pt x="57573" y="377825"/>
                      <a:pt x="83481" y="390779"/>
                    </a:cubicBezTo>
                    <a:cubicBezTo>
                      <a:pt x="109389" y="403733"/>
                      <a:pt x="139616" y="410210"/>
                      <a:pt x="172720" y="410210"/>
                    </a:cubicBezTo>
                    <a:cubicBezTo>
                      <a:pt x="205825" y="410210"/>
                      <a:pt x="235331" y="403733"/>
                      <a:pt x="261239" y="390779"/>
                    </a:cubicBezTo>
                    <a:cubicBezTo>
                      <a:pt x="287147" y="377825"/>
                      <a:pt x="307298" y="358394"/>
                      <a:pt x="322411" y="332486"/>
                    </a:cubicBezTo>
                    <a:cubicBezTo>
                      <a:pt x="337524" y="307298"/>
                      <a:pt x="344721" y="276352"/>
                      <a:pt x="344721" y="240369"/>
                    </a:cubicBezTo>
                    <a:lnTo>
                      <a:pt x="344721" y="720"/>
                    </a:lnTo>
                    <a:lnTo>
                      <a:pt x="266277" y="720"/>
                    </a:lnTo>
                    <a:lnTo>
                      <a:pt x="266277" y="235331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4" name="Forma libre 13">
                <a:extLst>
                  <a:ext uri="{FF2B5EF4-FFF2-40B4-BE49-F238E27FC236}">
                    <a16:creationId xmlns:a16="http://schemas.microsoft.com/office/drawing/2014/main" id="{561B2185-FCD8-184D-CF8B-E1DE15C6B9AC}"/>
                  </a:ext>
                </a:extLst>
              </p:cNvPr>
              <p:cNvSpPr/>
              <p:nvPr/>
            </p:nvSpPr>
            <p:spPr>
              <a:xfrm>
                <a:off x="9601083" y="7025427"/>
                <a:ext cx="398695" cy="541908"/>
              </a:xfrm>
              <a:custGeom>
                <a:avLst/>
                <a:gdLst>
                  <a:gd name="connsiteX0" fmla="*/ 307298 w 398695"/>
                  <a:gd name="connsiteY0" fmla="*/ 26628 h 541908"/>
                  <a:gd name="connsiteX1" fmla="*/ 213741 w 398695"/>
                  <a:gd name="connsiteY1" fmla="*/ 0 h 541908"/>
                  <a:gd name="connsiteX2" fmla="*/ 136737 w 398695"/>
                  <a:gd name="connsiteY2" fmla="*/ 18711 h 541908"/>
                  <a:gd name="connsiteX3" fmla="*/ 84921 w 398695"/>
                  <a:gd name="connsiteY3" fmla="*/ 67649 h 541908"/>
                  <a:gd name="connsiteX4" fmla="*/ 77724 w 398695"/>
                  <a:gd name="connsiteY4" fmla="*/ 79883 h 541908"/>
                  <a:gd name="connsiteX5" fmla="*/ 77724 w 398695"/>
                  <a:gd name="connsiteY5" fmla="*/ 7916 h 541908"/>
                  <a:gd name="connsiteX6" fmla="*/ 0 w 398695"/>
                  <a:gd name="connsiteY6" fmla="*/ 7916 h 541908"/>
                  <a:gd name="connsiteX7" fmla="*/ 0 w 398695"/>
                  <a:gd name="connsiteY7" fmla="*/ 541909 h 541908"/>
                  <a:gd name="connsiteX8" fmla="*/ 0 w 398695"/>
                  <a:gd name="connsiteY8" fmla="*/ 541909 h 541908"/>
                  <a:gd name="connsiteX9" fmla="*/ 77724 w 398695"/>
                  <a:gd name="connsiteY9" fmla="*/ 541909 h 541908"/>
                  <a:gd name="connsiteX10" fmla="*/ 77724 w 398695"/>
                  <a:gd name="connsiteY10" fmla="*/ 338243 h 541908"/>
                  <a:gd name="connsiteX11" fmla="*/ 84921 w 398695"/>
                  <a:gd name="connsiteY11" fmla="*/ 350478 h 541908"/>
                  <a:gd name="connsiteX12" fmla="*/ 136737 w 398695"/>
                  <a:gd name="connsiteY12" fmla="*/ 399415 h 541908"/>
                  <a:gd name="connsiteX13" fmla="*/ 213741 w 398695"/>
                  <a:gd name="connsiteY13" fmla="*/ 418126 h 541908"/>
                  <a:gd name="connsiteX14" fmla="*/ 213741 w 398695"/>
                  <a:gd name="connsiteY14" fmla="*/ 418126 h 541908"/>
                  <a:gd name="connsiteX15" fmla="*/ 286427 w 398695"/>
                  <a:gd name="connsiteY15" fmla="*/ 403013 h 541908"/>
                  <a:gd name="connsiteX16" fmla="*/ 344721 w 398695"/>
                  <a:gd name="connsiteY16" fmla="*/ 359833 h 541908"/>
                  <a:gd name="connsiteX17" fmla="*/ 384302 w 398695"/>
                  <a:gd name="connsiteY17" fmla="*/ 293624 h 541908"/>
                  <a:gd name="connsiteX18" fmla="*/ 398696 w 398695"/>
                  <a:gd name="connsiteY18" fmla="*/ 209423 h 541908"/>
                  <a:gd name="connsiteX19" fmla="*/ 374227 w 398695"/>
                  <a:gd name="connsiteY19" fmla="*/ 100753 h 541908"/>
                  <a:gd name="connsiteX20" fmla="*/ 308017 w 398695"/>
                  <a:gd name="connsiteY20" fmla="*/ 27347 h 541908"/>
                  <a:gd name="connsiteX21" fmla="*/ 309457 w 398695"/>
                  <a:gd name="connsiteY21" fmla="*/ 267716 h 541908"/>
                  <a:gd name="connsiteX22" fmla="*/ 284268 w 398695"/>
                  <a:gd name="connsiteY22" fmla="*/ 311616 h 541908"/>
                  <a:gd name="connsiteX23" fmla="*/ 246126 w 398695"/>
                  <a:gd name="connsiteY23" fmla="*/ 338963 h 541908"/>
                  <a:gd name="connsiteX24" fmla="*/ 197189 w 398695"/>
                  <a:gd name="connsiteY24" fmla="*/ 348319 h 541908"/>
                  <a:gd name="connsiteX25" fmla="*/ 197189 w 398695"/>
                  <a:gd name="connsiteY25" fmla="*/ 348319 h 541908"/>
                  <a:gd name="connsiteX26" fmla="*/ 110109 w 398695"/>
                  <a:gd name="connsiteY26" fmla="*/ 311616 h 541908"/>
                  <a:gd name="connsiteX27" fmla="*/ 76285 w 398695"/>
                  <a:gd name="connsiteY27" fmla="*/ 208703 h 541908"/>
                  <a:gd name="connsiteX28" fmla="*/ 85641 w 398695"/>
                  <a:gd name="connsiteY28" fmla="*/ 150410 h 541908"/>
                  <a:gd name="connsiteX29" fmla="*/ 110829 w 398695"/>
                  <a:gd name="connsiteY29" fmla="*/ 106511 h 541908"/>
                  <a:gd name="connsiteX30" fmla="*/ 148971 w 398695"/>
                  <a:gd name="connsiteY30" fmla="*/ 79163 h 541908"/>
                  <a:gd name="connsiteX31" fmla="*/ 197189 w 398695"/>
                  <a:gd name="connsiteY31" fmla="*/ 69808 h 541908"/>
                  <a:gd name="connsiteX32" fmla="*/ 284988 w 398695"/>
                  <a:gd name="connsiteY32" fmla="*/ 106511 h 541908"/>
                  <a:gd name="connsiteX33" fmla="*/ 318812 w 398695"/>
                  <a:gd name="connsiteY33" fmla="*/ 208703 h 541908"/>
                  <a:gd name="connsiteX34" fmla="*/ 309457 w 398695"/>
                  <a:gd name="connsiteY34" fmla="*/ 266996 h 541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41908">
                    <a:moveTo>
                      <a:pt x="307298" y="26628"/>
                    </a:moveTo>
                    <a:cubicBezTo>
                      <a:pt x="279231" y="8636"/>
                      <a:pt x="248285" y="0"/>
                      <a:pt x="213741" y="0"/>
                    </a:cubicBezTo>
                    <a:cubicBezTo>
                      <a:pt x="179197" y="0"/>
                      <a:pt x="157607" y="6477"/>
                      <a:pt x="136737" y="18711"/>
                    </a:cubicBezTo>
                    <a:cubicBezTo>
                      <a:pt x="115147" y="30946"/>
                      <a:pt x="97875" y="47498"/>
                      <a:pt x="84921" y="67649"/>
                    </a:cubicBezTo>
                    <a:cubicBezTo>
                      <a:pt x="82762" y="71247"/>
                      <a:pt x="79883" y="75565"/>
                      <a:pt x="77724" y="79883"/>
                    </a:cubicBezTo>
                    <a:lnTo>
                      <a:pt x="77724" y="7916"/>
                    </a:lnTo>
                    <a:lnTo>
                      <a:pt x="0" y="7916"/>
                    </a:lnTo>
                    <a:lnTo>
                      <a:pt x="0" y="541909"/>
                    </a:lnTo>
                    <a:lnTo>
                      <a:pt x="0" y="541909"/>
                    </a:lnTo>
                    <a:cubicBezTo>
                      <a:pt x="0" y="541909"/>
                      <a:pt x="77724" y="541909"/>
                      <a:pt x="77724" y="541909"/>
                    </a:cubicBezTo>
                    <a:lnTo>
                      <a:pt x="77724" y="338243"/>
                    </a:lnTo>
                    <a:cubicBezTo>
                      <a:pt x="79883" y="342561"/>
                      <a:pt x="82762" y="346879"/>
                      <a:pt x="84921" y="350478"/>
                    </a:cubicBezTo>
                    <a:cubicBezTo>
                      <a:pt x="98594" y="370628"/>
                      <a:pt x="115866" y="387181"/>
                      <a:pt x="136737" y="399415"/>
                    </a:cubicBezTo>
                    <a:cubicBezTo>
                      <a:pt x="157607" y="411649"/>
                      <a:pt x="183515" y="418126"/>
                      <a:pt x="213741" y="418126"/>
                    </a:cubicBezTo>
                    <a:lnTo>
                      <a:pt x="213741" y="418126"/>
                    </a:lnTo>
                    <a:cubicBezTo>
                      <a:pt x="240369" y="418126"/>
                      <a:pt x="264837" y="413089"/>
                      <a:pt x="286427" y="403013"/>
                    </a:cubicBezTo>
                    <a:cubicBezTo>
                      <a:pt x="308737" y="392938"/>
                      <a:pt x="328168" y="378544"/>
                      <a:pt x="344721" y="359833"/>
                    </a:cubicBezTo>
                    <a:cubicBezTo>
                      <a:pt x="361273" y="341122"/>
                      <a:pt x="374227" y="319532"/>
                      <a:pt x="384302" y="293624"/>
                    </a:cubicBezTo>
                    <a:cubicBezTo>
                      <a:pt x="394377" y="267716"/>
                      <a:pt x="398696" y="239649"/>
                      <a:pt x="398696" y="209423"/>
                    </a:cubicBezTo>
                    <a:cubicBezTo>
                      <a:pt x="398696" y="179197"/>
                      <a:pt x="390779" y="131699"/>
                      <a:pt x="374227" y="100753"/>
                    </a:cubicBezTo>
                    <a:cubicBezTo>
                      <a:pt x="357674" y="69088"/>
                      <a:pt x="336084" y="44619"/>
                      <a:pt x="308017" y="27347"/>
                    </a:cubicBezTo>
                    <a:close/>
                    <a:moveTo>
                      <a:pt x="309457" y="267716"/>
                    </a:moveTo>
                    <a:cubicBezTo>
                      <a:pt x="303699" y="284988"/>
                      <a:pt x="295063" y="299381"/>
                      <a:pt x="284268" y="311616"/>
                    </a:cubicBezTo>
                    <a:cubicBezTo>
                      <a:pt x="273473" y="323850"/>
                      <a:pt x="260519" y="333206"/>
                      <a:pt x="246126" y="338963"/>
                    </a:cubicBezTo>
                    <a:cubicBezTo>
                      <a:pt x="231013" y="345440"/>
                      <a:pt x="215181" y="348319"/>
                      <a:pt x="197189" y="348319"/>
                    </a:cubicBezTo>
                    <a:lnTo>
                      <a:pt x="197189" y="348319"/>
                    </a:lnTo>
                    <a:cubicBezTo>
                      <a:pt x="161925" y="348319"/>
                      <a:pt x="132419" y="336084"/>
                      <a:pt x="110109" y="311616"/>
                    </a:cubicBezTo>
                    <a:cubicBezTo>
                      <a:pt x="87080" y="287147"/>
                      <a:pt x="76285" y="252603"/>
                      <a:pt x="76285" y="208703"/>
                    </a:cubicBezTo>
                    <a:cubicBezTo>
                      <a:pt x="76285" y="164804"/>
                      <a:pt x="79163" y="167682"/>
                      <a:pt x="85641" y="150410"/>
                    </a:cubicBezTo>
                    <a:cubicBezTo>
                      <a:pt x="91398" y="133138"/>
                      <a:pt x="100034" y="118745"/>
                      <a:pt x="110829" y="106511"/>
                    </a:cubicBezTo>
                    <a:cubicBezTo>
                      <a:pt x="121624" y="94276"/>
                      <a:pt x="134578" y="84921"/>
                      <a:pt x="148971" y="79163"/>
                    </a:cubicBezTo>
                    <a:cubicBezTo>
                      <a:pt x="164084" y="73406"/>
                      <a:pt x="179917" y="69808"/>
                      <a:pt x="197189" y="69808"/>
                    </a:cubicBezTo>
                    <a:cubicBezTo>
                      <a:pt x="233172" y="69808"/>
                      <a:pt x="262678" y="82042"/>
                      <a:pt x="284988" y="106511"/>
                    </a:cubicBezTo>
                    <a:cubicBezTo>
                      <a:pt x="308017" y="130979"/>
                      <a:pt x="318812" y="164804"/>
                      <a:pt x="318812" y="208703"/>
                    </a:cubicBezTo>
                    <a:cubicBezTo>
                      <a:pt x="318812" y="252603"/>
                      <a:pt x="315934" y="249724"/>
                      <a:pt x="309457" y="266996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5" name="Forma libre 14">
                <a:extLst>
                  <a:ext uri="{FF2B5EF4-FFF2-40B4-BE49-F238E27FC236}">
                    <a16:creationId xmlns:a16="http://schemas.microsoft.com/office/drawing/2014/main" id="{696F11F0-1A93-ED7A-2829-2893E2DB4EA4}"/>
                  </a:ext>
                </a:extLst>
              </p:cNvPr>
              <p:cNvSpPr/>
              <p:nvPr/>
            </p:nvSpPr>
            <p:spPr>
              <a:xfrm>
                <a:off x="10240147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6" name="Forma libre 15">
                <a:extLst>
                  <a:ext uri="{FF2B5EF4-FFF2-40B4-BE49-F238E27FC236}">
                    <a16:creationId xmlns:a16="http://schemas.microsoft.com/office/drawing/2014/main" id="{9AA63265-F296-74B4-6416-2E75A7CDC268}"/>
                  </a:ext>
                </a:extLst>
              </p:cNvPr>
              <p:cNvSpPr/>
              <p:nvPr/>
            </p:nvSpPr>
            <p:spPr>
              <a:xfrm>
                <a:off x="10037201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5 w 407331"/>
                  <a:gd name="connsiteY8" fmla="*/ 418846 h 418845"/>
                  <a:gd name="connsiteX9" fmla="*/ 284988 w 407331"/>
                  <a:gd name="connsiteY9" fmla="*/ 403733 h 418845"/>
                  <a:gd name="connsiteX10" fmla="*/ 349758 w 407331"/>
                  <a:gd name="connsiteY10" fmla="*/ 360553 h 418845"/>
                  <a:gd name="connsiteX11" fmla="*/ 392218 w 407331"/>
                  <a:gd name="connsiteY11" fmla="*/ 294344 h 418845"/>
                  <a:gd name="connsiteX12" fmla="*/ 407331 w 407331"/>
                  <a:gd name="connsiteY12" fmla="*/ 209423 h 418845"/>
                  <a:gd name="connsiteX13" fmla="*/ 380704 w 407331"/>
                  <a:gd name="connsiteY13" fmla="*/ 100034 h 418845"/>
                  <a:gd name="connsiteX14" fmla="*/ 308017 w 407331"/>
                  <a:gd name="connsiteY14" fmla="*/ 26628 h 418845"/>
                  <a:gd name="connsiteX15" fmla="*/ 318093 w 407331"/>
                  <a:gd name="connsiteY15" fmla="*/ 267716 h 418845"/>
                  <a:gd name="connsiteX16" fmla="*/ 292185 w 407331"/>
                  <a:gd name="connsiteY16" fmla="*/ 311616 h 418845"/>
                  <a:gd name="connsiteX17" fmla="*/ 252603 w 407331"/>
                  <a:gd name="connsiteY17" fmla="*/ 338963 h 418845"/>
                  <a:gd name="connsiteX18" fmla="*/ 202946 w 407331"/>
                  <a:gd name="connsiteY18" fmla="*/ 348319 h 418845"/>
                  <a:gd name="connsiteX19" fmla="*/ 202946 w 407331"/>
                  <a:gd name="connsiteY19" fmla="*/ 348319 h 418845"/>
                  <a:gd name="connsiteX20" fmla="*/ 139615 w 407331"/>
                  <a:gd name="connsiteY20" fmla="*/ 331766 h 418845"/>
                  <a:gd name="connsiteX21" fmla="*/ 94996 w 407331"/>
                  <a:gd name="connsiteY21" fmla="*/ 283549 h 418845"/>
                  <a:gd name="connsiteX22" fmla="*/ 78444 w 407331"/>
                  <a:gd name="connsiteY22" fmla="*/ 208703 h 418845"/>
                  <a:gd name="connsiteX23" fmla="*/ 87799 w 407331"/>
                  <a:gd name="connsiteY23" fmla="*/ 149691 h 418845"/>
                  <a:gd name="connsiteX24" fmla="*/ 113707 w 407331"/>
                  <a:gd name="connsiteY24" fmla="*/ 106511 h 418845"/>
                  <a:gd name="connsiteX25" fmla="*/ 153289 w 407331"/>
                  <a:gd name="connsiteY25" fmla="*/ 79163 h 418845"/>
                  <a:gd name="connsiteX26" fmla="*/ 202226 w 407331"/>
                  <a:gd name="connsiteY26" fmla="*/ 69808 h 418845"/>
                  <a:gd name="connsiteX27" fmla="*/ 266996 w 407331"/>
                  <a:gd name="connsiteY27" fmla="*/ 86360 h 418845"/>
                  <a:gd name="connsiteX28" fmla="*/ 311616 w 407331"/>
                  <a:gd name="connsiteY28" fmla="*/ 133858 h 418845"/>
                  <a:gd name="connsiteX29" fmla="*/ 328168 w 407331"/>
                  <a:gd name="connsiteY29" fmla="*/ 208703 h 418845"/>
                  <a:gd name="connsiteX30" fmla="*/ 318812 w 407331"/>
                  <a:gd name="connsiteY30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50410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60" y="410210"/>
                      <a:pt x="165523" y="418846"/>
                      <a:pt x="204385" y="418846"/>
                    </a:cubicBez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10176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5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093" y="267716"/>
                    </a:moveTo>
                    <a:cubicBezTo>
                      <a:pt x="311616" y="284988"/>
                      <a:pt x="302980" y="300101"/>
                      <a:pt x="292185" y="311616"/>
                    </a:cubicBezTo>
                    <a:cubicBezTo>
                      <a:pt x="281390" y="323130"/>
                      <a:pt x="267716" y="332486"/>
                      <a:pt x="252603" y="338963"/>
                    </a:cubicBezTo>
                    <a:cubicBezTo>
                      <a:pt x="237490" y="345440"/>
                      <a:pt x="220938" y="348319"/>
                      <a:pt x="202946" y="348319"/>
                    </a:cubicBezTo>
                    <a:lnTo>
                      <a:pt x="202946" y="348319"/>
                    </a:lnTo>
                    <a:cubicBezTo>
                      <a:pt x="179917" y="348319"/>
                      <a:pt x="159046" y="342561"/>
                      <a:pt x="139615" y="331766"/>
                    </a:cubicBezTo>
                    <a:cubicBezTo>
                      <a:pt x="120904" y="320971"/>
                      <a:pt x="105791" y="304419"/>
                      <a:pt x="94996" y="283549"/>
                    </a:cubicBezTo>
                    <a:cubicBezTo>
                      <a:pt x="84201" y="262678"/>
                      <a:pt x="78444" y="237490"/>
                      <a:pt x="78444" y="208703"/>
                    </a:cubicBezTo>
                    <a:cubicBezTo>
                      <a:pt x="78444" y="179917"/>
                      <a:pt x="81322" y="166963"/>
                      <a:pt x="87799" y="149691"/>
                    </a:cubicBezTo>
                    <a:cubicBezTo>
                      <a:pt x="93557" y="133138"/>
                      <a:pt x="102193" y="118025"/>
                      <a:pt x="113707" y="106511"/>
                    </a:cubicBezTo>
                    <a:cubicBezTo>
                      <a:pt x="124502" y="94276"/>
                      <a:pt x="138176" y="84921"/>
                      <a:pt x="153289" y="79163"/>
                    </a:cubicBezTo>
                    <a:cubicBezTo>
                      <a:pt x="168402" y="73406"/>
                      <a:pt x="184954" y="69808"/>
                      <a:pt x="202226" y="69808"/>
                    </a:cubicBezTo>
                    <a:cubicBezTo>
                      <a:pt x="219498" y="69808"/>
                      <a:pt x="248285" y="75565"/>
                      <a:pt x="266996" y="86360"/>
                    </a:cubicBezTo>
                    <a:cubicBezTo>
                      <a:pt x="285708" y="97155"/>
                      <a:pt x="300821" y="113707"/>
                      <a:pt x="311616" y="133858"/>
                    </a:cubicBezTo>
                    <a:cubicBezTo>
                      <a:pt x="322411" y="154728"/>
                      <a:pt x="328168" y="179197"/>
                      <a:pt x="328168" y="208703"/>
                    </a:cubicBezTo>
                    <a:cubicBezTo>
                      <a:pt x="328168" y="238210"/>
                      <a:pt x="325289" y="249724"/>
                      <a:pt x="318812" y="267716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7" name="Forma libre 16">
                <a:extLst>
                  <a:ext uri="{FF2B5EF4-FFF2-40B4-BE49-F238E27FC236}">
                    <a16:creationId xmlns:a16="http://schemas.microsoft.com/office/drawing/2014/main" id="{D03B1F21-A97A-8245-F3D7-27A022C772FC}"/>
                  </a:ext>
                </a:extLst>
              </p:cNvPr>
              <p:cNvSpPr/>
              <p:nvPr/>
            </p:nvSpPr>
            <p:spPr>
              <a:xfrm>
                <a:off x="10675545" y="6881494"/>
                <a:ext cx="81322" cy="554143"/>
              </a:xfrm>
              <a:custGeom>
                <a:avLst/>
                <a:gdLst>
                  <a:gd name="connsiteX0" fmla="*/ 0 w 81322"/>
                  <a:gd name="connsiteY0" fmla="*/ 0 h 554143"/>
                  <a:gd name="connsiteX1" fmla="*/ 81323 w 81322"/>
                  <a:gd name="connsiteY1" fmla="*/ 0 h 554143"/>
                  <a:gd name="connsiteX2" fmla="*/ 81323 w 81322"/>
                  <a:gd name="connsiteY2" fmla="*/ 554143 h 554143"/>
                  <a:gd name="connsiteX3" fmla="*/ 0 w 81322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322" h="554143">
                    <a:moveTo>
                      <a:pt x="0" y="0"/>
                    </a:moveTo>
                    <a:lnTo>
                      <a:pt x="81323" y="0"/>
                    </a:lnTo>
                    <a:lnTo>
                      <a:pt x="81323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8" name="Forma libre 17">
                <a:extLst>
                  <a:ext uri="{FF2B5EF4-FFF2-40B4-BE49-F238E27FC236}">
                    <a16:creationId xmlns:a16="http://schemas.microsoft.com/office/drawing/2014/main" id="{97F1DAF7-82D2-B6BE-6A21-7EE2896D1804}"/>
                  </a:ext>
                </a:extLst>
              </p:cNvPr>
              <p:cNvSpPr/>
              <p:nvPr/>
            </p:nvSpPr>
            <p:spPr>
              <a:xfrm>
                <a:off x="10830273" y="6880774"/>
                <a:ext cx="398695" cy="562059"/>
              </a:xfrm>
              <a:custGeom>
                <a:avLst/>
                <a:gdLst>
                  <a:gd name="connsiteX0" fmla="*/ 307298 w 398695"/>
                  <a:gd name="connsiteY0" fmla="*/ 171281 h 562059"/>
                  <a:gd name="connsiteX1" fmla="*/ 213741 w 398695"/>
                  <a:gd name="connsiteY1" fmla="*/ 144653 h 562059"/>
                  <a:gd name="connsiteX2" fmla="*/ 136737 w 398695"/>
                  <a:gd name="connsiteY2" fmla="*/ 163364 h 562059"/>
                  <a:gd name="connsiteX3" fmla="*/ 84921 w 398695"/>
                  <a:gd name="connsiteY3" fmla="*/ 212302 h 562059"/>
                  <a:gd name="connsiteX4" fmla="*/ 77724 w 398695"/>
                  <a:gd name="connsiteY4" fmla="*/ 224536 h 562059"/>
                  <a:gd name="connsiteX5" fmla="*/ 77724 w 398695"/>
                  <a:gd name="connsiteY5" fmla="*/ 0 h 562059"/>
                  <a:gd name="connsiteX6" fmla="*/ 0 w 398695"/>
                  <a:gd name="connsiteY6" fmla="*/ 0 h 562059"/>
                  <a:gd name="connsiteX7" fmla="*/ 0 w 398695"/>
                  <a:gd name="connsiteY7" fmla="*/ 554144 h 562059"/>
                  <a:gd name="connsiteX8" fmla="*/ 0 w 398695"/>
                  <a:gd name="connsiteY8" fmla="*/ 554144 h 562059"/>
                  <a:gd name="connsiteX9" fmla="*/ 77724 w 398695"/>
                  <a:gd name="connsiteY9" fmla="*/ 554144 h 562059"/>
                  <a:gd name="connsiteX10" fmla="*/ 77724 w 398695"/>
                  <a:gd name="connsiteY10" fmla="*/ 482177 h 562059"/>
                  <a:gd name="connsiteX11" fmla="*/ 84921 w 398695"/>
                  <a:gd name="connsiteY11" fmla="*/ 494411 h 562059"/>
                  <a:gd name="connsiteX12" fmla="*/ 136737 w 398695"/>
                  <a:gd name="connsiteY12" fmla="*/ 543349 h 562059"/>
                  <a:gd name="connsiteX13" fmla="*/ 213741 w 398695"/>
                  <a:gd name="connsiteY13" fmla="*/ 562060 h 562059"/>
                  <a:gd name="connsiteX14" fmla="*/ 213741 w 398695"/>
                  <a:gd name="connsiteY14" fmla="*/ 562060 h 562059"/>
                  <a:gd name="connsiteX15" fmla="*/ 286428 w 398695"/>
                  <a:gd name="connsiteY15" fmla="*/ 546947 h 562059"/>
                  <a:gd name="connsiteX16" fmla="*/ 344721 w 398695"/>
                  <a:gd name="connsiteY16" fmla="*/ 503767 h 562059"/>
                  <a:gd name="connsiteX17" fmla="*/ 384302 w 398695"/>
                  <a:gd name="connsiteY17" fmla="*/ 437557 h 562059"/>
                  <a:gd name="connsiteX18" fmla="*/ 398696 w 398695"/>
                  <a:gd name="connsiteY18" fmla="*/ 353356 h 562059"/>
                  <a:gd name="connsiteX19" fmla="*/ 374227 w 398695"/>
                  <a:gd name="connsiteY19" fmla="*/ 244687 h 562059"/>
                  <a:gd name="connsiteX20" fmla="*/ 308018 w 398695"/>
                  <a:gd name="connsiteY20" fmla="*/ 171281 h 562059"/>
                  <a:gd name="connsiteX21" fmla="*/ 309457 w 398695"/>
                  <a:gd name="connsiteY21" fmla="*/ 412369 h 562059"/>
                  <a:gd name="connsiteX22" fmla="*/ 284268 w 398695"/>
                  <a:gd name="connsiteY22" fmla="*/ 456269 h 562059"/>
                  <a:gd name="connsiteX23" fmla="*/ 246126 w 398695"/>
                  <a:gd name="connsiteY23" fmla="*/ 483616 h 562059"/>
                  <a:gd name="connsiteX24" fmla="*/ 197189 w 398695"/>
                  <a:gd name="connsiteY24" fmla="*/ 492972 h 562059"/>
                  <a:gd name="connsiteX25" fmla="*/ 197189 w 398695"/>
                  <a:gd name="connsiteY25" fmla="*/ 492972 h 562059"/>
                  <a:gd name="connsiteX26" fmla="*/ 110109 w 398695"/>
                  <a:gd name="connsiteY26" fmla="*/ 456269 h 562059"/>
                  <a:gd name="connsiteX27" fmla="*/ 76285 w 398695"/>
                  <a:gd name="connsiteY27" fmla="*/ 353356 h 562059"/>
                  <a:gd name="connsiteX28" fmla="*/ 85641 w 398695"/>
                  <a:gd name="connsiteY28" fmla="*/ 294344 h 562059"/>
                  <a:gd name="connsiteX29" fmla="*/ 110829 w 398695"/>
                  <a:gd name="connsiteY29" fmla="*/ 251164 h 562059"/>
                  <a:gd name="connsiteX30" fmla="*/ 148971 w 398695"/>
                  <a:gd name="connsiteY30" fmla="*/ 223816 h 562059"/>
                  <a:gd name="connsiteX31" fmla="*/ 197189 w 398695"/>
                  <a:gd name="connsiteY31" fmla="*/ 214461 h 562059"/>
                  <a:gd name="connsiteX32" fmla="*/ 284988 w 398695"/>
                  <a:gd name="connsiteY32" fmla="*/ 251164 h 562059"/>
                  <a:gd name="connsiteX33" fmla="*/ 318813 w 398695"/>
                  <a:gd name="connsiteY33" fmla="*/ 353356 h 562059"/>
                  <a:gd name="connsiteX34" fmla="*/ 309457 w 398695"/>
                  <a:gd name="connsiteY34" fmla="*/ 411649 h 56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62059">
                    <a:moveTo>
                      <a:pt x="307298" y="171281"/>
                    </a:moveTo>
                    <a:cubicBezTo>
                      <a:pt x="279951" y="153289"/>
                      <a:pt x="248285" y="144653"/>
                      <a:pt x="213741" y="144653"/>
                    </a:cubicBezTo>
                    <a:cubicBezTo>
                      <a:pt x="179197" y="144653"/>
                      <a:pt x="157607" y="151130"/>
                      <a:pt x="136737" y="163364"/>
                    </a:cubicBezTo>
                    <a:cubicBezTo>
                      <a:pt x="115867" y="175599"/>
                      <a:pt x="98594" y="192151"/>
                      <a:pt x="84921" y="212302"/>
                    </a:cubicBezTo>
                    <a:cubicBezTo>
                      <a:pt x="82042" y="216620"/>
                      <a:pt x="79883" y="220938"/>
                      <a:pt x="77724" y="224536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554144"/>
                    </a:lnTo>
                    <a:lnTo>
                      <a:pt x="0" y="554144"/>
                    </a:lnTo>
                    <a:cubicBezTo>
                      <a:pt x="0" y="554144"/>
                      <a:pt x="77724" y="554144"/>
                      <a:pt x="77724" y="554144"/>
                    </a:cubicBezTo>
                    <a:lnTo>
                      <a:pt x="77724" y="482177"/>
                    </a:lnTo>
                    <a:cubicBezTo>
                      <a:pt x="79883" y="486495"/>
                      <a:pt x="82042" y="490093"/>
                      <a:pt x="84921" y="494411"/>
                    </a:cubicBezTo>
                    <a:cubicBezTo>
                      <a:pt x="97875" y="514562"/>
                      <a:pt x="115147" y="531114"/>
                      <a:pt x="136737" y="543349"/>
                    </a:cubicBezTo>
                    <a:cubicBezTo>
                      <a:pt x="158327" y="555582"/>
                      <a:pt x="183515" y="562060"/>
                      <a:pt x="213741" y="562060"/>
                    </a:cubicBezTo>
                    <a:lnTo>
                      <a:pt x="213741" y="562060"/>
                    </a:lnTo>
                    <a:cubicBezTo>
                      <a:pt x="240369" y="562060"/>
                      <a:pt x="264118" y="557022"/>
                      <a:pt x="286428" y="546947"/>
                    </a:cubicBezTo>
                    <a:cubicBezTo>
                      <a:pt x="308737" y="536871"/>
                      <a:pt x="328168" y="522478"/>
                      <a:pt x="344721" y="503767"/>
                    </a:cubicBezTo>
                    <a:cubicBezTo>
                      <a:pt x="361273" y="485055"/>
                      <a:pt x="374227" y="463465"/>
                      <a:pt x="384302" y="437557"/>
                    </a:cubicBezTo>
                    <a:cubicBezTo>
                      <a:pt x="394378" y="411649"/>
                      <a:pt x="398696" y="383582"/>
                      <a:pt x="398696" y="353356"/>
                    </a:cubicBezTo>
                    <a:cubicBezTo>
                      <a:pt x="398696" y="323130"/>
                      <a:pt x="390779" y="275632"/>
                      <a:pt x="374227" y="244687"/>
                    </a:cubicBezTo>
                    <a:cubicBezTo>
                      <a:pt x="357674" y="213741"/>
                      <a:pt x="336084" y="188553"/>
                      <a:pt x="308018" y="171281"/>
                    </a:cubicBezTo>
                    <a:close/>
                    <a:moveTo>
                      <a:pt x="309457" y="412369"/>
                    </a:moveTo>
                    <a:cubicBezTo>
                      <a:pt x="303699" y="429641"/>
                      <a:pt x="295063" y="444034"/>
                      <a:pt x="284268" y="456269"/>
                    </a:cubicBezTo>
                    <a:cubicBezTo>
                      <a:pt x="273473" y="468503"/>
                      <a:pt x="260519" y="477859"/>
                      <a:pt x="246126" y="483616"/>
                    </a:cubicBezTo>
                    <a:cubicBezTo>
                      <a:pt x="231733" y="489374"/>
                      <a:pt x="215181" y="492972"/>
                      <a:pt x="197189" y="492972"/>
                    </a:cubicBezTo>
                    <a:lnTo>
                      <a:pt x="197189" y="492972"/>
                    </a:lnTo>
                    <a:cubicBezTo>
                      <a:pt x="161925" y="492972"/>
                      <a:pt x="132419" y="480737"/>
                      <a:pt x="110109" y="456269"/>
                    </a:cubicBezTo>
                    <a:cubicBezTo>
                      <a:pt x="87799" y="431800"/>
                      <a:pt x="76285" y="397256"/>
                      <a:pt x="76285" y="353356"/>
                    </a:cubicBezTo>
                    <a:cubicBezTo>
                      <a:pt x="76285" y="309457"/>
                      <a:pt x="79163" y="311616"/>
                      <a:pt x="85641" y="294344"/>
                    </a:cubicBezTo>
                    <a:cubicBezTo>
                      <a:pt x="91398" y="277791"/>
                      <a:pt x="100034" y="262678"/>
                      <a:pt x="110829" y="251164"/>
                    </a:cubicBezTo>
                    <a:cubicBezTo>
                      <a:pt x="121624" y="238929"/>
                      <a:pt x="134578" y="230293"/>
                      <a:pt x="148971" y="223816"/>
                    </a:cubicBezTo>
                    <a:cubicBezTo>
                      <a:pt x="164084" y="218059"/>
                      <a:pt x="179917" y="214461"/>
                      <a:pt x="197189" y="214461"/>
                    </a:cubicBezTo>
                    <a:cubicBezTo>
                      <a:pt x="233172" y="214461"/>
                      <a:pt x="262678" y="226695"/>
                      <a:pt x="284988" y="251164"/>
                    </a:cubicBezTo>
                    <a:cubicBezTo>
                      <a:pt x="307298" y="275632"/>
                      <a:pt x="318813" y="309457"/>
                      <a:pt x="318813" y="353356"/>
                    </a:cubicBezTo>
                    <a:cubicBezTo>
                      <a:pt x="318813" y="397256"/>
                      <a:pt x="315934" y="394377"/>
                      <a:pt x="309457" y="411649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9" name="Forma libre 18">
                <a:extLst>
                  <a:ext uri="{FF2B5EF4-FFF2-40B4-BE49-F238E27FC236}">
                    <a16:creationId xmlns:a16="http://schemas.microsoft.com/office/drawing/2014/main" id="{EE4490D2-A0F5-544D-EC0D-3A2C3A975966}"/>
                  </a:ext>
                </a:extLst>
              </p:cNvPr>
              <p:cNvSpPr/>
              <p:nvPr/>
            </p:nvSpPr>
            <p:spPr>
              <a:xfrm>
                <a:off x="11266392" y="7025427"/>
                <a:ext cx="377825" cy="418126"/>
              </a:xfrm>
              <a:custGeom>
                <a:avLst/>
                <a:gdLst>
                  <a:gd name="connsiteX0" fmla="*/ 288586 w 377825"/>
                  <a:gd name="connsiteY0" fmla="*/ 25908 h 418126"/>
                  <a:gd name="connsiteX1" fmla="*/ 192871 w 377825"/>
                  <a:gd name="connsiteY1" fmla="*/ 0 h 418126"/>
                  <a:gd name="connsiteX2" fmla="*/ 115147 w 377825"/>
                  <a:gd name="connsiteY2" fmla="*/ 14393 h 418126"/>
                  <a:gd name="connsiteX3" fmla="*/ 53975 w 377825"/>
                  <a:gd name="connsiteY3" fmla="*/ 56854 h 418126"/>
                  <a:gd name="connsiteX4" fmla="*/ 13673 w 377825"/>
                  <a:gd name="connsiteY4" fmla="*/ 123063 h 418126"/>
                  <a:gd name="connsiteX5" fmla="*/ 0 w 377825"/>
                  <a:gd name="connsiteY5" fmla="*/ 208703 h 418126"/>
                  <a:gd name="connsiteX6" fmla="*/ 25188 w 377825"/>
                  <a:gd name="connsiteY6" fmla="*/ 318093 h 418126"/>
                  <a:gd name="connsiteX7" fmla="*/ 94996 w 377825"/>
                  <a:gd name="connsiteY7" fmla="*/ 391499 h 418126"/>
                  <a:gd name="connsiteX8" fmla="*/ 197188 w 377825"/>
                  <a:gd name="connsiteY8" fmla="*/ 418126 h 418126"/>
                  <a:gd name="connsiteX9" fmla="*/ 197188 w 377825"/>
                  <a:gd name="connsiteY9" fmla="*/ 418126 h 418126"/>
                  <a:gd name="connsiteX10" fmla="*/ 264837 w 377825"/>
                  <a:gd name="connsiteY10" fmla="*/ 408051 h 418126"/>
                  <a:gd name="connsiteX11" fmla="*/ 325289 w 377825"/>
                  <a:gd name="connsiteY11" fmla="*/ 375666 h 418126"/>
                  <a:gd name="connsiteX12" fmla="*/ 372068 w 377825"/>
                  <a:gd name="connsiteY12" fmla="*/ 317373 h 418126"/>
                  <a:gd name="connsiteX13" fmla="*/ 311616 w 377825"/>
                  <a:gd name="connsiteY13" fmla="*/ 279950 h 418126"/>
                  <a:gd name="connsiteX14" fmla="*/ 281390 w 377825"/>
                  <a:gd name="connsiteY14" fmla="*/ 320252 h 418126"/>
                  <a:gd name="connsiteX15" fmla="*/ 242528 w 377825"/>
                  <a:gd name="connsiteY15" fmla="*/ 342561 h 418126"/>
                  <a:gd name="connsiteX16" fmla="*/ 196469 w 377825"/>
                  <a:gd name="connsiteY16" fmla="*/ 349038 h 418126"/>
                  <a:gd name="connsiteX17" fmla="*/ 135297 w 377825"/>
                  <a:gd name="connsiteY17" fmla="*/ 333206 h 418126"/>
                  <a:gd name="connsiteX18" fmla="*/ 92837 w 377825"/>
                  <a:gd name="connsiteY18" fmla="*/ 286427 h 418126"/>
                  <a:gd name="connsiteX19" fmla="*/ 77724 w 377825"/>
                  <a:gd name="connsiteY19" fmla="*/ 226695 h 418126"/>
                  <a:gd name="connsiteX20" fmla="*/ 377105 w 377825"/>
                  <a:gd name="connsiteY20" fmla="*/ 226695 h 418126"/>
                  <a:gd name="connsiteX21" fmla="*/ 377825 w 377825"/>
                  <a:gd name="connsiteY21" fmla="*/ 215900 h 418126"/>
                  <a:gd name="connsiteX22" fmla="*/ 377825 w 377825"/>
                  <a:gd name="connsiteY22" fmla="*/ 205824 h 418126"/>
                  <a:gd name="connsiteX23" fmla="*/ 353356 w 377825"/>
                  <a:gd name="connsiteY23" fmla="*/ 97875 h 418126"/>
                  <a:gd name="connsiteX24" fmla="*/ 287147 w 377825"/>
                  <a:gd name="connsiteY24" fmla="*/ 25908 h 418126"/>
                  <a:gd name="connsiteX25" fmla="*/ 108669 w 377825"/>
                  <a:gd name="connsiteY25" fmla="*/ 102912 h 418126"/>
                  <a:gd name="connsiteX26" fmla="*/ 144653 w 377825"/>
                  <a:gd name="connsiteY26" fmla="*/ 75565 h 418126"/>
                  <a:gd name="connsiteX27" fmla="*/ 192151 w 377825"/>
                  <a:gd name="connsiteY27" fmla="*/ 66209 h 418126"/>
                  <a:gd name="connsiteX28" fmla="*/ 269875 w 377825"/>
                  <a:gd name="connsiteY28" fmla="*/ 100753 h 418126"/>
                  <a:gd name="connsiteX29" fmla="*/ 297942 w 377825"/>
                  <a:gd name="connsiteY29" fmla="*/ 169841 h 418126"/>
                  <a:gd name="connsiteX30" fmla="*/ 81322 w 377825"/>
                  <a:gd name="connsiteY30" fmla="*/ 169841 h 418126"/>
                  <a:gd name="connsiteX31" fmla="*/ 86360 w 377825"/>
                  <a:gd name="connsiteY31" fmla="*/ 148251 h 418126"/>
                  <a:gd name="connsiteX32" fmla="*/ 108669 w 377825"/>
                  <a:gd name="connsiteY32" fmla="*/ 102912 h 418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77825" h="418126">
                    <a:moveTo>
                      <a:pt x="288586" y="25908"/>
                    </a:moveTo>
                    <a:cubicBezTo>
                      <a:pt x="260519" y="8636"/>
                      <a:pt x="228854" y="0"/>
                      <a:pt x="192871" y="0"/>
                    </a:cubicBezTo>
                    <a:cubicBezTo>
                      <a:pt x="156887" y="0"/>
                      <a:pt x="138176" y="5038"/>
                      <a:pt x="115147" y="14393"/>
                    </a:cubicBezTo>
                    <a:cubicBezTo>
                      <a:pt x="91398" y="24469"/>
                      <a:pt x="71247" y="38142"/>
                      <a:pt x="53975" y="56854"/>
                    </a:cubicBezTo>
                    <a:cubicBezTo>
                      <a:pt x="36703" y="75565"/>
                      <a:pt x="23029" y="97155"/>
                      <a:pt x="13673" y="123063"/>
                    </a:cubicBezTo>
                    <a:cubicBezTo>
                      <a:pt x="4318" y="148971"/>
                      <a:pt x="0" y="177038"/>
                      <a:pt x="0" y="208703"/>
                    </a:cubicBezTo>
                    <a:cubicBezTo>
                      <a:pt x="0" y="240369"/>
                      <a:pt x="8636" y="287147"/>
                      <a:pt x="25188" y="318093"/>
                    </a:cubicBezTo>
                    <a:cubicBezTo>
                      <a:pt x="41741" y="349038"/>
                      <a:pt x="65489" y="374227"/>
                      <a:pt x="94996" y="391499"/>
                    </a:cubicBezTo>
                    <a:cubicBezTo>
                      <a:pt x="124502" y="408771"/>
                      <a:pt x="158327" y="418126"/>
                      <a:pt x="197188" y="418126"/>
                    </a:cubicBezTo>
                    <a:lnTo>
                      <a:pt x="197188" y="418126"/>
                    </a:lnTo>
                    <a:cubicBezTo>
                      <a:pt x="220218" y="418126"/>
                      <a:pt x="243247" y="414528"/>
                      <a:pt x="264837" y="408051"/>
                    </a:cubicBezTo>
                    <a:cubicBezTo>
                      <a:pt x="286427" y="401574"/>
                      <a:pt x="306578" y="390779"/>
                      <a:pt x="325289" y="375666"/>
                    </a:cubicBezTo>
                    <a:cubicBezTo>
                      <a:pt x="343281" y="360553"/>
                      <a:pt x="359113" y="341122"/>
                      <a:pt x="372068" y="317373"/>
                    </a:cubicBezTo>
                    <a:lnTo>
                      <a:pt x="311616" y="279950"/>
                    </a:lnTo>
                    <a:cubicBezTo>
                      <a:pt x="302980" y="296503"/>
                      <a:pt x="292904" y="309457"/>
                      <a:pt x="281390" y="320252"/>
                    </a:cubicBezTo>
                    <a:cubicBezTo>
                      <a:pt x="269875" y="330327"/>
                      <a:pt x="256921" y="338243"/>
                      <a:pt x="242528" y="342561"/>
                    </a:cubicBezTo>
                    <a:cubicBezTo>
                      <a:pt x="228134" y="346879"/>
                      <a:pt x="213021" y="349038"/>
                      <a:pt x="196469" y="349038"/>
                    </a:cubicBezTo>
                    <a:cubicBezTo>
                      <a:pt x="179917" y="349038"/>
                      <a:pt x="153289" y="344001"/>
                      <a:pt x="135297" y="333206"/>
                    </a:cubicBezTo>
                    <a:cubicBezTo>
                      <a:pt x="117306" y="322411"/>
                      <a:pt x="102912" y="307298"/>
                      <a:pt x="92837" y="286427"/>
                    </a:cubicBezTo>
                    <a:cubicBezTo>
                      <a:pt x="84921" y="269875"/>
                      <a:pt x="79883" y="249724"/>
                      <a:pt x="77724" y="226695"/>
                    </a:cubicBezTo>
                    <a:lnTo>
                      <a:pt x="377105" y="226695"/>
                    </a:lnTo>
                    <a:cubicBezTo>
                      <a:pt x="377105" y="223097"/>
                      <a:pt x="377825" y="219498"/>
                      <a:pt x="377825" y="215900"/>
                    </a:cubicBezTo>
                    <a:lnTo>
                      <a:pt x="377825" y="205824"/>
                    </a:lnTo>
                    <a:cubicBezTo>
                      <a:pt x="377825" y="164804"/>
                      <a:pt x="369908" y="128820"/>
                      <a:pt x="353356" y="97875"/>
                    </a:cubicBezTo>
                    <a:cubicBezTo>
                      <a:pt x="337523" y="66929"/>
                      <a:pt x="315214" y="43180"/>
                      <a:pt x="287147" y="25908"/>
                    </a:cubicBezTo>
                    <a:close/>
                    <a:moveTo>
                      <a:pt x="108669" y="102912"/>
                    </a:moveTo>
                    <a:cubicBezTo>
                      <a:pt x="118745" y="90678"/>
                      <a:pt x="130259" y="81322"/>
                      <a:pt x="144653" y="75565"/>
                    </a:cubicBezTo>
                    <a:cubicBezTo>
                      <a:pt x="159046" y="69808"/>
                      <a:pt x="174879" y="66209"/>
                      <a:pt x="192151" y="66209"/>
                    </a:cubicBezTo>
                    <a:cubicBezTo>
                      <a:pt x="223816" y="66209"/>
                      <a:pt x="249724" y="77724"/>
                      <a:pt x="269875" y="100753"/>
                    </a:cubicBezTo>
                    <a:cubicBezTo>
                      <a:pt x="284268" y="117306"/>
                      <a:pt x="293624" y="140335"/>
                      <a:pt x="297942" y="169841"/>
                    </a:cubicBezTo>
                    <a:lnTo>
                      <a:pt x="81322" y="169841"/>
                    </a:lnTo>
                    <a:cubicBezTo>
                      <a:pt x="82762" y="161925"/>
                      <a:pt x="84201" y="154728"/>
                      <a:pt x="86360" y="148251"/>
                    </a:cubicBezTo>
                    <a:cubicBezTo>
                      <a:pt x="91398" y="130260"/>
                      <a:pt x="99314" y="115866"/>
                      <a:pt x="108669" y="102912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0" name="Forma libre 29">
                <a:extLst>
                  <a:ext uri="{FF2B5EF4-FFF2-40B4-BE49-F238E27FC236}">
                    <a16:creationId xmlns:a16="http://schemas.microsoft.com/office/drawing/2014/main" id="{00F90018-F373-0E56-5007-23D03422C4C6}"/>
                  </a:ext>
                </a:extLst>
              </p:cNvPr>
              <p:cNvSpPr/>
              <p:nvPr/>
            </p:nvSpPr>
            <p:spPr>
              <a:xfrm>
                <a:off x="11695313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2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2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1" name="Forma libre 30">
                <a:extLst>
                  <a:ext uri="{FF2B5EF4-FFF2-40B4-BE49-F238E27FC236}">
                    <a16:creationId xmlns:a16="http://schemas.microsoft.com/office/drawing/2014/main" id="{65C5FB9C-D5E6-B0B4-E2D1-E2C82F178D54}"/>
                  </a:ext>
                </a:extLst>
              </p:cNvPr>
              <p:cNvSpPr/>
              <p:nvPr/>
            </p:nvSpPr>
            <p:spPr>
              <a:xfrm>
                <a:off x="11904736" y="6881494"/>
                <a:ext cx="397975" cy="562779"/>
              </a:xfrm>
              <a:custGeom>
                <a:avLst/>
                <a:gdLst>
                  <a:gd name="connsiteX0" fmla="*/ 320252 w 397975"/>
                  <a:gd name="connsiteY0" fmla="*/ 224536 h 562779"/>
                  <a:gd name="connsiteX1" fmla="*/ 313055 w 397975"/>
                  <a:gd name="connsiteY1" fmla="*/ 212302 h 562779"/>
                  <a:gd name="connsiteX2" fmla="*/ 261239 w 397975"/>
                  <a:gd name="connsiteY2" fmla="*/ 163364 h 562779"/>
                  <a:gd name="connsiteX3" fmla="*/ 184954 w 397975"/>
                  <a:gd name="connsiteY3" fmla="*/ 144653 h 562779"/>
                  <a:gd name="connsiteX4" fmla="*/ 111548 w 397975"/>
                  <a:gd name="connsiteY4" fmla="*/ 159766 h 562779"/>
                  <a:gd name="connsiteX5" fmla="*/ 52536 w 397975"/>
                  <a:gd name="connsiteY5" fmla="*/ 202946 h 562779"/>
                  <a:gd name="connsiteX6" fmla="*/ 13673 w 397975"/>
                  <a:gd name="connsiteY6" fmla="*/ 269155 h 562779"/>
                  <a:gd name="connsiteX7" fmla="*/ 0 w 397975"/>
                  <a:gd name="connsiteY7" fmla="*/ 354076 h 562779"/>
                  <a:gd name="connsiteX8" fmla="*/ 24468 w 397975"/>
                  <a:gd name="connsiteY8" fmla="*/ 462746 h 562779"/>
                  <a:gd name="connsiteX9" fmla="*/ 90678 w 397975"/>
                  <a:gd name="connsiteY9" fmla="*/ 536152 h 562779"/>
                  <a:gd name="connsiteX10" fmla="*/ 184954 w 397975"/>
                  <a:gd name="connsiteY10" fmla="*/ 562779 h 562779"/>
                  <a:gd name="connsiteX11" fmla="*/ 184954 w 397975"/>
                  <a:gd name="connsiteY11" fmla="*/ 562779 h 562779"/>
                  <a:gd name="connsiteX12" fmla="*/ 261239 w 397975"/>
                  <a:gd name="connsiteY12" fmla="*/ 544068 h 562779"/>
                  <a:gd name="connsiteX13" fmla="*/ 313055 w 397975"/>
                  <a:gd name="connsiteY13" fmla="*/ 495131 h 562779"/>
                  <a:gd name="connsiteX14" fmla="*/ 320252 w 397975"/>
                  <a:gd name="connsiteY14" fmla="*/ 482896 h 562779"/>
                  <a:gd name="connsiteX15" fmla="*/ 320252 w 397975"/>
                  <a:gd name="connsiteY15" fmla="*/ 554863 h 562779"/>
                  <a:gd name="connsiteX16" fmla="*/ 397976 w 397975"/>
                  <a:gd name="connsiteY16" fmla="*/ 554863 h 562779"/>
                  <a:gd name="connsiteX17" fmla="*/ 397976 w 397975"/>
                  <a:gd name="connsiteY17" fmla="*/ 0 h 562779"/>
                  <a:gd name="connsiteX18" fmla="*/ 320252 w 397975"/>
                  <a:gd name="connsiteY18" fmla="*/ 0 h 562779"/>
                  <a:gd name="connsiteX19" fmla="*/ 320252 w 397975"/>
                  <a:gd name="connsiteY19" fmla="*/ 224536 h 562779"/>
                  <a:gd name="connsiteX20" fmla="*/ 313055 w 397975"/>
                  <a:gd name="connsiteY20" fmla="*/ 411649 h 562779"/>
                  <a:gd name="connsiteX21" fmla="*/ 287867 w 397975"/>
                  <a:gd name="connsiteY21" fmla="*/ 455549 h 562779"/>
                  <a:gd name="connsiteX22" fmla="*/ 249004 w 397975"/>
                  <a:gd name="connsiteY22" fmla="*/ 482896 h 562779"/>
                  <a:gd name="connsiteX23" fmla="*/ 200067 w 397975"/>
                  <a:gd name="connsiteY23" fmla="*/ 492252 h 562779"/>
                  <a:gd name="connsiteX24" fmla="*/ 200067 w 397975"/>
                  <a:gd name="connsiteY24" fmla="*/ 492252 h 562779"/>
                  <a:gd name="connsiteX25" fmla="*/ 112268 w 397975"/>
                  <a:gd name="connsiteY25" fmla="*/ 455549 h 562779"/>
                  <a:gd name="connsiteX26" fmla="*/ 78443 w 397975"/>
                  <a:gd name="connsiteY26" fmla="*/ 352637 h 562779"/>
                  <a:gd name="connsiteX27" fmla="*/ 87799 w 397975"/>
                  <a:gd name="connsiteY27" fmla="*/ 293624 h 562779"/>
                  <a:gd name="connsiteX28" fmla="*/ 112987 w 397975"/>
                  <a:gd name="connsiteY28" fmla="*/ 250444 h 562779"/>
                  <a:gd name="connsiteX29" fmla="*/ 151130 w 397975"/>
                  <a:gd name="connsiteY29" fmla="*/ 223097 h 562779"/>
                  <a:gd name="connsiteX30" fmla="*/ 200067 w 397975"/>
                  <a:gd name="connsiteY30" fmla="*/ 213741 h 562779"/>
                  <a:gd name="connsiteX31" fmla="*/ 287147 w 397975"/>
                  <a:gd name="connsiteY31" fmla="*/ 250444 h 562779"/>
                  <a:gd name="connsiteX32" fmla="*/ 320971 w 397975"/>
                  <a:gd name="connsiteY32" fmla="*/ 352637 h 562779"/>
                  <a:gd name="connsiteX33" fmla="*/ 312335 w 397975"/>
                  <a:gd name="connsiteY33" fmla="*/ 410929 h 562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97975" h="562779">
                    <a:moveTo>
                      <a:pt x="320252" y="224536"/>
                    </a:moveTo>
                    <a:cubicBezTo>
                      <a:pt x="318092" y="220218"/>
                      <a:pt x="315214" y="215900"/>
                      <a:pt x="313055" y="212302"/>
                    </a:cubicBezTo>
                    <a:cubicBezTo>
                      <a:pt x="299381" y="192151"/>
                      <a:pt x="282109" y="175599"/>
                      <a:pt x="261239" y="163364"/>
                    </a:cubicBezTo>
                    <a:cubicBezTo>
                      <a:pt x="240368" y="151130"/>
                      <a:pt x="214461" y="144653"/>
                      <a:pt x="184954" y="144653"/>
                    </a:cubicBezTo>
                    <a:cubicBezTo>
                      <a:pt x="155448" y="144653"/>
                      <a:pt x="133858" y="149691"/>
                      <a:pt x="111548" y="159766"/>
                    </a:cubicBezTo>
                    <a:cubicBezTo>
                      <a:pt x="89238" y="169841"/>
                      <a:pt x="69807" y="184235"/>
                      <a:pt x="52536" y="202946"/>
                    </a:cubicBezTo>
                    <a:cubicBezTo>
                      <a:pt x="35983" y="221657"/>
                      <a:pt x="23029" y="243967"/>
                      <a:pt x="13673" y="269155"/>
                    </a:cubicBezTo>
                    <a:cubicBezTo>
                      <a:pt x="4318" y="294344"/>
                      <a:pt x="0" y="323130"/>
                      <a:pt x="0" y="354076"/>
                    </a:cubicBezTo>
                    <a:cubicBezTo>
                      <a:pt x="0" y="385022"/>
                      <a:pt x="7916" y="431800"/>
                      <a:pt x="24468" y="462746"/>
                    </a:cubicBezTo>
                    <a:cubicBezTo>
                      <a:pt x="40301" y="494411"/>
                      <a:pt x="62611" y="518879"/>
                      <a:pt x="90678" y="536152"/>
                    </a:cubicBezTo>
                    <a:cubicBezTo>
                      <a:pt x="118745" y="554143"/>
                      <a:pt x="150410" y="562779"/>
                      <a:pt x="184954" y="562779"/>
                    </a:cubicBezTo>
                    <a:lnTo>
                      <a:pt x="184954" y="562779"/>
                    </a:lnTo>
                    <a:cubicBezTo>
                      <a:pt x="214461" y="562779"/>
                      <a:pt x="240368" y="556302"/>
                      <a:pt x="261239" y="544068"/>
                    </a:cubicBezTo>
                    <a:cubicBezTo>
                      <a:pt x="282829" y="531834"/>
                      <a:pt x="300101" y="515281"/>
                      <a:pt x="313055" y="495131"/>
                    </a:cubicBezTo>
                    <a:cubicBezTo>
                      <a:pt x="315214" y="491532"/>
                      <a:pt x="318092" y="487214"/>
                      <a:pt x="320252" y="482896"/>
                    </a:cubicBezTo>
                    <a:lnTo>
                      <a:pt x="320252" y="554863"/>
                    </a:lnTo>
                    <a:lnTo>
                      <a:pt x="397976" y="554863"/>
                    </a:lnTo>
                    <a:lnTo>
                      <a:pt x="397976" y="0"/>
                    </a:lnTo>
                    <a:lnTo>
                      <a:pt x="320252" y="0"/>
                    </a:lnTo>
                    <a:lnTo>
                      <a:pt x="320252" y="224536"/>
                    </a:lnTo>
                    <a:close/>
                    <a:moveTo>
                      <a:pt x="313055" y="411649"/>
                    </a:moveTo>
                    <a:cubicBezTo>
                      <a:pt x="307297" y="428921"/>
                      <a:pt x="298662" y="443314"/>
                      <a:pt x="287867" y="455549"/>
                    </a:cubicBezTo>
                    <a:cubicBezTo>
                      <a:pt x="277072" y="467783"/>
                      <a:pt x="264117" y="477139"/>
                      <a:pt x="249004" y="482896"/>
                    </a:cubicBezTo>
                    <a:cubicBezTo>
                      <a:pt x="233892" y="488654"/>
                      <a:pt x="217339" y="492252"/>
                      <a:pt x="200067" y="492252"/>
                    </a:cubicBezTo>
                    <a:lnTo>
                      <a:pt x="200067" y="492252"/>
                    </a:lnTo>
                    <a:cubicBezTo>
                      <a:pt x="164084" y="492252"/>
                      <a:pt x="134577" y="480018"/>
                      <a:pt x="112268" y="455549"/>
                    </a:cubicBezTo>
                    <a:cubicBezTo>
                      <a:pt x="89958" y="431080"/>
                      <a:pt x="78443" y="396536"/>
                      <a:pt x="78443" y="352637"/>
                    </a:cubicBezTo>
                    <a:cubicBezTo>
                      <a:pt x="78443" y="308737"/>
                      <a:pt x="81322" y="310896"/>
                      <a:pt x="87799" y="293624"/>
                    </a:cubicBezTo>
                    <a:cubicBezTo>
                      <a:pt x="93557" y="277072"/>
                      <a:pt x="102192" y="261959"/>
                      <a:pt x="112987" y="250444"/>
                    </a:cubicBezTo>
                    <a:cubicBezTo>
                      <a:pt x="123782" y="238210"/>
                      <a:pt x="136737" y="229574"/>
                      <a:pt x="151130" y="223097"/>
                    </a:cubicBezTo>
                    <a:cubicBezTo>
                      <a:pt x="165523" y="217339"/>
                      <a:pt x="182076" y="213741"/>
                      <a:pt x="200067" y="213741"/>
                    </a:cubicBezTo>
                    <a:cubicBezTo>
                      <a:pt x="235331" y="213741"/>
                      <a:pt x="264837" y="225975"/>
                      <a:pt x="287147" y="250444"/>
                    </a:cubicBezTo>
                    <a:cubicBezTo>
                      <a:pt x="309457" y="274913"/>
                      <a:pt x="320971" y="308737"/>
                      <a:pt x="320971" y="352637"/>
                    </a:cubicBezTo>
                    <a:cubicBezTo>
                      <a:pt x="320971" y="396536"/>
                      <a:pt x="318092" y="393658"/>
                      <a:pt x="312335" y="410929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2" name="Forma libre 31">
                <a:extLst>
                  <a:ext uri="{FF2B5EF4-FFF2-40B4-BE49-F238E27FC236}">
                    <a16:creationId xmlns:a16="http://schemas.microsoft.com/office/drawing/2014/main" id="{E1EEBFBC-83BC-815B-3604-F06076AB40B2}"/>
                  </a:ext>
                </a:extLst>
              </p:cNvPr>
              <p:cNvSpPr/>
              <p:nvPr/>
            </p:nvSpPr>
            <p:spPr>
              <a:xfrm>
                <a:off x="12378277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1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8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3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3" name="Forma libre 32">
                <a:extLst>
                  <a:ext uri="{FF2B5EF4-FFF2-40B4-BE49-F238E27FC236}">
                    <a16:creationId xmlns:a16="http://schemas.microsoft.com/office/drawing/2014/main" id="{CAECED65-515D-0D10-C9A5-D0D2BFCA0D62}"/>
                  </a:ext>
                </a:extLst>
              </p:cNvPr>
              <p:cNvSpPr/>
              <p:nvPr/>
            </p:nvSpPr>
            <p:spPr>
              <a:xfrm>
                <a:off x="12589139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6 w 407331"/>
                  <a:gd name="connsiteY8" fmla="*/ 418846 h 418845"/>
                  <a:gd name="connsiteX9" fmla="*/ 204386 w 407331"/>
                  <a:gd name="connsiteY9" fmla="*/ 418846 h 418845"/>
                  <a:gd name="connsiteX10" fmla="*/ 284988 w 407331"/>
                  <a:gd name="connsiteY10" fmla="*/ 403733 h 418845"/>
                  <a:gd name="connsiteX11" fmla="*/ 349758 w 407331"/>
                  <a:gd name="connsiteY11" fmla="*/ 360553 h 418845"/>
                  <a:gd name="connsiteX12" fmla="*/ 392218 w 407331"/>
                  <a:gd name="connsiteY12" fmla="*/ 294344 h 418845"/>
                  <a:gd name="connsiteX13" fmla="*/ 407331 w 407331"/>
                  <a:gd name="connsiteY13" fmla="*/ 209423 h 418845"/>
                  <a:gd name="connsiteX14" fmla="*/ 380704 w 407331"/>
                  <a:gd name="connsiteY14" fmla="*/ 100034 h 418845"/>
                  <a:gd name="connsiteX15" fmla="*/ 308017 w 407331"/>
                  <a:gd name="connsiteY15" fmla="*/ 26628 h 418845"/>
                  <a:gd name="connsiteX16" fmla="*/ 318812 w 407331"/>
                  <a:gd name="connsiteY16" fmla="*/ 267716 h 418845"/>
                  <a:gd name="connsiteX17" fmla="*/ 292904 w 407331"/>
                  <a:gd name="connsiteY17" fmla="*/ 311616 h 418845"/>
                  <a:gd name="connsiteX18" fmla="*/ 253323 w 407331"/>
                  <a:gd name="connsiteY18" fmla="*/ 338963 h 418845"/>
                  <a:gd name="connsiteX19" fmla="*/ 203666 w 407331"/>
                  <a:gd name="connsiteY19" fmla="*/ 348319 h 418845"/>
                  <a:gd name="connsiteX20" fmla="*/ 203666 w 407331"/>
                  <a:gd name="connsiteY20" fmla="*/ 348319 h 418845"/>
                  <a:gd name="connsiteX21" fmla="*/ 140335 w 407331"/>
                  <a:gd name="connsiteY21" fmla="*/ 331766 h 418845"/>
                  <a:gd name="connsiteX22" fmla="*/ 95716 w 407331"/>
                  <a:gd name="connsiteY22" fmla="*/ 283549 h 418845"/>
                  <a:gd name="connsiteX23" fmla="*/ 79163 w 407331"/>
                  <a:gd name="connsiteY23" fmla="*/ 208703 h 418845"/>
                  <a:gd name="connsiteX24" fmla="*/ 88519 w 407331"/>
                  <a:gd name="connsiteY24" fmla="*/ 149691 h 418845"/>
                  <a:gd name="connsiteX25" fmla="*/ 114427 w 407331"/>
                  <a:gd name="connsiteY25" fmla="*/ 106511 h 418845"/>
                  <a:gd name="connsiteX26" fmla="*/ 154009 w 407331"/>
                  <a:gd name="connsiteY26" fmla="*/ 79163 h 418845"/>
                  <a:gd name="connsiteX27" fmla="*/ 202946 w 407331"/>
                  <a:gd name="connsiteY27" fmla="*/ 69808 h 418845"/>
                  <a:gd name="connsiteX28" fmla="*/ 267716 w 407331"/>
                  <a:gd name="connsiteY28" fmla="*/ 86360 h 418845"/>
                  <a:gd name="connsiteX29" fmla="*/ 312336 w 407331"/>
                  <a:gd name="connsiteY29" fmla="*/ 133858 h 418845"/>
                  <a:gd name="connsiteX30" fmla="*/ 328888 w 407331"/>
                  <a:gd name="connsiteY30" fmla="*/ 208703 h 418845"/>
                  <a:gd name="connsiteX31" fmla="*/ 319532 w 407331"/>
                  <a:gd name="connsiteY31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49691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59" y="410210"/>
                      <a:pt x="165523" y="418846"/>
                      <a:pt x="204386" y="418846"/>
                    </a:cubicBezTo>
                    <a:lnTo>
                      <a:pt x="204386" y="418846"/>
                    </a:ln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09457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6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812" y="267716"/>
                    </a:moveTo>
                    <a:cubicBezTo>
                      <a:pt x="312336" y="284988"/>
                      <a:pt x="303699" y="300101"/>
                      <a:pt x="292904" y="311616"/>
                    </a:cubicBezTo>
                    <a:cubicBezTo>
                      <a:pt x="282109" y="323130"/>
                      <a:pt x="268436" y="332486"/>
                      <a:pt x="253323" y="338963"/>
                    </a:cubicBezTo>
                    <a:cubicBezTo>
                      <a:pt x="238209" y="345440"/>
                      <a:pt x="221657" y="348319"/>
                      <a:pt x="203666" y="348319"/>
                    </a:cubicBezTo>
                    <a:lnTo>
                      <a:pt x="203666" y="348319"/>
                    </a:lnTo>
                    <a:cubicBezTo>
                      <a:pt x="180636" y="348319"/>
                      <a:pt x="159046" y="342561"/>
                      <a:pt x="140335" y="331766"/>
                    </a:cubicBezTo>
                    <a:cubicBezTo>
                      <a:pt x="121624" y="320971"/>
                      <a:pt x="106511" y="304419"/>
                      <a:pt x="95716" y="283549"/>
                    </a:cubicBezTo>
                    <a:cubicBezTo>
                      <a:pt x="84921" y="262678"/>
                      <a:pt x="79163" y="237490"/>
                      <a:pt x="79163" y="208703"/>
                    </a:cubicBezTo>
                    <a:cubicBezTo>
                      <a:pt x="79163" y="179917"/>
                      <a:pt x="82042" y="166963"/>
                      <a:pt x="88519" y="149691"/>
                    </a:cubicBezTo>
                    <a:cubicBezTo>
                      <a:pt x="94996" y="133138"/>
                      <a:pt x="102912" y="118025"/>
                      <a:pt x="114427" y="106511"/>
                    </a:cubicBezTo>
                    <a:cubicBezTo>
                      <a:pt x="125942" y="94996"/>
                      <a:pt x="138896" y="84921"/>
                      <a:pt x="154009" y="79163"/>
                    </a:cubicBezTo>
                    <a:cubicBezTo>
                      <a:pt x="169122" y="73406"/>
                      <a:pt x="185674" y="69808"/>
                      <a:pt x="202946" y="69808"/>
                    </a:cubicBezTo>
                    <a:cubicBezTo>
                      <a:pt x="220218" y="69808"/>
                      <a:pt x="249004" y="75565"/>
                      <a:pt x="267716" y="86360"/>
                    </a:cubicBezTo>
                    <a:cubicBezTo>
                      <a:pt x="286427" y="97155"/>
                      <a:pt x="301541" y="113707"/>
                      <a:pt x="312336" y="133858"/>
                    </a:cubicBezTo>
                    <a:cubicBezTo>
                      <a:pt x="323131" y="154728"/>
                      <a:pt x="328888" y="179197"/>
                      <a:pt x="328888" y="208703"/>
                    </a:cubicBezTo>
                    <a:cubicBezTo>
                      <a:pt x="328888" y="238210"/>
                      <a:pt x="326009" y="249724"/>
                      <a:pt x="319532" y="267716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6" name="Forma libre 35">
                <a:extLst>
                  <a:ext uri="{FF2B5EF4-FFF2-40B4-BE49-F238E27FC236}">
                    <a16:creationId xmlns:a16="http://schemas.microsoft.com/office/drawing/2014/main" id="{516ACC7E-B9C7-D04B-5567-50352F299C63}"/>
                  </a:ext>
                </a:extLst>
              </p:cNvPr>
              <p:cNvSpPr/>
              <p:nvPr/>
            </p:nvSpPr>
            <p:spPr>
              <a:xfrm>
                <a:off x="13041090" y="6881494"/>
                <a:ext cx="78443" cy="554143"/>
              </a:xfrm>
              <a:custGeom>
                <a:avLst/>
                <a:gdLst>
                  <a:gd name="connsiteX0" fmla="*/ 0 w 78443"/>
                  <a:gd name="connsiteY0" fmla="*/ 0 h 554143"/>
                  <a:gd name="connsiteX1" fmla="*/ 78444 w 78443"/>
                  <a:gd name="connsiteY1" fmla="*/ 0 h 554143"/>
                  <a:gd name="connsiteX2" fmla="*/ 78444 w 78443"/>
                  <a:gd name="connsiteY2" fmla="*/ 554143 h 554143"/>
                  <a:gd name="connsiteX3" fmla="*/ 0 w 78443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43" h="554143">
                    <a:moveTo>
                      <a:pt x="0" y="0"/>
                    </a:moveTo>
                    <a:lnTo>
                      <a:pt x="78444" y="0"/>
                    </a:lnTo>
                    <a:lnTo>
                      <a:pt x="78444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7" name="Forma libre 36">
                <a:extLst>
                  <a:ext uri="{FF2B5EF4-FFF2-40B4-BE49-F238E27FC236}">
                    <a16:creationId xmlns:a16="http://schemas.microsoft.com/office/drawing/2014/main" id="{3A709F3F-95FA-E184-7185-F5545FB8BE57}"/>
                  </a:ext>
                </a:extLst>
              </p:cNvPr>
              <p:cNvSpPr/>
              <p:nvPr/>
            </p:nvSpPr>
            <p:spPr>
              <a:xfrm>
                <a:off x="13172788" y="7025427"/>
                <a:ext cx="356235" cy="418846"/>
              </a:xfrm>
              <a:custGeom>
                <a:avLst/>
                <a:gdLst>
                  <a:gd name="connsiteX0" fmla="*/ 342562 w 356235"/>
                  <a:gd name="connsiteY0" fmla="*/ 87799 h 418846"/>
                  <a:gd name="connsiteX1" fmla="*/ 302260 w 356235"/>
                  <a:gd name="connsiteY1" fmla="*/ 38142 h 418846"/>
                  <a:gd name="connsiteX2" fmla="*/ 245407 w 356235"/>
                  <a:gd name="connsiteY2" fmla="*/ 9356 h 418846"/>
                  <a:gd name="connsiteX3" fmla="*/ 177758 w 356235"/>
                  <a:gd name="connsiteY3" fmla="*/ 0 h 418846"/>
                  <a:gd name="connsiteX4" fmla="*/ 79163 w 356235"/>
                  <a:gd name="connsiteY4" fmla="*/ 24469 h 418846"/>
                  <a:gd name="connsiteX5" fmla="*/ 14393 w 356235"/>
                  <a:gd name="connsiteY5" fmla="*/ 97875 h 418846"/>
                  <a:gd name="connsiteX6" fmla="*/ 75565 w 356235"/>
                  <a:gd name="connsiteY6" fmla="*/ 132419 h 418846"/>
                  <a:gd name="connsiteX7" fmla="*/ 112988 w 356235"/>
                  <a:gd name="connsiteY7" fmla="*/ 86360 h 418846"/>
                  <a:gd name="connsiteX8" fmla="*/ 176318 w 356235"/>
                  <a:gd name="connsiteY8" fmla="*/ 69808 h 418846"/>
                  <a:gd name="connsiteX9" fmla="*/ 228134 w 356235"/>
                  <a:gd name="connsiteY9" fmla="*/ 79163 h 418846"/>
                  <a:gd name="connsiteX10" fmla="*/ 265557 w 356235"/>
                  <a:gd name="connsiteY10" fmla="*/ 110109 h 418846"/>
                  <a:gd name="connsiteX11" fmla="*/ 279951 w 356235"/>
                  <a:gd name="connsiteY11" fmla="*/ 166243 h 418846"/>
                  <a:gd name="connsiteX12" fmla="*/ 279951 w 356235"/>
                  <a:gd name="connsiteY12" fmla="*/ 210862 h 418846"/>
                  <a:gd name="connsiteX13" fmla="*/ 271314 w 356235"/>
                  <a:gd name="connsiteY13" fmla="*/ 202226 h 418846"/>
                  <a:gd name="connsiteX14" fmla="*/ 163364 w 356235"/>
                  <a:gd name="connsiteY14" fmla="*/ 169841 h 418846"/>
                  <a:gd name="connsiteX15" fmla="*/ 80603 w 356235"/>
                  <a:gd name="connsiteY15" fmla="*/ 184234 h 418846"/>
                  <a:gd name="connsiteX16" fmla="*/ 21590 w 356235"/>
                  <a:gd name="connsiteY16" fmla="*/ 226695 h 418846"/>
                  <a:gd name="connsiteX17" fmla="*/ 0 w 356235"/>
                  <a:gd name="connsiteY17" fmla="*/ 294344 h 418846"/>
                  <a:gd name="connsiteX18" fmla="*/ 20871 w 356235"/>
                  <a:gd name="connsiteY18" fmla="*/ 361992 h 418846"/>
                  <a:gd name="connsiteX19" fmla="*/ 77724 w 356235"/>
                  <a:gd name="connsiteY19" fmla="*/ 404453 h 418846"/>
                  <a:gd name="connsiteX20" fmla="*/ 158327 w 356235"/>
                  <a:gd name="connsiteY20" fmla="*/ 418846 h 418846"/>
                  <a:gd name="connsiteX21" fmla="*/ 268436 w 356235"/>
                  <a:gd name="connsiteY21" fmla="*/ 385022 h 418846"/>
                  <a:gd name="connsiteX22" fmla="*/ 282829 w 356235"/>
                  <a:gd name="connsiteY22" fmla="*/ 369909 h 418846"/>
                  <a:gd name="connsiteX23" fmla="*/ 282829 w 356235"/>
                  <a:gd name="connsiteY23" fmla="*/ 410210 h 418846"/>
                  <a:gd name="connsiteX24" fmla="*/ 356235 w 356235"/>
                  <a:gd name="connsiteY24" fmla="*/ 410210 h 418846"/>
                  <a:gd name="connsiteX25" fmla="*/ 356235 w 356235"/>
                  <a:gd name="connsiteY25" fmla="*/ 159046 h 418846"/>
                  <a:gd name="connsiteX26" fmla="*/ 341122 w 356235"/>
                  <a:gd name="connsiteY26" fmla="*/ 87080 h 418846"/>
                  <a:gd name="connsiteX27" fmla="*/ 254043 w 356235"/>
                  <a:gd name="connsiteY27" fmla="*/ 342561 h 418846"/>
                  <a:gd name="connsiteX28" fmla="*/ 182796 w 356235"/>
                  <a:gd name="connsiteY28" fmla="*/ 359114 h 418846"/>
                  <a:gd name="connsiteX29" fmla="*/ 182796 w 356235"/>
                  <a:gd name="connsiteY29" fmla="*/ 359114 h 418846"/>
                  <a:gd name="connsiteX30" fmla="*/ 110109 w 356235"/>
                  <a:gd name="connsiteY30" fmla="*/ 342561 h 418846"/>
                  <a:gd name="connsiteX31" fmla="*/ 81323 w 356235"/>
                  <a:gd name="connsiteY31" fmla="*/ 294344 h 418846"/>
                  <a:gd name="connsiteX32" fmla="*/ 110109 w 356235"/>
                  <a:gd name="connsiteY32" fmla="*/ 244687 h 418846"/>
                  <a:gd name="connsiteX33" fmla="*/ 182796 w 356235"/>
                  <a:gd name="connsiteY33" fmla="*/ 228134 h 418846"/>
                  <a:gd name="connsiteX34" fmla="*/ 254043 w 356235"/>
                  <a:gd name="connsiteY34" fmla="*/ 244687 h 418846"/>
                  <a:gd name="connsiteX35" fmla="*/ 282829 w 356235"/>
                  <a:gd name="connsiteY35" fmla="*/ 293624 h 418846"/>
                  <a:gd name="connsiteX36" fmla="*/ 254043 w 356235"/>
                  <a:gd name="connsiteY36" fmla="*/ 341842 h 418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356235" h="418846">
                    <a:moveTo>
                      <a:pt x="342562" y="87799"/>
                    </a:moveTo>
                    <a:cubicBezTo>
                      <a:pt x="332486" y="67649"/>
                      <a:pt x="319532" y="51096"/>
                      <a:pt x="302260" y="38142"/>
                    </a:cubicBezTo>
                    <a:cubicBezTo>
                      <a:pt x="284988" y="25188"/>
                      <a:pt x="266277" y="15833"/>
                      <a:pt x="245407" y="9356"/>
                    </a:cubicBezTo>
                    <a:cubicBezTo>
                      <a:pt x="223817" y="3598"/>
                      <a:pt x="201507" y="0"/>
                      <a:pt x="177758" y="0"/>
                    </a:cubicBezTo>
                    <a:cubicBezTo>
                      <a:pt x="141055" y="0"/>
                      <a:pt x="108670" y="7916"/>
                      <a:pt x="79163" y="24469"/>
                    </a:cubicBezTo>
                    <a:cubicBezTo>
                      <a:pt x="50377" y="40301"/>
                      <a:pt x="28067" y="64770"/>
                      <a:pt x="14393" y="97875"/>
                    </a:cubicBezTo>
                    <a:lnTo>
                      <a:pt x="75565" y="132419"/>
                    </a:lnTo>
                    <a:cubicBezTo>
                      <a:pt x="83482" y="112988"/>
                      <a:pt x="95716" y="97875"/>
                      <a:pt x="112988" y="86360"/>
                    </a:cubicBezTo>
                    <a:cubicBezTo>
                      <a:pt x="130260" y="75565"/>
                      <a:pt x="151130" y="69808"/>
                      <a:pt x="176318" y="69808"/>
                    </a:cubicBezTo>
                    <a:cubicBezTo>
                      <a:pt x="201507" y="69808"/>
                      <a:pt x="213022" y="72686"/>
                      <a:pt x="228134" y="79163"/>
                    </a:cubicBezTo>
                    <a:cubicBezTo>
                      <a:pt x="243248" y="85640"/>
                      <a:pt x="256202" y="95716"/>
                      <a:pt x="265557" y="110109"/>
                    </a:cubicBezTo>
                    <a:cubicBezTo>
                      <a:pt x="274913" y="124502"/>
                      <a:pt x="279951" y="143214"/>
                      <a:pt x="279951" y="166243"/>
                    </a:cubicBezTo>
                    <a:lnTo>
                      <a:pt x="279951" y="210862"/>
                    </a:lnTo>
                    <a:cubicBezTo>
                      <a:pt x="277072" y="207984"/>
                      <a:pt x="274193" y="205105"/>
                      <a:pt x="271314" y="202226"/>
                    </a:cubicBezTo>
                    <a:cubicBezTo>
                      <a:pt x="246846" y="180636"/>
                      <a:pt x="210863" y="169841"/>
                      <a:pt x="163364" y="169841"/>
                    </a:cubicBezTo>
                    <a:cubicBezTo>
                      <a:pt x="115867" y="169841"/>
                      <a:pt x="105791" y="174879"/>
                      <a:pt x="80603" y="184234"/>
                    </a:cubicBezTo>
                    <a:cubicBezTo>
                      <a:pt x="55414" y="193590"/>
                      <a:pt x="35983" y="207984"/>
                      <a:pt x="21590" y="226695"/>
                    </a:cubicBezTo>
                    <a:cubicBezTo>
                      <a:pt x="7197" y="245406"/>
                      <a:pt x="0" y="267716"/>
                      <a:pt x="0" y="294344"/>
                    </a:cubicBezTo>
                    <a:cubicBezTo>
                      <a:pt x="0" y="320971"/>
                      <a:pt x="7197" y="343281"/>
                      <a:pt x="20871" y="361992"/>
                    </a:cubicBezTo>
                    <a:cubicBezTo>
                      <a:pt x="34544" y="380704"/>
                      <a:pt x="53975" y="394377"/>
                      <a:pt x="77724" y="404453"/>
                    </a:cubicBezTo>
                    <a:cubicBezTo>
                      <a:pt x="101473" y="414528"/>
                      <a:pt x="128821" y="418846"/>
                      <a:pt x="158327" y="418846"/>
                    </a:cubicBezTo>
                    <a:cubicBezTo>
                      <a:pt x="205825" y="418846"/>
                      <a:pt x="242528" y="407331"/>
                      <a:pt x="268436" y="385022"/>
                    </a:cubicBezTo>
                    <a:cubicBezTo>
                      <a:pt x="273473" y="380704"/>
                      <a:pt x="278511" y="374946"/>
                      <a:pt x="282829" y="369909"/>
                    </a:cubicBezTo>
                    <a:lnTo>
                      <a:pt x="282829" y="410210"/>
                    </a:lnTo>
                    <a:lnTo>
                      <a:pt x="356235" y="410210"/>
                    </a:lnTo>
                    <a:lnTo>
                      <a:pt x="356235" y="159046"/>
                    </a:lnTo>
                    <a:cubicBezTo>
                      <a:pt x="356235" y="130979"/>
                      <a:pt x="351198" y="107230"/>
                      <a:pt x="341122" y="87080"/>
                    </a:cubicBezTo>
                    <a:close/>
                    <a:moveTo>
                      <a:pt x="254043" y="342561"/>
                    </a:moveTo>
                    <a:cubicBezTo>
                      <a:pt x="235331" y="353356"/>
                      <a:pt x="211582" y="359114"/>
                      <a:pt x="182796" y="359114"/>
                    </a:cubicBezTo>
                    <a:lnTo>
                      <a:pt x="182796" y="359114"/>
                    </a:lnTo>
                    <a:cubicBezTo>
                      <a:pt x="154009" y="359114"/>
                      <a:pt x="129540" y="353356"/>
                      <a:pt x="110109" y="342561"/>
                    </a:cubicBezTo>
                    <a:cubicBezTo>
                      <a:pt x="90678" y="331766"/>
                      <a:pt x="81323" y="316653"/>
                      <a:pt x="81323" y="294344"/>
                    </a:cubicBezTo>
                    <a:cubicBezTo>
                      <a:pt x="81323" y="272034"/>
                      <a:pt x="90678" y="255482"/>
                      <a:pt x="110109" y="244687"/>
                    </a:cubicBezTo>
                    <a:cubicBezTo>
                      <a:pt x="129540" y="233892"/>
                      <a:pt x="154009" y="228134"/>
                      <a:pt x="182796" y="228134"/>
                    </a:cubicBezTo>
                    <a:cubicBezTo>
                      <a:pt x="211582" y="228134"/>
                      <a:pt x="235331" y="233892"/>
                      <a:pt x="254043" y="244687"/>
                    </a:cubicBezTo>
                    <a:cubicBezTo>
                      <a:pt x="272754" y="255482"/>
                      <a:pt x="282829" y="272754"/>
                      <a:pt x="282829" y="293624"/>
                    </a:cubicBezTo>
                    <a:cubicBezTo>
                      <a:pt x="282829" y="314494"/>
                      <a:pt x="273473" y="331047"/>
                      <a:pt x="254043" y="341842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8" name="Forma libre 37">
                <a:extLst>
                  <a:ext uri="{FF2B5EF4-FFF2-40B4-BE49-F238E27FC236}">
                    <a16:creationId xmlns:a16="http://schemas.microsoft.com/office/drawing/2014/main" id="{2112B6C1-BD6A-AB52-C497-F91D6082249A}"/>
                  </a:ext>
                </a:extLst>
              </p:cNvPr>
              <p:cNvSpPr/>
              <p:nvPr/>
            </p:nvSpPr>
            <p:spPr>
              <a:xfrm>
                <a:off x="13332554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62743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Gree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4EFF90B8-75B8-1456-2043-21EF24D6CD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5341" y="438865"/>
            <a:ext cx="9289413" cy="3016075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>
              <a:lnSpc>
                <a:spcPct val="80000"/>
              </a:lnSpc>
              <a:defRPr sz="7000" b="0" i="0" spc="-150">
                <a:solidFill>
                  <a:schemeClr val="bg1"/>
                </a:solidFill>
                <a:latin typeface="+mj-lt"/>
                <a:ea typeface="IberPangea Text" panose="020B0404000000000000" pitchFamily="34" charset="0"/>
                <a:cs typeface="IberPangea Text" panose="020B0404000000000000" pitchFamily="34" charset="0"/>
              </a:defRPr>
            </a:lvl1pPr>
          </a:lstStyle>
          <a:p>
            <a:pPr lvl="0"/>
            <a:r>
              <a:rPr lang="en-US" noProof="0"/>
              <a:t>Título </a:t>
            </a:r>
          </a:p>
          <a:p>
            <a:pPr lvl="0"/>
            <a:r>
              <a:rPr lang="en-US" noProof="0"/>
              <a:t>de portada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4C2E598D-974A-1C4D-6712-9A8F11A776FD}"/>
              </a:ext>
            </a:extLst>
          </p:cNvPr>
          <p:cNvSpPr txBox="1"/>
          <p:nvPr userDrawn="1"/>
        </p:nvSpPr>
        <p:spPr>
          <a:xfrm>
            <a:off x="11301518" y="6454776"/>
            <a:ext cx="484082" cy="2089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D5E78EB0-DDD2-2F40-8AB8-446A90E58D7D}" type="slidenum">
              <a:rPr lang="en-US" sz="900" smtClean="0">
                <a:solidFill>
                  <a:schemeClr val="bg1"/>
                </a:solidFill>
                <a:latin typeface="+mn-lt"/>
                <a:ea typeface="IberPangea Text Light" panose="020B0404000000000000" pitchFamily="34" charset="0"/>
                <a:cs typeface="IberPangea Text Light" panose="020B0404000000000000" pitchFamily="34" charset="0"/>
              </a:rPr>
              <a:pPr algn="r"/>
              <a:t>‹Nº›</a:t>
            </a:fld>
            <a:endParaRPr lang="en-US" sz="900">
              <a:solidFill>
                <a:schemeClr val="bg1"/>
              </a:solidFill>
              <a:latin typeface="+mn-lt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6C0C0CF6-6774-A953-92E3-8899F5D6ED5B}"/>
              </a:ext>
            </a:extLst>
          </p:cNvPr>
          <p:cNvGrpSpPr/>
          <p:nvPr userDrawn="1"/>
        </p:nvGrpSpPr>
        <p:grpSpPr>
          <a:xfrm>
            <a:off x="10672957" y="288910"/>
            <a:ext cx="1121024" cy="658229"/>
            <a:chOff x="8336629" y="4518109"/>
            <a:chExt cx="5193114" cy="3049227"/>
          </a:xfrm>
          <a:solidFill>
            <a:schemeClr val="bg1"/>
          </a:solidFill>
        </p:grpSpPr>
        <p:grpSp>
          <p:nvGrpSpPr>
            <p:cNvPr id="6" name="Gráfico 12">
              <a:extLst>
                <a:ext uri="{FF2B5EF4-FFF2-40B4-BE49-F238E27FC236}">
                  <a16:creationId xmlns:a16="http://schemas.microsoft.com/office/drawing/2014/main" id="{6F74BF7B-30EB-9D4A-44D6-0EE11BD5D2A4}"/>
                </a:ext>
              </a:extLst>
            </p:cNvPr>
            <p:cNvGrpSpPr/>
            <p:nvPr/>
          </p:nvGrpSpPr>
          <p:grpSpPr>
            <a:xfrm>
              <a:off x="8336629" y="4518109"/>
              <a:ext cx="5193114" cy="1989158"/>
              <a:chOff x="8336629" y="4518109"/>
              <a:chExt cx="5193114" cy="1989158"/>
            </a:xfrm>
            <a:grpFill/>
          </p:grpSpPr>
          <p:sp>
            <p:nvSpPr>
              <p:cNvPr id="39" name="Forma libre 38">
                <a:extLst>
                  <a:ext uri="{FF2B5EF4-FFF2-40B4-BE49-F238E27FC236}">
                    <a16:creationId xmlns:a16="http://schemas.microsoft.com/office/drawing/2014/main" id="{FB333461-F942-C256-A60A-8EA35A5B7D61}"/>
                  </a:ext>
                </a:extLst>
              </p:cNvPr>
              <p:cNvSpPr/>
              <p:nvPr/>
            </p:nvSpPr>
            <p:spPr>
              <a:xfrm>
                <a:off x="10235109" y="4639013"/>
                <a:ext cx="1689777" cy="1868254"/>
              </a:xfrm>
              <a:custGeom>
                <a:avLst/>
                <a:gdLst>
                  <a:gd name="connsiteX0" fmla="*/ 1241425 w 1689777"/>
                  <a:gd name="connsiteY0" fmla="*/ 115866 h 1868254"/>
                  <a:gd name="connsiteX1" fmla="*/ 763566 w 1689777"/>
                  <a:gd name="connsiteY1" fmla="*/ 0 h 1868254"/>
                  <a:gd name="connsiteX2" fmla="*/ 0 w 1689777"/>
                  <a:gd name="connsiteY2" fmla="*/ 0 h 1868254"/>
                  <a:gd name="connsiteX3" fmla="*/ 0 w 1689777"/>
                  <a:gd name="connsiteY3" fmla="*/ 1868255 h 1868254"/>
                  <a:gd name="connsiteX4" fmla="*/ 763566 w 1689777"/>
                  <a:gd name="connsiteY4" fmla="*/ 1868255 h 1868254"/>
                  <a:gd name="connsiteX5" fmla="*/ 1241425 w 1689777"/>
                  <a:gd name="connsiteY5" fmla="*/ 1752388 h 1868254"/>
                  <a:gd name="connsiteX6" fmla="*/ 1569593 w 1689777"/>
                  <a:gd name="connsiteY6" fmla="*/ 1425660 h 1868254"/>
                  <a:gd name="connsiteX7" fmla="*/ 1689778 w 1689777"/>
                  <a:gd name="connsiteY7" fmla="*/ 934847 h 1868254"/>
                  <a:gd name="connsiteX8" fmla="*/ 1569593 w 1689777"/>
                  <a:gd name="connsiteY8" fmla="*/ 442595 h 1868254"/>
                  <a:gd name="connsiteX9" fmla="*/ 1241425 w 1689777"/>
                  <a:gd name="connsiteY9" fmla="*/ 117306 h 1868254"/>
                  <a:gd name="connsiteX10" fmla="*/ 1241425 w 1689777"/>
                  <a:gd name="connsiteY10" fmla="*/ 117306 h 1868254"/>
                  <a:gd name="connsiteX11" fmla="*/ 1196086 w 1689777"/>
                  <a:gd name="connsiteY11" fmla="*/ 1234228 h 1868254"/>
                  <a:gd name="connsiteX12" fmla="*/ 1025525 w 1689777"/>
                  <a:gd name="connsiteY12" fmla="*/ 1430697 h 1868254"/>
                  <a:gd name="connsiteX13" fmla="*/ 736939 w 1689777"/>
                  <a:gd name="connsiteY13" fmla="*/ 1499785 h 1868254"/>
                  <a:gd name="connsiteX14" fmla="*/ 419566 w 1689777"/>
                  <a:gd name="connsiteY14" fmla="*/ 1499785 h 1868254"/>
                  <a:gd name="connsiteX15" fmla="*/ 419566 w 1689777"/>
                  <a:gd name="connsiteY15" fmla="*/ 367750 h 1868254"/>
                  <a:gd name="connsiteX16" fmla="*/ 736939 w 1689777"/>
                  <a:gd name="connsiteY16" fmla="*/ 367750 h 1868254"/>
                  <a:gd name="connsiteX17" fmla="*/ 1025525 w 1689777"/>
                  <a:gd name="connsiteY17" fmla="*/ 436838 h 1868254"/>
                  <a:gd name="connsiteX18" fmla="*/ 1196086 w 1689777"/>
                  <a:gd name="connsiteY18" fmla="*/ 633307 h 1868254"/>
                  <a:gd name="connsiteX19" fmla="*/ 1252220 w 1689777"/>
                  <a:gd name="connsiteY19" fmla="*/ 933408 h 1868254"/>
                  <a:gd name="connsiteX20" fmla="*/ 1196086 w 1689777"/>
                  <a:gd name="connsiteY20" fmla="*/ 1233509 h 1868254"/>
                  <a:gd name="connsiteX21" fmla="*/ 1196086 w 1689777"/>
                  <a:gd name="connsiteY21" fmla="*/ 123350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689777" h="1868254">
                    <a:moveTo>
                      <a:pt x="1241425" y="115866"/>
                    </a:moveTo>
                    <a:cubicBezTo>
                      <a:pt x="1102529" y="38142"/>
                      <a:pt x="943483" y="0"/>
                      <a:pt x="763566" y="0"/>
                    </a:cubicBezTo>
                    <a:lnTo>
                      <a:pt x="0" y="0"/>
                    </a:lnTo>
                    <a:lnTo>
                      <a:pt x="0" y="1868255"/>
                    </a:lnTo>
                    <a:lnTo>
                      <a:pt x="763566" y="1868255"/>
                    </a:lnTo>
                    <a:cubicBezTo>
                      <a:pt x="943483" y="1868255"/>
                      <a:pt x="1102529" y="1829393"/>
                      <a:pt x="1241425" y="1752388"/>
                    </a:cubicBezTo>
                    <a:cubicBezTo>
                      <a:pt x="1380321" y="1674664"/>
                      <a:pt x="1489710" y="1565995"/>
                      <a:pt x="1569593" y="1425660"/>
                    </a:cubicBezTo>
                    <a:cubicBezTo>
                      <a:pt x="1649476" y="1285325"/>
                      <a:pt x="1689778" y="1121241"/>
                      <a:pt x="1689778" y="934847"/>
                    </a:cubicBezTo>
                    <a:cubicBezTo>
                      <a:pt x="1689778" y="748453"/>
                      <a:pt x="1649476" y="582210"/>
                      <a:pt x="1569593" y="442595"/>
                    </a:cubicBezTo>
                    <a:cubicBezTo>
                      <a:pt x="1489710" y="302980"/>
                      <a:pt x="1380321" y="194310"/>
                      <a:pt x="1241425" y="117306"/>
                    </a:cubicBezTo>
                    <a:lnTo>
                      <a:pt x="1241425" y="117306"/>
                    </a:lnTo>
                    <a:close/>
                    <a:moveTo>
                      <a:pt x="1196086" y="1234228"/>
                    </a:moveTo>
                    <a:cubicBezTo>
                      <a:pt x="1158664" y="1319149"/>
                      <a:pt x="1101810" y="1383919"/>
                      <a:pt x="1025525" y="1430697"/>
                    </a:cubicBezTo>
                    <a:cubicBezTo>
                      <a:pt x="949240" y="1476756"/>
                      <a:pt x="852805" y="1499785"/>
                      <a:pt x="736939" y="1499785"/>
                    </a:cubicBezTo>
                    <a:lnTo>
                      <a:pt x="419566" y="1499785"/>
                    </a:lnTo>
                    <a:lnTo>
                      <a:pt x="419566" y="367750"/>
                    </a:lnTo>
                    <a:lnTo>
                      <a:pt x="736939" y="367750"/>
                    </a:lnTo>
                    <a:cubicBezTo>
                      <a:pt x="852805" y="367750"/>
                      <a:pt x="948521" y="390779"/>
                      <a:pt x="1025525" y="436838"/>
                    </a:cubicBezTo>
                    <a:cubicBezTo>
                      <a:pt x="1101810" y="482896"/>
                      <a:pt x="1158664" y="548386"/>
                      <a:pt x="1196086" y="633307"/>
                    </a:cubicBezTo>
                    <a:cubicBezTo>
                      <a:pt x="1233509" y="718227"/>
                      <a:pt x="1252220" y="818261"/>
                      <a:pt x="1252220" y="933408"/>
                    </a:cubicBezTo>
                    <a:cubicBezTo>
                      <a:pt x="1252220" y="1048554"/>
                      <a:pt x="1233509" y="1149308"/>
                      <a:pt x="1196086" y="1233509"/>
                    </a:cubicBezTo>
                    <a:lnTo>
                      <a:pt x="1196086" y="1233509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5" name="Forma libre 44">
                <a:extLst>
                  <a:ext uri="{FF2B5EF4-FFF2-40B4-BE49-F238E27FC236}">
                    <a16:creationId xmlns:a16="http://schemas.microsoft.com/office/drawing/2014/main" id="{62B86B6F-9006-399E-7EED-7AE98CD066C2}"/>
                  </a:ext>
                </a:extLst>
              </p:cNvPr>
              <p:cNvSpPr/>
              <p:nvPr/>
            </p:nvSpPr>
            <p:spPr>
              <a:xfrm>
                <a:off x="12200519" y="4639013"/>
                <a:ext cx="1329224" cy="1868254"/>
              </a:xfrm>
              <a:custGeom>
                <a:avLst/>
                <a:gdLst>
                  <a:gd name="connsiteX0" fmla="*/ 1329224 w 1329224"/>
                  <a:gd name="connsiteY0" fmla="*/ 368469 h 1868254"/>
                  <a:gd name="connsiteX1" fmla="*/ 1329224 w 1329224"/>
                  <a:gd name="connsiteY1" fmla="*/ 0 h 1868254"/>
                  <a:gd name="connsiteX2" fmla="*/ 419566 w 1329224"/>
                  <a:gd name="connsiteY2" fmla="*/ 0 h 1868254"/>
                  <a:gd name="connsiteX3" fmla="*/ 176318 w 1329224"/>
                  <a:gd name="connsiteY3" fmla="*/ 0 h 1868254"/>
                  <a:gd name="connsiteX4" fmla="*/ 0 w 1329224"/>
                  <a:gd name="connsiteY4" fmla="*/ 0 h 1868254"/>
                  <a:gd name="connsiteX5" fmla="*/ 0 w 1329224"/>
                  <a:gd name="connsiteY5" fmla="*/ 1868255 h 1868254"/>
                  <a:gd name="connsiteX6" fmla="*/ 176318 w 1329224"/>
                  <a:gd name="connsiteY6" fmla="*/ 1868255 h 1868254"/>
                  <a:gd name="connsiteX7" fmla="*/ 419566 w 1329224"/>
                  <a:gd name="connsiteY7" fmla="*/ 1868255 h 1868254"/>
                  <a:gd name="connsiteX8" fmla="*/ 1329224 w 1329224"/>
                  <a:gd name="connsiteY8" fmla="*/ 1868255 h 1868254"/>
                  <a:gd name="connsiteX9" fmla="*/ 1329224 w 1329224"/>
                  <a:gd name="connsiteY9" fmla="*/ 1499785 h 1868254"/>
                  <a:gd name="connsiteX10" fmla="*/ 419566 w 1329224"/>
                  <a:gd name="connsiteY10" fmla="*/ 1499785 h 1868254"/>
                  <a:gd name="connsiteX11" fmla="*/ 419566 w 1329224"/>
                  <a:gd name="connsiteY11" fmla="*/ 1088856 h 1868254"/>
                  <a:gd name="connsiteX12" fmla="*/ 1214797 w 1329224"/>
                  <a:gd name="connsiteY12" fmla="*/ 1088856 h 1868254"/>
                  <a:gd name="connsiteX13" fmla="*/ 1214797 w 1329224"/>
                  <a:gd name="connsiteY13" fmla="*/ 731181 h 1868254"/>
                  <a:gd name="connsiteX14" fmla="*/ 419566 w 1329224"/>
                  <a:gd name="connsiteY14" fmla="*/ 731181 h 1868254"/>
                  <a:gd name="connsiteX15" fmla="*/ 419566 w 1329224"/>
                  <a:gd name="connsiteY15" fmla="*/ 368469 h 1868254"/>
                  <a:gd name="connsiteX16" fmla="*/ 1329224 w 1329224"/>
                  <a:gd name="connsiteY16" fmla="*/ 36846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29224" h="1868254">
                    <a:moveTo>
                      <a:pt x="1329224" y="368469"/>
                    </a:moveTo>
                    <a:lnTo>
                      <a:pt x="1329224" y="0"/>
                    </a:lnTo>
                    <a:lnTo>
                      <a:pt x="419566" y="0"/>
                    </a:lnTo>
                    <a:lnTo>
                      <a:pt x="176318" y="0"/>
                    </a:lnTo>
                    <a:lnTo>
                      <a:pt x="0" y="0"/>
                    </a:lnTo>
                    <a:lnTo>
                      <a:pt x="0" y="1868255"/>
                    </a:lnTo>
                    <a:lnTo>
                      <a:pt x="176318" y="1868255"/>
                    </a:lnTo>
                    <a:lnTo>
                      <a:pt x="419566" y="1868255"/>
                    </a:lnTo>
                    <a:lnTo>
                      <a:pt x="1329224" y="1868255"/>
                    </a:lnTo>
                    <a:lnTo>
                      <a:pt x="1329224" y="1499785"/>
                    </a:lnTo>
                    <a:lnTo>
                      <a:pt x="419566" y="1499785"/>
                    </a:lnTo>
                    <a:lnTo>
                      <a:pt x="419566" y="1088856"/>
                    </a:lnTo>
                    <a:lnTo>
                      <a:pt x="1214797" y="1088856"/>
                    </a:lnTo>
                    <a:lnTo>
                      <a:pt x="1214797" y="731181"/>
                    </a:lnTo>
                    <a:lnTo>
                      <a:pt x="419566" y="731181"/>
                    </a:lnTo>
                    <a:lnTo>
                      <a:pt x="419566" y="368469"/>
                    </a:lnTo>
                    <a:lnTo>
                      <a:pt x="1329224" y="368469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6" name="Forma libre 45">
                <a:extLst>
                  <a:ext uri="{FF2B5EF4-FFF2-40B4-BE49-F238E27FC236}">
                    <a16:creationId xmlns:a16="http://schemas.microsoft.com/office/drawing/2014/main" id="{4CF4878D-EE69-B1DA-6C39-3E3CF0AD3E79}"/>
                  </a:ext>
                </a:extLst>
              </p:cNvPr>
              <p:cNvSpPr/>
              <p:nvPr/>
            </p:nvSpPr>
            <p:spPr>
              <a:xfrm>
                <a:off x="9051788" y="5363755"/>
                <a:ext cx="923432" cy="682652"/>
              </a:xfrm>
              <a:custGeom>
                <a:avLst/>
                <a:gdLst>
                  <a:gd name="connsiteX0" fmla="*/ 904810 w 923432"/>
                  <a:gd name="connsiteY0" fmla="*/ 320933 h 682652"/>
                  <a:gd name="connsiteX1" fmla="*/ 510433 w 923432"/>
                  <a:gd name="connsiteY1" fmla="*/ 56096 h 682652"/>
                  <a:gd name="connsiteX2" fmla="*/ 306047 w 923432"/>
                  <a:gd name="connsiteY2" fmla="*/ 1401 h 682652"/>
                  <a:gd name="connsiteX3" fmla="*/ 10984 w 923432"/>
                  <a:gd name="connsiteY3" fmla="*/ 253284 h 682652"/>
                  <a:gd name="connsiteX4" fmla="*/ 5227 w 923432"/>
                  <a:gd name="connsiteY4" fmla="*/ 410172 h 682652"/>
                  <a:gd name="connsiteX5" fmla="*/ 113177 w 923432"/>
                  <a:gd name="connsiteY5" fmla="*/ 601603 h 682652"/>
                  <a:gd name="connsiteX6" fmla="*/ 520508 w 923432"/>
                  <a:gd name="connsiteY6" fmla="*/ 623193 h 682652"/>
                  <a:gd name="connsiteX7" fmla="*/ 902651 w 923432"/>
                  <a:gd name="connsiteY7" fmla="*/ 365552 h 682652"/>
                  <a:gd name="connsiteX8" fmla="*/ 904090 w 923432"/>
                  <a:gd name="connsiteY8" fmla="*/ 320213 h 682652"/>
                  <a:gd name="connsiteX9" fmla="*/ 904090 w 923432"/>
                  <a:gd name="connsiteY9" fmla="*/ 320213 h 682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23432" h="682652">
                    <a:moveTo>
                      <a:pt x="904810" y="320933"/>
                    </a:moveTo>
                    <a:cubicBezTo>
                      <a:pt x="774550" y="230975"/>
                      <a:pt x="647889" y="135259"/>
                      <a:pt x="510433" y="56096"/>
                    </a:cubicBezTo>
                    <a:cubicBezTo>
                      <a:pt x="447822" y="20112"/>
                      <a:pt x="379453" y="-6515"/>
                      <a:pt x="306047" y="1401"/>
                    </a:cubicBezTo>
                    <a:cubicBezTo>
                      <a:pt x="152758" y="18673"/>
                      <a:pt x="54164" y="105033"/>
                      <a:pt x="10984" y="253284"/>
                    </a:cubicBezTo>
                    <a:cubicBezTo>
                      <a:pt x="-4849" y="307979"/>
                      <a:pt x="-531" y="385703"/>
                      <a:pt x="5227" y="410172"/>
                    </a:cubicBezTo>
                    <a:cubicBezTo>
                      <a:pt x="23218" y="483578"/>
                      <a:pt x="52725" y="552666"/>
                      <a:pt x="113177" y="601603"/>
                    </a:cubicBezTo>
                    <a:cubicBezTo>
                      <a:pt x="239838" y="703076"/>
                      <a:pt x="379453" y="708114"/>
                      <a:pt x="520508" y="623193"/>
                    </a:cubicBezTo>
                    <a:cubicBezTo>
                      <a:pt x="652207" y="544030"/>
                      <a:pt x="775990" y="452632"/>
                      <a:pt x="902651" y="365552"/>
                    </a:cubicBezTo>
                    <a:cubicBezTo>
                      <a:pt x="927120" y="349000"/>
                      <a:pt x="932877" y="339644"/>
                      <a:pt x="904090" y="320213"/>
                    </a:cubicBezTo>
                    <a:lnTo>
                      <a:pt x="904090" y="320213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grpSp>
            <p:nvGrpSpPr>
              <p:cNvPr id="47" name="Gráfico 12">
                <a:extLst>
                  <a:ext uri="{FF2B5EF4-FFF2-40B4-BE49-F238E27FC236}">
                    <a16:creationId xmlns:a16="http://schemas.microsoft.com/office/drawing/2014/main" id="{6B57D643-8E25-3BF8-8FC5-7C1593292628}"/>
                  </a:ext>
                </a:extLst>
              </p:cNvPr>
              <p:cNvGrpSpPr/>
              <p:nvPr/>
            </p:nvGrpSpPr>
            <p:grpSpPr>
              <a:xfrm>
                <a:off x="8336629" y="4518109"/>
                <a:ext cx="489373" cy="1989158"/>
                <a:chOff x="8336629" y="4518109"/>
                <a:chExt cx="489373" cy="1989158"/>
              </a:xfrm>
              <a:grpFill/>
            </p:grpSpPr>
            <p:sp>
              <p:nvSpPr>
                <p:cNvPr id="48" name="Forma libre 47">
                  <a:extLst>
                    <a:ext uri="{FF2B5EF4-FFF2-40B4-BE49-F238E27FC236}">
                      <a16:creationId xmlns:a16="http://schemas.microsoft.com/office/drawing/2014/main" id="{97210465-7EDA-35DC-09B1-27B2C39B0309}"/>
                    </a:ext>
                  </a:extLst>
                </p:cNvPr>
                <p:cNvSpPr/>
                <p:nvPr/>
              </p:nvSpPr>
              <p:spPr>
                <a:xfrm>
                  <a:off x="8385566" y="5196035"/>
                  <a:ext cx="392218" cy="1311232"/>
                </a:xfrm>
                <a:custGeom>
                  <a:avLst/>
                  <a:gdLst>
                    <a:gd name="connsiteX0" fmla="*/ 0 w 392218"/>
                    <a:gd name="connsiteY0" fmla="*/ 0 h 1311232"/>
                    <a:gd name="connsiteX1" fmla="*/ 392218 w 392218"/>
                    <a:gd name="connsiteY1" fmla="*/ 0 h 1311232"/>
                    <a:gd name="connsiteX2" fmla="*/ 392218 w 392218"/>
                    <a:gd name="connsiteY2" fmla="*/ 1311233 h 1311232"/>
                    <a:gd name="connsiteX3" fmla="*/ 0 w 392218"/>
                    <a:gd name="connsiteY3" fmla="*/ 1311233 h 1311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2218" h="1311232">
                      <a:moveTo>
                        <a:pt x="0" y="0"/>
                      </a:moveTo>
                      <a:lnTo>
                        <a:pt x="392218" y="0"/>
                      </a:lnTo>
                      <a:lnTo>
                        <a:pt x="392218" y="1311233"/>
                      </a:lnTo>
                      <a:lnTo>
                        <a:pt x="0" y="1311233"/>
                      </a:lnTo>
                      <a:close/>
                    </a:path>
                  </a:pathLst>
                </a:custGeom>
                <a:grpFill/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  <p:sp>
              <p:nvSpPr>
                <p:cNvPr id="49" name="Forma libre 48">
                  <a:extLst>
                    <a:ext uri="{FF2B5EF4-FFF2-40B4-BE49-F238E27FC236}">
                      <a16:creationId xmlns:a16="http://schemas.microsoft.com/office/drawing/2014/main" id="{CF32925F-39C2-BF65-727C-73BD680EA539}"/>
                    </a:ext>
                  </a:extLst>
                </p:cNvPr>
                <p:cNvSpPr/>
                <p:nvPr/>
              </p:nvSpPr>
              <p:spPr>
                <a:xfrm>
                  <a:off x="8336629" y="4518109"/>
                  <a:ext cx="489373" cy="489373"/>
                </a:xfrm>
                <a:custGeom>
                  <a:avLst/>
                  <a:gdLst>
                    <a:gd name="connsiteX0" fmla="*/ 489373 w 489373"/>
                    <a:gd name="connsiteY0" fmla="*/ 244687 h 489373"/>
                    <a:gd name="connsiteX1" fmla="*/ 244687 w 489373"/>
                    <a:gd name="connsiteY1" fmla="*/ 489373 h 489373"/>
                    <a:gd name="connsiteX2" fmla="*/ 0 w 489373"/>
                    <a:gd name="connsiteY2" fmla="*/ 244687 h 489373"/>
                    <a:gd name="connsiteX3" fmla="*/ 244687 w 489373"/>
                    <a:gd name="connsiteY3" fmla="*/ 0 h 489373"/>
                    <a:gd name="connsiteX4" fmla="*/ 489373 w 489373"/>
                    <a:gd name="connsiteY4" fmla="*/ 244687 h 4893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9373" h="489373">
                      <a:moveTo>
                        <a:pt x="489373" y="244687"/>
                      </a:moveTo>
                      <a:cubicBezTo>
                        <a:pt x="489373" y="379823"/>
                        <a:pt x="379823" y="489373"/>
                        <a:pt x="244687" y="489373"/>
                      </a:cubicBezTo>
                      <a:cubicBezTo>
                        <a:pt x="109550" y="489373"/>
                        <a:pt x="0" y="379823"/>
                        <a:pt x="0" y="244687"/>
                      </a:cubicBezTo>
                      <a:cubicBezTo>
                        <a:pt x="0" y="109550"/>
                        <a:pt x="109550" y="0"/>
                        <a:pt x="244687" y="0"/>
                      </a:cubicBezTo>
                      <a:cubicBezTo>
                        <a:pt x="379823" y="0"/>
                        <a:pt x="489373" y="109550"/>
                        <a:pt x="489373" y="244687"/>
                      </a:cubicBezTo>
                      <a:close/>
                    </a:path>
                  </a:pathLst>
                </a:custGeom>
                <a:grpFill/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</p:grpSp>
        </p:grpSp>
        <p:grpSp>
          <p:nvGrpSpPr>
            <p:cNvPr id="9" name="Gráfico 12">
              <a:extLst>
                <a:ext uri="{FF2B5EF4-FFF2-40B4-BE49-F238E27FC236}">
                  <a16:creationId xmlns:a16="http://schemas.microsoft.com/office/drawing/2014/main" id="{3AEBB944-FC3A-9534-58A7-DAFBB741155B}"/>
                </a:ext>
              </a:extLst>
            </p:cNvPr>
            <p:cNvGrpSpPr/>
            <p:nvPr/>
          </p:nvGrpSpPr>
          <p:grpSpPr>
            <a:xfrm>
              <a:off x="8340227" y="6873578"/>
              <a:ext cx="5188796" cy="693758"/>
              <a:chOff x="8340227" y="6873578"/>
              <a:chExt cx="5188796" cy="693758"/>
            </a:xfrm>
            <a:grpFill/>
          </p:grpSpPr>
          <p:sp>
            <p:nvSpPr>
              <p:cNvPr id="10" name="Forma libre 9">
                <a:extLst>
                  <a:ext uri="{FF2B5EF4-FFF2-40B4-BE49-F238E27FC236}">
                    <a16:creationId xmlns:a16="http://schemas.microsoft.com/office/drawing/2014/main" id="{FCB71EFB-A627-D7A4-1AFF-98107192B0B8}"/>
                  </a:ext>
                </a:extLst>
              </p:cNvPr>
              <p:cNvSpPr/>
              <p:nvPr/>
            </p:nvSpPr>
            <p:spPr>
              <a:xfrm>
                <a:off x="8340227" y="6873578"/>
                <a:ext cx="534712" cy="570695"/>
              </a:xfrm>
              <a:custGeom>
                <a:avLst/>
                <a:gdLst>
                  <a:gd name="connsiteX0" fmla="*/ 271314 w 534712"/>
                  <a:gd name="connsiteY0" fmla="*/ 266277 h 570695"/>
                  <a:gd name="connsiteX1" fmla="*/ 271314 w 534712"/>
                  <a:gd name="connsiteY1" fmla="*/ 336804 h 570695"/>
                  <a:gd name="connsiteX2" fmla="*/ 447633 w 534712"/>
                  <a:gd name="connsiteY2" fmla="*/ 336804 h 570695"/>
                  <a:gd name="connsiteX3" fmla="*/ 426762 w 534712"/>
                  <a:gd name="connsiteY3" fmla="*/ 408771 h 570695"/>
                  <a:gd name="connsiteX4" fmla="*/ 366310 w 534712"/>
                  <a:gd name="connsiteY4" fmla="*/ 472101 h 570695"/>
                  <a:gd name="connsiteX5" fmla="*/ 271314 w 534712"/>
                  <a:gd name="connsiteY5" fmla="*/ 494411 h 570695"/>
                  <a:gd name="connsiteX6" fmla="*/ 177758 w 534712"/>
                  <a:gd name="connsiteY6" fmla="*/ 469222 h 570695"/>
                  <a:gd name="connsiteX7" fmla="*/ 110109 w 534712"/>
                  <a:gd name="connsiteY7" fmla="*/ 397256 h 570695"/>
                  <a:gd name="connsiteX8" fmla="*/ 84921 w 534712"/>
                  <a:gd name="connsiteY8" fmla="*/ 284988 h 570695"/>
                  <a:gd name="connsiteX9" fmla="*/ 99314 w 534712"/>
                  <a:gd name="connsiteY9" fmla="*/ 197189 h 570695"/>
                  <a:gd name="connsiteX10" fmla="*/ 139615 w 534712"/>
                  <a:gd name="connsiteY10" fmla="*/ 131699 h 570695"/>
                  <a:gd name="connsiteX11" fmla="*/ 200067 w 534712"/>
                  <a:gd name="connsiteY11" fmla="*/ 90678 h 570695"/>
                  <a:gd name="connsiteX12" fmla="*/ 274913 w 534712"/>
                  <a:gd name="connsiteY12" fmla="*/ 76285 h 570695"/>
                  <a:gd name="connsiteX13" fmla="*/ 374946 w 534712"/>
                  <a:gd name="connsiteY13" fmla="*/ 102912 h 570695"/>
                  <a:gd name="connsiteX14" fmla="*/ 445474 w 534712"/>
                  <a:gd name="connsiteY14" fmla="*/ 185674 h 570695"/>
                  <a:gd name="connsiteX15" fmla="*/ 513842 w 534712"/>
                  <a:gd name="connsiteY15" fmla="*/ 144653 h 570695"/>
                  <a:gd name="connsiteX16" fmla="*/ 452670 w 534712"/>
                  <a:gd name="connsiteY16" fmla="*/ 63331 h 570695"/>
                  <a:gd name="connsiteX17" fmla="*/ 369909 w 534712"/>
                  <a:gd name="connsiteY17" fmla="*/ 15833 h 570695"/>
                  <a:gd name="connsiteX18" fmla="*/ 275632 w 534712"/>
                  <a:gd name="connsiteY18" fmla="*/ 0 h 570695"/>
                  <a:gd name="connsiteX19" fmla="*/ 166243 w 534712"/>
                  <a:gd name="connsiteY19" fmla="*/ 20151 h 570695"/>
                  <a:gd name="connsiteX20" fmla="*/ 78444 w 534712"/>
                  <a:gd name="connsiteY20" fmla="*/ 77724 h 570695"/>
                  <a:gd name="connsiteX21" fmla="*/ 20870 w 534712"/>
                  <a:gd name="connsiteY21" fmla="*/ 167682 h 570695"/>
                  <a:gd name="connsiteX22" fmla="*/ 0 w 534712"/>
                  <a:gd name="connsiteY22" fmla="*/ 284988 h 570695"/>
                  <a:gd name="connsiteX23" fmla="*/ 20870 w 534712"/>
                  <a:gd name="connsiteY23" fmla="*/ 403014 h 570695"/>
                  <a:gd name="connsiteX24" fmla="*/ 79163 w 534712"/>
                  <a:gd name="connsiteY24" fmla="*/ 492972 h 570695"/>
                  <a:gd name="connsiteX25" fmla="*/ 166243 w 534712"/>
                  <a:gd name="connsiteY25" fmla="*/ 550545 h 570695"/>
                  <a:gd name="connsiteX26" fmla="*/ 272754 w 534712"/>
                  <a:gd name="connsiteY26" fmla="*/ 570696 h 570695"/>
                  <a:gd name="connsiteX27" fmla="*/ 272754 w 534712"/>
                  <a:gd name="connsiteY27" fmla="*/ 570696 h 570695"/>
                  <a:gd name="connsiteX28" fmla="*/ 408051 w 534712"/>
                  <a:gd name="connsiteY28" fmla="*/ 537591 h 570695"/>
                  <a:gd name="connsiteX29" fmla="*/ 500888 w 534712"/>
                  <a:gd name="connsiteY29" fmla="*/ 444034 h 570695"/>
                  <a:gd name="connsiteX30" fmla="*/ 534712 w 534712"/>
                  <a:gd name="connsiteY30" fmla="*/ 296503 h 570695"/>
                  <a:gd name="connsiteX31" fmla="*/ 534712 w 534712"/>
                  <a:gd name="connsiteY31" fmla="*/ 282109 h 570695"/>
                  <a:gd name="connsiteX32" fmla="*/ 533993 w 534712"/>
                  <a:gd name="connsiteY32" fmla="*/ 266996 h 570695"/>
                  <a:gd name="connsiteX33" fmla="*/ 273473 w 534712"/>
                  <a:gd name="connsiteY33" fmla="*/ 266996 h 570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534712" h="570695">
                    <a:moveTo>
                      <a:pt x="271314" y="266277"/>
                    </a:moveTo>
                    <a:lnTo>
                      <a:pt x="271314" y="336804"/>
                    </a:lnTo>
                    <a:lnTo>
                      <a:pt x="447633" y="336804"/>
                    </a:lnTo>
                    <a:cubicBezTo>
                      <a:pt x="444034" y="364151"/>
                      <a:pt x="437557" y="387900"/>
                      <a:pt x="426762" y="408771"/>
                    </a:cubicBezTo>
                    <a:cubicBezTo>
                      <a:pt x="412369" y="436118"/>
                      <a:pt x="392218" y="457708"/>
                      <a:pt x="366310" y="472101"/>
                    </a:cubicBezTo>
                    <a:cubicBezTo>
                      <a:pt x="340402" y="486495"/>
                      <a:pt x="308737" y="494411"/>
                      <a:pt x="271314" y="494411"/>
                    </a:cubicBezTo>
                    <a:cubicBezTo>
                      <a:pt x="233892" y="494411"/>
                      <a:pt x="205825" y="485775"/>
                      <a:pt x="177758" y="469222"/>
                    </a:cubicBezTo>
                    <a:cubicBezTo>
                      <a:pt x="149691" y="452670"/>
                      <a:pt x="126661" y="428202"/>
                      <a:pt x="110109" y="397256"/>
                    </a:cubicBezTo>
                    <a:cubicBezTo>
                      <a:pt x="93557" y="365591"/>
                      <a:pt x="84921" y="328168"/>
                      <a:pt x="84921" y="284988"/>
                    </a:cubicBezTo>
                    <a:cubicBezTo>
                      <a:pt x="84921" y="241808"/>
                      <a:pt x="89958" y="223097"/>
                      <a:pt x="99314" y="197189"/>
                    </a:cubicBezTo>
                    <a:cubicBezTo>
                      <a:pt x="108670" y="171281"/>
                      <a:pt x="122343" y="149691"/>
                      <a:pt x="139615" y="131699"/>
                    </a:cubicBezTo>
                    <a:cubicBezTo>
                      <a:pt x="156887" y="113707"/>
                      <a:pt x="177038" y="100034"/>
                      <a:pt x="200067" y="90678"/>
                    </a:cubicBezTo>
                    <a:cubicBezTo>
                      <a:pt x="223097" y="81322"/>
                      <a:pt x="248285" y="76285"/>
                      <a:pt x="274913" y="76285"/>
                    </a:cubicBezTo>
                    <a:cubicBezTo>
                      <a:pt x="301540" y="76285"/>
                      <a:pt x="345440" y="84921"/>
                      <a:pt x="374946" y="102912"/>
                    </a:cubicBezTo>
                    <a:cubicBezTo>
                      <a:pt x="403733" y="120904"/>
                      <a:pt x="427482" y="148251"/>
                      <a:pt x="445474" y="185674"/>
                    </a:cubicBezTo>
                    <a:lnTo>
                      <a:pt x="513842" y="144653"/>
                    </a:lnTo>
                    <a:cubicBezTo>
                      <a:pt x="498009" y="111548"/>
                      <a:pt x="477859" y="84201"/>
                      <a:pt x="452670" y="63331"/>
                    </a:cubicBezTo>
                    <a:cubicBezTo>
                      <a:pt x="427482" y="42460"/>
                      <a:pt x="400135" y="26628"/>
                      <a:pt x="369909" y="15833"/>
                    </a:cubicBezTo>
                    <a:cubicBezTo>
                      <a:pt x="339683" y="5038"/>
                      <a:pt x="308017" y="0"/>
                      <a:pt x="275632" y="0"/>
                    </a:cubicBezTo>
                    <a:cubicBezTo>
                      <a:pt x="243247" y="0"/>
                      <a:pt x="200067" y="6477"/>
                      <a:pt x="166243" y="20151"/>
                    </a:cubicBezTo>
                    <a:cubicBezTo>
                      <a:pt x="132419" y="33824"/>
                      <a:pt x="102912" y="53255"/>
                      <a:pt x="78444" y="77724"/>
                    </a:cubicBezTo>
                    <a:cubicBezTo>
                      <a:pt x="53975" y="102912"/>
                      <a:pt x="34544" y="133138"/>
                      <a:pt x="20870" y="167682"/>
                    </a:cubicBezTo>
                    <a:cubicBezTo>
                      <a:pt x="7197" y="202946"/>
                      <a:pt x="0" y="241808"/>
                      <a:pt x="0" y="284988"/>
                    </a:cubicBezTo>
                    <a:cubicBezTo>
                      <a:pt x="0" y="328168"/>
                      <a:pt x="7197" y="367750"/>
                      <a:pt x="20870" y="403014"/>
                    </a:cubicBezTo>
                    <a:cubicBezTo>
                      <a:pt x="34544" y="438277"/>
                      <a:pt x="53975" y="467784"/>
                      <a:pt x="79163" y="492972"/>
                    </a:cubicBezTo>
                    <a:cubicBezTo>
                      <a:pt x="104352" y="517440"/>
                      <a:pt x="133138" y="536871"/>
                      <a:pt x="166243" y="550545"/>
                    </a:cubicBezTo>
                    <a:cubicBezTo>
                      <a:pt x="199348" y="564219"/>
                      <a:pt x="234611" y="570696"/>
                      <a:pt x="272754" y="570696"/>
                    </a:cubicBezTo>
                    <a:lnTo>
                      <a:pt x="272754" y="570696"/>
                    </a:lnTo>
                    <a:cubicBezTo>
                      <a:pt x="323130" y="570696"/>
                      <a:pt x="368469" y="559901"/>
                      <a:pt x="408051" y="537591"/>
                    </a:cubicBezTo>
                    <a:cubicBezTo>
                      <a:pt x="447633" y="516001"/>
                      <a:pt x="478578" y="484336"/>
                      <a:pt x="500888" y="444034"/>
                    </a:cubicBezTo>
                    <a:cubicBezTo>
                      <a:pt x="523198" y="403733"/>
                      <a:pt x="534712" y="354076"/>
                      <a:pt x="534712" y="296503"/>
                    </a:cubicBezTo>
                    <a:lnTo>
                      <a:pt x="534712" y="282109"/>
                    </a:lnTo>
                    <a:cubicBezTo>
                      <a:pt x="534712" y="277072"/>
                      <a:pt x="534712" y="272034"/>
                      <a:pt x="533993" y="266996"/>
                    </a:cubicBezTo>
                    <a:lnTo>
                      <a:pt x="273473" y="266996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1" name="Forma libre 10">
                <a:extLst>
                  <a:ext uri="{FF2B5EF4-FFF2-40B4-BE49-F238E27FC236}">
                    <a16:creationId xmlns:a16="http://schemas.microsoft.com/office/drawing/2014/main" id="{F254D375-EFAC-495F-7BBA-C6539109BCAB}"/>
                  </a:ext>
                </a:extLst>
              </p:cNvPr>
              <p:cNvSpPr/>
              <p:nvPr/>
            </p:nvSpPr>
            <p:spPr>
              <a:xfrm>
                <a:off x="8934672" y="7025427"/>
                <a:ext cx="209422" cy="410929"/>
              </a:xfrm>
              <a:custGeom>
                <a:avLst/>
                <a:gdLst>
                  <a:gd name="connsiteX0" fmla="*/ 187113 w 209422"/>
                  <a:gd name="connsiteY0" fmla="*/ 720 h 410929"/>
                  <a:gd name="connsiteX1" fmla="*/ 123063 w 209422"/>
                  <a:gd name="connsiteY1" fmla="*/ 18711 h 410929"/>
                  <a:gd name="connsiteX2" fmla="*/ 77724 w 209422"/>
                  <a:gd name="connsiteY2" fmla="*/ 74126 h 410929"/>
                  <a:gd name="connsiteX3" fmla="*/ 77724 w 209422"/>
                  <a:gd name="connsiteY3" fmla="*/ 8636 h 410929"/>
                  <a:gd name="connsiteX4" fmla="*/ 0 w 209422"/>
                  <a:gd name="connsiteY4" fmla="*/ 8636 h 410929"/>
                  <a:gd name="connsiteX5" fmla="*/ 0 w 209422"/>
                  <a:gd name="connsiteY5" fmla="*/ 410929 h 410929"/>
                  <a:gd name="connsiteX6" fmla="*/ 77724 w 209422"/>
                  <a:gd name="connsiteY6" fmla="*/ 410929 h 410929"/>
                  <a:gd name="connsiteX7" fmla="*/ 77724 w 209422"/>
                  <a:gd name="connsiteY7" fmla="*/ 196469 h 410929"/>
                  <a:gd name="connsiteX8" fmla="*/ 103632 w 209422"/>
                  <a:gd name="connsiteY8" fmla="*/ 113707 h 410929"/>
                  <a:gd name="connsiteX9" fmla="*/ 169841 w 209422"/>
                  <a:gd name="connsiteY9" fmla="*/ 82762 h 410929"/>
                  <a:gd name="connsiteX10" fmla="*/ 209423 w 209422"/>
                  <a:gd name="connsiteY10" fmla="*/ 82762 h 410929"/>
                  <a:gd name="connsiteX11" fmla="*/ 209423 w 209422"/>
                  <a:gd name="connsiteY11" fmla="*/ 0 h 410929"/>
                  <a:gd name="connsiteX12" fmla="*/ 186394 w 20942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9422" h="410929">
                    <a:moveTo>
                      <a:pt x="187113" y="720"/>
                    </a:moveTo>
                    <a:cubicBezTo>
                      <a:pt x="163364" y="720"/>
                      <a:pt x="141774" y="647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29"/>
                    </a:lnTo>
                    <a:lnTo>
                      <a:pt x="77724" y="410929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lnTo>
                      <a:pt x="186394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2" name="Forma libre 11">
                <a:extLst>
                  <a:ext uri="{FF2B5EF4-FFF2-40B4-BE49-F238E27FC236}">
                    <a16:creationId xmlns:a16="http://schemas.microsoft.com/office/drawing/2014/main" id="{AD18511A-A899-AD0A-C55F-8BDCE64602C7}"/>
                  </a:ext>
                </a:extLst>
              </p:cNvPr>
              <p:cNvSpPr/>
              <p:nvPr/>
            </p:nvSpPr>
            <p:spPr>
              <a:xfrm>
                <a:off x="9356396" y="744427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3" name="Forma libre 12">
                <a:extLst>
                  <a:ext uri="{FF2B5EF4-FFF2-40B4-BE49-F238E27FC236}">
                    <a16:creationId xmlns:a16="http://schemas.microsoft.com/office/drawing/2014/main" id="{2D97998D-D1B3-F111-6698-792DEA75BE67}"/>
                  </a:ext>
                </a:extLst>
              </p:cNvPr>
              <p:cNvSpPr/>
              <p:nvPr/>
            </p:nvSpPr>
            <p:spPr>
              <a:xfrm>
                <a:off x="9183676" y="7033344"/>
                <a:ext cx="344720" cy="410209"/>
              </a:xfrm>
              <a:custGeom>
                <a:avLst/>
                <a:gdLst>
                  <a:gd name="connsiteX0" fmla="*/ 266996 w 344720"/>
                  <a:gd name="connsiteY0" fmla="*/ 234611 h 410209"/>
                  <a:gd name="connsiteX1" fmla="*/ 241088 w 344720"/>
                  <a:gd name="connsiteY1" fmla="*/ 313775 h 410209"/>
                  <a:gd name="connsiteX2" fmla="*/ 172720 w 344720"/>
                  <a:gd name="connsiteY2" fmla="*/ 339683 h 410209"/>
                  <a:gd name="connsiteX3" fmla="*/ 104352 w 344720"/>
                  <a:gd name="connsiteY3" fmla="*/ 313775 h 410209"/>
                  <a:gd name="connsiteX4" fmla="*/ 77724 w 344720"/>
                  <a:gd name="connsiteY4" fmla="*/ 234611 h 410209"/>
                  <a:gd name="connsiteX5" fmla="*/ 77724 w 344720"/>
                  <a:gd name="connsiteY5" fmla="*/ 0 h 410209"/>
                  <a:gd name="connsiteX6" fmla="*/ 0 w 344720"/>
                  <a:gd name="connsiteY6" fmla="*/ 0 h 410209"/>
                  <a:gd name="connsiteX7" fmla="*/ 0 w 344720"/>
                  <a:gd name="connsiteY7" fmla="*/ 240369 h 410209"/>
                  <a:gd name="connsiteX8" fmla="*/ 22310 w 344720"/>
                  <a:gd name="connsiteY8" fmla="*/ 332486 h 410209"/>
                  <a:gd name="connsiteX9" fmla="*/ 83481 w 344720"/>
                  <a:gd name="connsiteY9" fmla="*/ 390779 h 410209"/>
                  <a:gd name="connsiteX10" fmla="*/ 172720 w 344720"/>
                  <a:gd name="connsiteY10" fmla="*/ 410210 h 410209"/>
                  <a:gd name="connsiteX11" fmla="*/ 261239 w 344720"/>
                  <a:gd name="connsiteY11" fmla="*/ 390779 h 410209"/>
                  <a:gd name="connsiteX12" fmla="*/ 322411 w 344720"/>
                  <a:gd name="connsiteY12" fmla="*/ 332486 h 410209"/>
                  <a:gd name="connsiteX13" fmla="*/ 344721 w 344720"/>
                  <a:gd name="connsiteY13" fmla="*/ 240369 h 410209"/>
                  <a:gd name="connsiteX14" fmla="*/ 344721 w 344720"/>
                  <a:gd name="connsiteY14" fmla="*/ 720 h 410209"/>
                  <a:gd name="connsiteX15" fmla="*/ 266277 w 344720"/>
                  <a:gd name="connsiteY15" fmla="*/ 720 h 410209"/>
                  <a:gd name="connsiteX16" fmla="*/ 266277 w 344720"/>
                  <a:gd name="connsiteY16" fmla="*/ 235331 h 410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44720" h="410209">
                    <a:moveTo>
                      <a:pt x="266996" y="234611"/>
                    </a:moveTo>
                    <a:cubicBezTo>
                      <a:pt x="266996" y="269875"/>
                      <a:pt x="258361" y="296503"/>
                      <a:pt x="241088" y="313775"/>
                    </a:cubicBezTo>
                    <a:cubicBezTo>
                      <a:pt x="223816" y="331046"/>
                      <a:pt x="200787" y="339683"/>
                      <a:pt x="172720" y="339683"/>
                    </a:cubicBezTo>
                    <a:cubicBezTo>
                      <a:pt x="144653" y="339683"/>
                      <a:pt x="122343" y="331046"/>
                      <a:pt x="104352" y="313775"/>
                    </a:cubicBezTo>
                    <a:cubicBezTo>
                      <a:pt x="86360" y="296503"/>
                      <a:pt x="77724" y="269875"/>
                      <a:pt x="77724" y="234611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240369"/>
                    </a:lnTo>
                    <a:cubicBezTo>
                      <a:pt x="0" y="276352"/>
                      <a:pt x="7197" y="307298"/>
                      <a:pt x="22310" y="332486"/>
                    </a:cubicBezTo>
                    <a:cubicBezTo>
                      <a:pt x="37423" y="357674"/>
                      <a:pt x="57573" y="377825"/>
                      <a:pt x="83481" y="390779"/>
                    </a:cubicBezTo>
                    <a:cubicBezTo>
                      <a:pt x="109389" y="403733"/>
                      <a:pt x="139616" y="410210"/>
                      <a:pt x="172720" y="410210"/>
                    </a:cubicBezTo>
                    <a:cubicBezTo>
                      <a:pt x="205825" y="410210"/>
                      <a:pt x="235331" y="403733"/>
                      <a:pt x="261239" y="390779"/>
                    </a:cubicBezTo>
                    <a:cubicBezTo>
                      <a:pt x="287147" y="377825"/>
                      <a:pt x="307298" y="358394"/>
                      <a:pt x="322411" y="332486"/>
                    </a:cubicBezTo>
                    <a:cubicBezTo>
                      <a:pt x="337524" y="307298"/>
                      <a:pt x="344721" y="276352"/>
                      <a:pt x="344721" y="240369"/>
                    </a:cubicBezTo>
                    <a:lnTo>
                      <a:pt x="344721" y="720"/>
                    </a:lnTo>
                    <a:lnTo>
                      <a:pt x="266277" y="720"/>
                    </a:lnTo>
                    <a:lnTo>
                      <a:pt x="266277" y="235331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4" name="Forma libre 13">
                <a:extLst>
                  <a:ext uri="{FF2B5EF4-FFF2-40B4-BE49-F238E27FC236}">
                    <a16:creationId xmlns:a16="http://schemas.microsoft.com/office/drawing/2014/main" id="{850A85DD-DE51-0EC8-0ED2-905D09A942DC}"/>
                  </a:ext>
                </a:extLst>
              </p:cNvPr>
              <p:cNvSpPr/>
              <p:nvPr/>
            </p:nvSpPr>
            <p:spPr>
              <a:xfrm>
                <a:off x="9601083" y="7025427"/>
                <a:ext cx="398695" cy="541908"/>
              </a:xfrm>
              <a:custGeom>
                <a:avLst/>
                <a:gdLst>
                  <a:gd name="connsiteX0" fmla="*/ 307298 w 398695"/>
                  <a:gd name="connsiteY0" fmla="*/ 26628 h 541908"/>
                  <a:gd name="connsiteX1" fmla="*/ 213741 w 398695"/>
                  <a:gd name="connsiteY1" fmla="*/ 0 h 541908"/>
                  <a:gd name="connsiteX2" fmla="*/ 136737 w 398695"/>
                  <a:gd name="connsiteY2" fmla="*/ 18711 h 541908"/>
                  <a:gd name="connsiteX3" fmla="*/ 84921 w 398695"/>
                  <a:gd name="connsiteY3" fmla="*/ 67649 h 541908"/>
                  <a:gd name="connsiteX4" fmla="*/ 77724 w 398695"/>
                  <a:gd name="connsiteY4" fmla="*/ 79883 h 541908"/>
                  <a:gd name="connsiteX5" fmla="*/ 77724 w 398695"/>
                  <a:gd name="connsiteY5" fmla="*/ 7916 h 541908"/>
                  <a:gd name="connsiteX6" fmla="*/ 0 w 398695"/>
                  <a:gd name="connsiteY6" fmla="*/ 7916 h 541908"/>
                  <a:gd name="connsiteX7" fmla="*/ 0 w 398695"/>
                  <a:gd name="connsiteY7" fmla="*/ 541909 h 541908"/>
                  <a:gd name="connsiteX8" fmla="*/ 0 w 398695"/>
                  <a:gd name="connsiteY8" fmla="*/ 541909 h 541908"/>
                  <a:gd name="connsiteX9" fmla="*/ 77724 w 398695"/>
                  <a:gd name="connsiteY9" fmla="*/ 541909 h 541908"/>
                  <a:gd name="connsiteX10" fmla="*/ 77724 w 398695"/>
                  <a:gd name="connsiteY10" fmla="*/ 338243 h 541908"/>
                  <a:gd name="connsiteX11" fmla="*/ 84921 w 398695"/>
                  <a:gd name="connsiteY11" fmla="*/ 350478 h 541908"/>
                  <a:gd name="connsiteX12" fmla="*/ 136737 w 398695"/>
                  <a:gd name="connsiteY12" fmla="*/ 399415 h 541908"/>
                  <a:gd name="connsiteX13" fmla="*/ 213741 w 398695"/>
                  <a:gd name="connsiteY13" fmla="*/ 418126 h 541908"/>
                  <a:gd name="connsiteX14" fmla="*/ 213741 w 398695"/>
                  <a:gd name="connsiteY14" fmla="*/ 418126 h 541908"/>
                  <a:gd name="connsiteX15" fmla="*/ 286427 w 398695"/>
                  <a:gd name="connsiteY15" fmla="*/ 403013 h 541908"/>
                  <a:gd name="connsiteX16" fmla="*/ 344721 w 398695"/>
                  <a:gd name="connsiteY16" fmla="*/ 359833 h 541908"/>
                  <a:gd name="connsiteX17" fmla="*/ 384302 w 398695"/>
                  <a:gd name="connsiteY17" fmla="*/ 293624 h 541908"/>
                  <a:gd name="connsiteX18" fmla="*/ 398696 w 398695"/>
                  <a:gd name="connsiteY18" fmla="*/ 209423 h 541908"/>
                  <a:gd name="connsiteX19" fmla="*/ 374227 w 398695"/>
                  <a:gd name="connsiteY19" fmla="*/ 100753 h 541908"/>
                  <a:gd name="connsiteX20" fmla="*/ 308017 w 398695"/>
                  <a:gd name="connsiteY20" fmla="*/ 27347 h 541908"/>
                  <a:gd name="connsiteX21" fmla="*/ 309457 w 398695"/>
                  <a:gd name="connsiteY21" fmla="*/ 267716 h 541908"/>
                  <a:gd name="connsiteX22" fmla="*/ 284268 w 398695"/>
                  <a:gd name="connsiteY22" fmla="*/ 311616 h 541908"/>
                  <a:gd name="connsiteX23" fmla="*/ 246126 w 398695"/>
                  <a:gd name="connsiteY23" fmla="*/ 338963 h 541908"/>
                  <a:gd name="connsiteX24" fmla="*/ 197189 w 398695"/>
                  <a:gd name="connsiteY24" fmla="*/ 348319 h 541908"/>
                  <a:gd name="connsiteX25" fmla="*/ 197189 w 398695"/>
                  <a:gd name="connsiteY25" fmla="*/ 348319 h 541908"/>
                  <a:gd name="connsiteX26" fmla="*/ 110109 w 398695"/>
                  <a:gd name="connsiteY26" fmla="*/ 311616 h 541908"/>
                  <a:gd name="connsiteX27" fmla="*/ 76285 w 398695"/>
                  <a:gd name="connsiteY27" fmla="*/ 208703 h 541908"/>
                  <a:gd name="connsiteX28" fmla="*/ 85641 w 398695"/>
                  <a:gd name="connsiteY28" fmla="*/ 150410 h 541908"/>
                  <a:gd name="connsiteX29" fmla="*/ 110829 w 398695"/>
                  <a:gd name="connsiteY29" fmla="*/ 106511 h 541908"/>
                  <a:gd name="connsiteX30" fmla="*/ 148971 w 398695"/>
                  <a:gd name="connsiteY30" fmla="*/ 79163 h 541908"/>
                  <a:gd name="connsiteX31" fmla="*/ 197189 w 398695"/>
                  <a:gd name="connsiteY31" fmla="*/ 69808 h 541908"/>
                  <a:gd name="connsiteX32" fmla="*/ 284988 w 398695"/>
                  <a:gd name="connsiteY32" fmla="*/ 106511 h 541908"/>
                  <a:gd name="connsiteX33" fmla="*/ 318812 w 398695"/>
                  <a:gd name="connsiteY33" fmla="*/ 208703 h 541908"/>
                  <a:gd name="connsiteX34" fmla="*/ 309457 w 398695"/>
                  <a:gd name="connsiteY34" fmla="*/ 266996 h 541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41908">
                    <a:moveTo>
                      <a:pt x="307298" y="26628"/>
                    </a:moveTo>
                    <a:cubicBezTo>
                      <a:pt x="279231" y="8636"/>
                      <a:pt x="248285" y="0"/>
                      <a:pt x="213741" y="0"/>
                    </a:cubicBezTo>
                    <a:cubicBezTo>
                      <a:pt x="179197" y="0"/>
                      <a:pt x="157607" y="6477"/>
                      <a:pt x="136737" y="18711"/>
                    </a:cubicBezTo>
                    <a:cubicBezTo>
                      <a:pt x="115147" y="30946"/>
                      <a:pt x="97875" y="47498"/>
                      <a:pt x="84921" y="67649"/>
                    </a:cubicBezTo>
                    <a:cubicBezTo>
                      <a:pt x="82762" y="71247"/>
                      <a:pt x="79883" y="75565"/>
                      <a:pt x="77724" y="79883"/>
                    </a:cubicBezTo>
                    <a:lnTo>
                      <a:pt x="77724" y="7916"/>
                    </a:lnTo>
                    <a:lnTo>
                      <a:pt x="0" y="7916"/>
                    </a:lnTo>
                    <a:lnTo>
                      <a:pt x="0" y="541909"/>
                    </a:lnTo>
                    <a:lnTo>
                      <a:pt x="0" y="541909"/>
                    </a:lnTo>
                    <a:cubicBezTo>
                      <a:pt x="0" y="541909"/>
                      <a:pt x="77724" y="541909"/>
                      <a:pt x="77724" y="541909"/>
                    </a:cubicBezTo>
                    <a:lnTo>
                      <a:pt x="77724" y="338243"/>
                    </a:lnTo>
                    <a:cubicBezTo>
                      <a:pt x="79883" y="342561"/>
                      <a:pt x="82762" y="346879"/>
                      <a:pt x="84921" y="350478"/>
                    </a:cubicBezTo>
                    <a:cubicBezTo>
                      <a:pt x="98594" y="370628"/>
                      <a:pt x="115866" y="387181"/>
                      <a:pt x="136737" y="399415"/>
                    </a:cubicBezTo>
                    <a:cubicBezTo>
                      <a:pt x="157607" y="411649"/>
                      <a:pt x="183515" y="418126"/>
                      <a:pt x="213741" y="418126"/>
                    </a:cubicBezTo>
                    <a:lnTo>
                      <a:pt x="213741" y="418126"/>
                    </a:lnTo>
                    <a:cubicBezTo>
                      <a:pt x="240369" y="418126"/>
                      <a:pt x="264837" y="413089"/>
                      <a:pt x="286427" y="403013"/>
                    </a:cubicBezTo>
                    <a:cubicBezTo>
                      <a:pt x="308737" y="392938"/>
                      <a:pt x="328168" y="378544"/>
                      <a:pt x="344721" y="359833"/>
                    </a:cubicBezTo>
                    <a:cubicBezTo>
                      <a:pt x="361273" y="341122"/>
                      <a:pt x="374227" y="319532"/>
                      <a:pt x="384302" y="293624"/>
                    </a:cubicBezTo>
                    <a:cubicBezTo>
                      <a:pt x="394377" y="267716"/>
                      <a:pt x="398696" y="239649"/>
                      <a:pt x="398696" y="209423"/>
                    </a:cubicBezTo>
                    <a:cubicBezTo>
                      <a:pt x="398696" y="179197"/>
                      <a:pt x="390779" y="131699"/>
                      <a:pt x="374227" y="100753"/>
                    </a:cubicBezTo>
                    <a:cubicBezTo>
                      <a:pt x="357674" y="69088"/>
                      <a:pt x="336084" y="44619"/>
                      <a:pt x="308017" y="27347"/>
                    </a:cubicBezTo>
                    <a:close/>
                    <a:moveTo>
                      <a:pt x="309457" y="267716"/>
                    </a:moveTo>
                    <a:cubicBezTo>
                      <a:pt x="303699" y="284988"/>
                      <a:pt x="295063" y="299381"/>
                      <a:pt x="284268" y="311616"/>
                    </a:cubicBezTo>
                    <a:cubicBezTo>
                      <a:pt x="273473" y="323850"/>
                      <a:pt x="260519" y="333206"/>
                      <a:pt x="246126" y="338963"/>
                    </a:cubicBezTo>
                    <a:cubicBezTo>
                      <a:pt x="231013" y="345440"/>
                      <a:pt x="215181" y="348319"/>
                      <a:pt x="197189" y="348319"/>
                    </a:cubicBezTo>
                    <a:lnTo>
                      <a:pt x="197189" y="348319"/>
                    </a:lnTo>
                    <a:cubicBezTo>
                      <a:pt x="161925" y="348319"/>
                      <a:pt x="132419" y="336084"/>
                      <a:pt x="110109" y="311616"/>
                    </a:cubicBezTo>
                    <a:cubicBezTo>
                      <a:pt x="87080" y="287147"/>
                      <a:pt x="76285" y="252603"/>
                      <a:pt x="76285" y="208703"/>
                    </a:cubicBezTo>
                    <a:cubicBezTo>
                      <a:pt x="76285" y="164804"/>
                      <a:pt x="79163" y="167682"/>
                      <a:pt x="85641" y="150410"/>
                    </a:cubicBezTo>
                    <a:cubicBezTo>
                      <a:pt x="91398" y="133138"/>
                      <a:pt x="100034" y="118745"/>
                      <a:pt x="110829" y="106511"/>
                    </a:cubicBezTo>
                    <a:cubicBezTo>
                      <a:pt x="121624" y="94276"/>
                      <a:pt x="134578" y="84921"/>
                      <a:pt x="148971" y="79163"/>
                    </a:cubicBezTo>
                    <a:cubicBezTo>
                      <a:pt x="164084" y="73406"/>
                      <a:pt x="179917" y="69808"/>
                      <a:pt x="197189" y="69808"/>
                    </a:cubicBezTo>
                    <a:cubicBezTo>
                      <a:pt x="233172" y="69808"/>
                      <a:pt x="262678" y="82042"/>
                      <a:pt x="284988" y="106511"/>
                    </a:cubicBezTo>
                    <a:cubicBezTo>
                      <a:pt x="308017" y="130979"/>
                      <a:pt x="318812" y="164804"/>
                      <a:pt x="318812" y="208703"/>
                    </a:cubicBezTo>
                    <a:cubicBezTo>
                      <a:pt x="318812" y="252603"/>
                      <a:pt x="315934" y="249724"/>
                      <a:pt x="309457" y="266996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5" name="Forma libre 14">
                <a:extLst>
                  <a:ext uri="{FF2B5EF4-FFF2-40B4-BE49-F238E27FC236}">
                    <a16:creationId xmlns:a16="http://schemas.microsoft.com/office/drawing/2014/main" id="{05E16435-8F36-AB65-D5C5-B871F8CC896F}"/>
                  </a:ext>
                </a:extLst>
              </p:cNvPr>
              <p:cNvSpPr/>
              <p:nvPr/>
            </p:nvSpPr>
            <p:spPr>
              <a:xfrm>
                <a:off x="10240147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6" name="Forma libre 15">
                <a:extLst>
                  <a:ext uri="{FF2B5EF4-FFF2-40B4-BE49-F238E27FC236}">
                    <a16:creationId xmlns:a16="http://schemas.microsoft.com/office/drawing/2014/main" id="{E7ADA253-FC8B-451A-7B28-44C4A1DDB32A}"/>
                  </a:ext>
                </a:extLst>
              </p:cNvPr>
              <p:cNvSpPr/>
              <p:nvPr/>
            </p:nvSpPr>
            <p:spPr>
              <a:xfrm>
                <a:off x="10037201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5 w 407331"/>
                  <a:gd name="connsiteY8" fmla="*/ 418846 h 418845"/>
                  <a:gd name="connsiteX9" fmla="*/ 284988 w 407331"/>
                  <a:gd name="connsiteY9" fmla="*/ 403733 h 418845"/>
                  <a:gd name="connsiteX10" fmla="*/ 349758 w 407331"/>
                  <a:gd name="connsiteY10" fmla="*/ 360553 h 418845"/>
                  <a:gd name="connsiteX11" fmla="*/ 392218 w 407331"/>
                  <a:gd name="connsiteY11" fmla="*/ 294344 h 418845"/>
                  <a:gd name="connsiteX12" fmla="*/ 407331 w 407331"/>
                  <a:gd name="connsiteY12" fmla="*/ 209423 h 418845"/>
                  <a:gd name="connsiteX13" fmla="*/ 380704 w 407331"/>
                  <a:gd name="connsiteY13" fmla="*/ 100034 h 418845"/>
                  <a:gd name="connsiteX14" fmla="*/ 308017 w 407331"/>
                  <a:gd name="connsiteY14" fmla="*/ 26628 h 418845"/>
                  <a:gd name="connsiteX15" fmla="*/ 318093 w 407331"/>
                  <a:gd name="connsiteY15" fmla="*/ 267716 h 418845"/>
                  <a:gd name="connsiteX16" fmla="*/ 292185 w 407331"/>
                  <a:gd name="connsiteY16" fmla="*/ 311616 h 418845"/>
                  <a:gd name="connsiteX17" fmla="*/ 252603 w 407331"/>
                  <a:gd name="connsiteY17" fmla="*/ 338963 h 418845"/>
                  <a:gd name="connsiteX18" fmla="*/ 202946 w 407331"/>
                  <a:gd name="connsiteY18" fmla="*/ 348319 h 418845"/>
                  <a:gd name="connsiteX19" fmla="*/ 202946 w 407331"/>
                  <a:gd name="connsiteY19" fmla="*/ 348319 h 418845"/>
                  <a:gd name="connsiteX20" fmla="*/ 139615 w 407331"/>
                  <a:gd name="connsiteY20" fmla="*/ 331766 h 418845"/>
                  <a:gd name="connsiteX21" fmla="*/ 94996 w 407331"/>
                  <a:gd name="connsiteY21" fmla="*/ 283549 h 418845"/>
                  <a:gd name="connsiteX22" fmla="*/ 78444 w 407331"/>
                  <a:gd name="connsiteY22" fmla="*/ 208703 h 418845"/>
                  <a:gd name="connsiteX23" fmla="*/ 87799 w 407331"/>
                  <a:gd name="connsiteY23" fmla="*/ 149691 h 418845"/>
                  <a:gd name="connsiteX24" fmla="*/ 113707 w 407331"/>
                  <a:gd name="connsiteY24" fmla="*/ 106511 h 418845"/>
                  <a:gd name="connsiteX25" fmla="*/ 153289 w 407331"/>
                  <a:gd name="connsiteY25" fmla="*/ 79163 h 418845"/>
                  <a:gd name="connsiteX26" fmla="*/ 202226 w 407331"/>
                  <a:gd name="connsiteY26" fmla="*/ 69808 h 418845"/>
                  <a:gd name="connsiteX27" fmla="*/ 266996 w 407331"/>
                  <a:gd name="connsiteY27" fmla="*/ 86360 h 418845"/>
                  <a:gd name="connsiteX28" fmla="*/ 311616 w 407331"/>
                  <a:gd name="connsiteY28" fmla="*/ 133858 h 418845"/>
                  <a:gd name="connsiteX29" fmla="*/ 328168 w 407331"/>
                  <a:gd name="connsiteY29" fmla="*/ 208703 h 418845"/>
                  <a:gd name="connsiteX30" fmla="*/ 318812 w 407331"/>
                  <a:gd name="connsiteY30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50410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60" y="410210"/>
                      <a:pt x="165523" y="418846"/>
                      <a:pt x="204385" y="418846"/>
                    </a:cubicBez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10176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5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093" y="267716"/>
                    </a:moveTo>
                    <a:cubicBezTo>
                      <a:pt x="311616" y="284988"/>
                      <a:pt x="302980" y="300101"/>
                      <a:pt x="292185" y="311616"/>
                    </a:cubicBezTo>
                    <a:cubicBezTo>
                      <a:pt x="281390" y="323130"/>
                      <a:pt x="267716" y="332486"/>
                      <a:pt x="252603" y="338963"/>
                    </a:cubicBezTo>
                    <a:cubicBezTo>
                      <a:pt x="237490" y="345440"/>
                      <a:pt x="220938" y="348319"/>
                      <a:pt x="202946" y="348319"/>
                    </a:cubicBezTo>
                    <a:lnTo>
                      <a:pt x="202946" y="348319"/>
                    </a:lnTo>
                    <a:cubicBezTo>
                      <a:pt x="179917" y="348319"/>
                      <a:pt x="159046" y="342561"/>
                      <a:pt x="139615" y="331766"/>
                    </a:cubicBezTo>
                    <a:cubicBezTo>
                      <a:pt x="120904" y="320971"/>
                      <a:pt x="105791" y="304419"/>
                      <a:pt x="94996" y="283549"/>
                    </a:cubicBezTo>
                    <a:cubicBezTo>
                      <a:pt x="84201" y="262678"/>
                      <a:pt x="78444" y="237490"/>
                      <a:pt x="78444" y="208703"/>
                    </a:cubicBezTo>
                    <a:cubicBezTo>
                      <a:pt x="78444" y="179917"/>
                      <a:pt x="81322" y="166963"/>
                      <a:pt x="87799" y="149691"/>
                    </a:cubicBezTo>
                    <a:cubicBezTo>
                      <a:pt x="93557" y="133138"/>
                      <a:pt x="102193" y="118025"/>
                      <a:pt x="113707" y="106511"/>
                    </a:cubicBezTo>
                    <a:cubicBezTo>
                      <a:pt x="124502" y="94276"/>
                      <a:pt x="138176" y="84921"/>
                      <a:pt x="153289" y="79163"/>
                    </a:cubicBezTo>
                    <a:cubicBezTo>
                      <a:pt x="168402" y="73406"/>
                      <a:pt x="184954" y="69808"/>
                      <a:pt x="202226" y="69808"/>
                    </a:cubicBezTo>
                    <a:cubicBezTo>
                      <a:pt x="219498" y="69808"/>
                      <a:pt x="248285" y="75565"/>
                      <a:pt x="266996" y="86360"/>
                    </a:cubicBezTo>
                    <a:cubicBezTo>
                      <a:pt x="285708" y="97155"/>
                      <a:pt x="300821" y="113707"/>
                      <a:pt x="311616" y="133858"/>
                    </a:cubicBezTo>
                    <a:cubicBezTo>
                      <a:pt x="322411" y="154728"/>
                      <a:pt x="328168" y="179197"/>
                      <a:pt x="328168" y="208703"/>
                    </a:cubicBezTo>
                    <a:cubicBezTo>
                      <a:pt x="328168" y="238210"/>
                      <a:pt x="325289" y="249724"/>
                      <a:pt x="318812" y="267716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7" name="Forma libre 16">
                <a:extLst>
                  <a:ext uri="{FF2B5EF4-FFF2-40B4-BE49-F238E27FC236}">
                    <a16:creationId xmlns:a16="http://schemas.microsoft.com/office/drawing/2014/main" id="{1978D62F-267A-5180-D9E0-782B11796B1D}"/>
                  </a:ext>
                </a:extLst>
              </p:cNvPr>
              <p:cNvSpPr/>
              <p:nvPr/>
            </p:nvSpPr>
            <p:spPr>
              <a:xfrm>
                <a:off x="10675545" y="6881494"/>
                <a:ext cx="81322" cy="554143"/>
              </a:xfrm>
              <a:custGeom>
                <a:avLst/>
                <a:gdLst>
                  <a:gd name="connsiteX0" fmla="*/ 0 w 81322"/>
                  <a:gd name="connsiteY0" fmla="*/ 0 h 554143"/>
                  <a:gd name="connsiteX1" fmla="*/ 81323 w 81322"/>
                  <a:gd name="connsiteY1" fmla="*/ 0 h 554143"/>
                  <a:gd name="connsiteX2" fmla="*/ 81323 w 81322"/>
                  <a:gd name="connsiteY2" fmla="*/ 554143 h 554143"/>
                  <a:gd name="connsiteX3" fmla="*/ 0 w 81322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322" h="554143">
                    <a:moveTo>
                      <a:pt x="0" y="0"/>
                    </a:moveTo>
                    <a:lnTo>
                      <a:pt x="81323" y="0"/>
                    </a:lnTo>
                    <a:lnTo>
                      <a:pt x="81323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8" name="Forma libre 17">
                <a:extLst>
                  <a:ext uri="{FF2B5EF4-FFF2-40B4-BE49-F238E27FC236}">
                    <a16:creationId xmlns:a16="http://schemas.microsoft.com/office/drawing/2014/main" id="{1A4D0BAB-4971-38C5-E3A9-D12BDFA2ABB6}"/>
                  </a:ext>
                </a:extLst>
              </p:cNvPr>
              <p:cNvSpPr/>
              <p:nvPr/>
            </p:nvSpPr>
            <p:spPr>
              <a:xfrm>
                <a:off x="10830273" y="6880774"/>
                <a:ext cx="398695" cy="562059"/>
              </a:xfrm>
              <a:custGeom>
                <a:avLst/>
                <a:gdLst>
                  <a:gd name="connsiteX0" fmla="*/ 307298 w 398695"/>
                  <a:gd name="connsiteY0" fmla="*/ 171281 h 562059"/>
                  <a:gd name="connsiteX1" fmla="*/ 213741 w 398695"/>
                  <a:gd name="connsiteY1" fmla="*/ 144653 h 562059"/>
                  <a:gd name="connsiteX2" fmla="*/ 136737 w 398695"/>
                  <a:gd name="connsiteY2" fmla="*/ 163364 h 562059"/>
                  <a:gd name="connsiteX3" fmla="*/ 84921 w 398695"/>
                  <a:gd name="connsiteY3" fmla="*/ 212302 h 562059"/>
                  <a:gd name="connsiteX4" fmla="*/ 77724 w 398695"/>
                  <a:gd name="connsiteY4" fmla="*/ 224536 h 562059"/>
                  <a:gd name="connsiteX5" fmla="*/ 77724 w 398695"/>
                  <a:gd name="connsiteY5" fmla="*/ 0 h 562059"/>
                  <a:gd name="connsiteX6" fmla="*/ 0 w 398695"/>
                  <a:gd name="connsiteY6" fmla="*/ 0 h 562059"/>
                  <a:gd name="connsiteX7" fmla="*/ 0 w 398695"/>
                  <a:gd name="connsiteY7" fmla="*/ 554144 h 562059"/>
                  <a:gd name="connsiteX8" fmla="*/ 0 w 398695"/>
                  <a:gd name="connsiteY8" fmla="*/ 554144 h 562059"/>
                  <a:gd name="connsiteX9" fmla="*/ 77724 w 398695"/>
                  <a:gd name="connsiteY9" fmla="*/ 554144 h 562059"/>
                  <a:gd name="connsiteX10" fmla="*/ 77724 w 398695"/>
                  <a:gd name="connsiteY10" fmla="*/ 482177 h 562059"/>
                  <a:gd name="connsiteX11" fmla="*/ 84921 w 398695"/>
                  <a:gd name="connsiteY11" fmla="*/ 494411 h 562059"/>
                  <a:gd name="connsiteX12" fmla="*/ 136737 w 398695"/>
                  <a:gd name="connsiteY12" fmla="*/ 543349 h 562059"/>
                  <a:gd name="connsiteX13" fmla="*/ 213741 w 398695"/>
                  <a:gd name="connsiteY13" fmla="*/ 562060 h 562059"/>
                  <a:gd name="connsiteX14" fmla="*/ 213741 w 398695"/>
                  <a:gd name="connsiteY14" fmla="*/ 562060 h 562059"/>
                  <a:gd name="connsiteX15" fmla="*/ 286428 w 398695"/>
                  <a:gd name="connsiteY15" fmla="*/ 546947 h 562059"/>
                  <a:gd name="connsiteX16" fmla="*/ 344721 w 398695"/>
                  <a:gd name="connsiteY16" fmla="*/ 503767 h 562059"/>
                  <a:gd name="connsiteX17" fmla="*/ 384302 w 398695"/>
                  <a:gd name="connsiteY17" fmla="*/ 437557 h 562059"/>
                  <a:gd name="connsiteX18" fmla="*/ 398696 w 398695"/>
                  <a:gd name="connsiteY18" fmla="*/ 353356 h 562059"/>
                  <a:gd name="connsiteX19" fmla="*/ 374227 w 398695"/>
                  <a:gd name="connsiteY19" fmla="*/ 244687 h 562059"/>
                  <a:gd name="connsiteX20" fmla="*/ 308018 w 398695"/>
                  <a:gd name="connsiteY20" fmla="*/ 171281 h 562059"/>
                  <a:gd name="connsiteX21" fmla="*/ 309457 w 398695"/>
                  <a:gd name="connsiteY21" fmla="*/ 412369 h 562059"/>
                  <a:gd name="connsiteX22" fmla="*/ 284268 w 398695"/>
                  <a:gd name="connsiteY22" fmla="*/ 456269 h 562059"/>
                  <a:gd name="connsiteX23" fmla="*/ 246126 w 398695"/>
                  <a:gd name="connsiteY23" fmla="*/ 483616 h 562059"/>
                  <a:gd name="connsiteX24" fmla="*/ 197189 w 398695"/>
                  <a:gd name="connsiteY24" fmla="*/ 492972 h 562059"/>
                  <a:gd name="connsiteX25" fmla="*/ 197189 w 398695"/>
                  <a:gd name="connsiteY25" fmla="*/ 492972 h 562059"/>
                  <a:gd name="connsiteX26" fmla="*/ 110109 w 398695"/>
                  <a:gd name="connsiteY26" fmla="*/ 456269 h 562059"/>
                  <a:gd name="connsiteX27" fmla="*/ 76285 w 398695"/>
                  <a:gd name="connsiteY27" fmla="*/ 353356 h 562059"/>
                  <a:gd name="connsiteX28" fmla="*/ 85641 w 398695"/>
                  <a:gd name="connsiteY28" fmla="*/ 294344 h 562059"/>
                  <a:gd name="connsiteX29" fmla="*/ 110829 w 398695"/>
                  <a:gd name="connsiteY29" fmla="*/ 251164 h 562059"/>
                  <a:gd name="connsiteX30" fmla="*/ 148971 w 398695"/>
                  <a:gd name="connsiteY30" fmla="*/ 223816 h 562059"/>
                  <a:gd name="connsiteX31" fmla="*/ 197189 w 398695"/>
                  <a:gd name="connsiteY31" fmla="*/ 214461 h 562059"/>
                  <a:gd name="connsiteX32" fmla="*/ 284988 w 398695"/>
                  <a:gd name="connsiteY32" fmla="*/ 251164 h 562059"/>
                  <a:gd name="connsiteX33" fmla="*/ 318813 w 398695"/>
                  <a:gd name="connsiteY33" fmla="*/ 353356 h 562059"/>
                  <a:gd name="connsiteX34" fmla="*/ 309457 w 398695"/>
                  <a:gd name="connsiteY34" fmla="*/ 411649 h 56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62059">
                    <a:moveTo>
                      <a:pt x="307298" y="171281"/>
                    </a:moveTo>
                    <a:cubicBezTo>
                      <a:pt x="279951" y="153289"/>
                      <a:pt x="248285" y="144653"/>
                      <a:pt x="213741" y="144653"/>
                    </a:cubicBezTo>
                    <a:cubicBezTo>
                      <a:pt x="179197" y="144653"/>
                      <a:pt x="157607" y="151130"/>
                      <a:pt x="136737" y="163364"/>
                    </a:cubicBezTo>
                    <a:cubicBezTo>
                      <a:pt x="115867" y="175599"/>
                      <a:pt x="98594" y="192151"/>
                      <a:pt x="84921" y="212302"/>
                    </a:cubicBezTo>
                    <a:cubicBezTo>
                      <a:pt x="82042" y="216620"/>
                      <a:pt x="79883" y="220938"/>
                      <a:pt x="77724" y="224536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554144"/>
                    </a:lnTo>
                    <a:lnTo>
                      <a:pt x="0" y="554144"/>
                    </a:lnTo>
                    <a:cubicBezTo>
                      <a:pt x="0" y="554144"/>
                      <a:pt x="77724" y="554144"/>
                      <a:pt x="77724" y="554144"/>
                    </a:cubicBezTo>
                    <a:lnTo>
                      <a:pt x="77724" y="482177"/>
                    </a:lnTo>
                    <a:cubicBezTo>
                      <a:pt x="79883" y="486495"/>
                      <a:pt x="82042" y="490093"/>
                      <a:pt x="84921" y="494411"/>
                    </a:cubicBezTo>
                    <a:cubicBezTo>
                      <a:pt x="97875" y="514562"/>
                      <a:pt x="115147" y="531114"/>
                      <a:pt x="136737" y="543349"/>
                    </a:cubicBezTo>
                    <a:cubicBezTo>
                      <a:pt x="158327" y="555582"/>
                      <a:pt x="183515" y="562060"/>
                      <a:pt x="213741" y="562060"/>
                    </a:cubicBezTo>
                    <a:lnTo>
                      <a:pt x="213741" y="562060"/>
                    </a:lnTo>
                    <a:cubicBezTo>
                      <a:pt x="240369" y="562060"/>
                      <a:pt x="264118" y="557022"/>
                      <a:pt x="286428" y="546947"/>
                    </a:cubicBezTo>
                    <a:cubicBezTo>
                      <a:pt x="308737" y="536871"/>
                      <a:pt x="328168" y="522478"/>
                      <a:pt x="344721" y="503767"/>
                    </a:cubicBezTo>
                    <a:cubicBezTo>
                      <a:pt x="361273" y="485055"/>
                      <a:pt x="374227" y="463465"/>
                      <a:pt x="384302" y="437557"/>
                    </a:cubicBezTo>
                    <a:cubicBezTo>
                      <a:pt x="394378" y="411649"/>
                      <a:pt x="398696" y="383582"/>
                      <a:pt x="398696" y="353356"/>
                    </a:cubicBezTo>
                    <a:cubicBezTo>
                      <a:pt x="398696" y="323130"/>
                      <a:pt x="390779" y="275632"/>
                      <a:pt x="374227" y="244687"/>
                    </a:cubicBezTo>
                    <a:cubicBezTo>
                      <a:pt x="357674" y="213741"/>
                      <a:pt x="336084" y="188553"/>
                      <a:pt x="308018" y="171281"/>
                    </a:cubicBezTo>
                    <a:close/>
                    <a:moveTo>
                      <a:pt x="309457" y="412369"/>
                    </a:moveTo>
                    <a:cubicBezTo>
                      <a:pt x="303699" y="429641"/>
                      <a:pt x="295063" y="444034"/>
                      <a:pt x="284268" y="456269"/>
                    </a:cubicBezTo>
                    <a:cubicBezTo>
                      <a:pt x="273473" y="468503"/>
                      <a:pt x="260519" y="477859"/>
                      <a:pt x="246126" y="483616"/>
                    </a:cubicBezTo>
                    <a:cubicBezTo>
                      <a:pt x="231733" y="489374"/>
                      <a:pt x="215181" y="492972"/>
                      <a:pt x="197189" y="492972"/>
                    </a:cubicBezTo>
                    <a:lnTo>
                      <a:pt x="197189" y="492972"/>
                    </a:lnTo>
                    <a:cubicBezTo>
                      <a:pt x="161925" y="492972"/>
                      <a:pt x="132419" y="480737"/>
                      <a:pt x="110109" y="456269"/>
                    </a:cubicBezTo>
                    <a:cubicBezTo>
                      <a:pt x="87799" y="431800"/>
                      <a:pt x="76285" y="397256"/>
                      <a:pt x="76285" y="353356"/>
                    </a:cubicBezTo>
                    <a:cubicBezTo>
                      <a:pt x="76285" y="309457"/>
                      <a:pt x="79163" y="311616"/>
                      <a:pt x="85641" y="294344"/>
                    </a:cubicBezTo>
                    <a:cubicBezTo>
                      <a:pt x="91398" y="277791"/>
                      <a:pt x="100034" y="262678"/>
                      <a:pt x="110829" y="251164"/>
                    </a:cubicBezTo>
                    <a:cubicBezTo>
                      <a:pt x="121624" y="238929"/>
                      <a:pt x="134578" y="230293"/>
                      <a:pt x="148971" y="223816"/>
                    </a:cubicBezTo>
                    <a:cubicBezTo>
                      <a:pt x="164084" y="218059"/>
                      <a:pt x="179917" y="214461"/>
                      <a:pt x="197189" y="214461"/>
                    </a:cubicBezTo>
                    <a:cubicBezTo>
                      <a:pt x="233172" y="214461"/>
                      <a:pt x="262678" y="226695"/>
                      <a:pt x="284988" y="251164"/>
                    </a:cubicBezTo>
                    <a:cubicBezTo>
                      <a:pt x="307298" y="275632"/>
                      <a:pt x="318813" y="309457"/>
                      <a:pt x="318813" y="353356"/>
                    </a:cubicBezTo>
                    <a:cubicBezTo>
                      <a:pt x="318813" y="397256"/>
                      <a:pt x="315934" y="394377"/>
                      <a:pt x="309457" y="411649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9" name="Forma libre 18">
                <a:extLst>
                  <a:ext uri="{FF2B5EF4-FFF2-40B4-BE49-F238E27FC236}">
                    <a16:creationId xmlns:a16="http://schemas.microsoft.com/office/drawing/2014/main" id="{4B6F57B2-9F26-4862-019A-49F88BC05F01}"/>
                  </a:ext>
                </a:extLst>
              </p:cNvPr>
              <p:cNvSpPr/>
              <p:nvPr/>
            </p:nvSpPr>
            <p:spPr>
              <a:xfrm>
                <a:off x="11266392" y="7025427"/>
                <a:ext cx="377825" cy="418126"/>
              </a:xfrm>
              <a:custGeom>
                <a:avLst/>
                <a:gdLst>
                  <a:gd name="connsiteX0" fmla="*/ 288586 w 377825"/>
                  <a:gd name="connsiteY0" fmla="*/ 25908 h 418126"/>
                  <a:gd name="connsiteX1" fmla="*/ 192871 w 377825"/>
                  <a:gd name="connsiteY1" fmla="*/ 0 h 418126"/>
                  <a:gd name="connsiteX2" fmla="*/ 115147 w 377825"/>
                  <a:gd name="connsiteY2" fmla="*/ 14393 h 418126"/>
                  <a:gd name="connsiteX3" fmla="*/ 53975 w 377825"/>
                  <a:gd name="connsiteY3" fmla="*/ 56854 h 418126"/>
                  <a:gd name="connsiteX4" fmla="*/ 13673 w 377825"/>
                  <a:gd name="connsiteY4" fmla="*/ 123063 h 418126"/>
                  <a:gd name="connsiteX5" fmla="*/ 0 w 377825"/>
                  <a:gd name="connsiteY5" fmla="*/ 208703 h 418126"/>
                  <a:gd name="connsiteX6" fmla="*/ 25188 w 377825"/>
                  <a:gd name="connsiteY6" fmla="*/ 318093 h 418126"/>
                  <a:gd name="connsiteX7" fmla="*/ 94996 w 377825"/>
                  <a:gd name="connsiteY7" fmla="*/ 391499 h 418126"/>
                  <a:gd name="connsiteX8" fmla="*/ 197188 w 377825"/>
                  <a:gd name="connsiteY8" fmla="*/ 418126 h 418126"/>
                  <a:gd name="connsiteX9" fmla="*/ 197188 w 377825"/>
                  <a:gd name="connsiteY9" fmla="*/ 418126 h 418126"/>
                  <a:gd name="connsiteX10" fmla="*/ 264837 w 377825"/>
                  <a:gd name="connsiteY10" fmla="*/ 408051 h 418126"/>
                  <a:gd name="connsiteX11" fmla="*/ 325289 w 377825"/>
                  <a:gd name="connsiteY11" fmla="*/ 375666 h 418126"/>
                  <a:gd name="connsiteX12" fmla="*/ 372068 w 377825"/>
                  <a:gd name="connsiteY12" fmla="*/ 317373 h 418126"/>
                  <a:gd name="connsiteX13" fmla="*/ 311616 w 377825"/>
                  <a:gd name="connsiteY13" fmla="*/ 279950 h 418126"/>
                  <a:gd name="connsiteX14" fmla="*/ 281390 w 377825"/>
                  <a:gd name="connsiteY14" fmla="*/ 320252 h 418126"/>
                  <a:gd name="connsiteX15" fmla="*/ 242528 w 377825"/>
                  <a:gd name="connsiteY15" fmla="*/ 342561 h 418126"/>
                  <a:gd name="connsiteX16" fmla="*/ 196469 w 377825"/>
                  <a:gd name="connsiteY16" fmla="*/ 349038 h 418126"/>
                  <a:gd name="connsiteX17" fmla="*/ 135297 w 377825"/>
                  <a:gd name="connsiteY17" fmla="*/ 333206 h 418126"/>
                  <a:gd name="connsiteX18" fmla="*/ 92837 w 377825"/>
                  <a:gd name="connsiteY18" fmla="*/ 286427 h 418126"/>
                  <a:gd name="connsiteX19" fmla="*/ 77724 w 377825"/>
                  <a:gd name="connsiteY19" fmla="*/ 226695 h 418126"/>
                  <a:gd name="connsiteX20" fmla="*/ 377105 w 377825"/>
                  <a:gd name="connsiteY20" fmla="*/ 226695 h 418126"/>
                  <a:gd name="connsiteX21" fmla="*/ 377825 w 377825"/>
                  <a:gd name="connsiteY21" fmla="*/ 215900 h 418126"/>
                  <a:gd name="connsiteX22" fmla="*/ 377825 w 377825"/>
                  <a:gd name="connsiteY22" fmla="*/ 205824 h 418126"/>
                  <a:gd name="connsiteX23" fmla="*/ 353356 w 377825"/>
                  <a:gd name="connsiteY23" fmla="*/ 97875 h 418126"/>
                  <a:gd name="connsiteX24" fmla="*/ 287147 w 377825"/>
                  <a:gd name="connsiteY24" fmla="*/ 25908 h 418126"/>
                  <a:gd name="connsiteX25" fmla="*/ 108669 w 377825"/>
                  <a:gd name="connsiteY25" fmla="*/ 102912 h 418126"/>
                  <a:gd name="connsiteX26" fmla="*/ 144653 w 377825"/>
                  <a:gd name="connsiteY26" fmla="*/ 75565 h 418126"/>
                  <a:gd name="connsiteX27" fmla="*/ 192151 w 377825"/>
                  <a:gd name="connsiteY27" fmla="*/ 66209 h 418126"/>
                  <a:gd name="connsiteX28" fmla="*/ 269875 w 377825"/>
                  <a:gd name="connsiteY28" fmla="*/ 100753 h 418126"/>
                  <a:gd name="connsiteX29" fmla="*/ 297942 w 377825"/>
                  <a:gd name="connsiteY29" fmla="*/ 169841 h 418126"/>
                  <a:gd name="connsiteX30" fmla="*/ 81322 w 377825"/>
                  <a:gd name="connsiteY30" fmla="*/ 169841 h 418126"/>
                  <a:gd name="connsiteX31" fmla="*/ 86360 w 377825"/>
                  <a:gd name="connsiteY31" fmla="*/ 148251 h 418126"/>
                  <a:gd name="connsiteX32" fmla="*/ 108669 w 377825"/>
                  <a:gd name="connsiteY32" fmla="*/ 102912 h 418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77825" h="418126">
                    <a:moveTo>
                      <a:pt x="288586" y="25908"/>
                    </a:moveTo>
                    <a:cubicBezTo>
                      <a:pt x="260519" y="8636"/>
                      <a:pt x="228854" y="0"/>
                      <a:pt x="192871" y="0"/>
                    </a:cubicBezTo>
                    <a:cubicBezTo>
                      <a:pt x="156887" y="0"/>
                      <a:pt x="138176" y="5038"/>
                      <a:pt x="115147" y="14393"/>
                    </a:cubicBezTo>
                    <a:cubicBezTo>
                      <a:pt x="91398" y="24469"/>
                      <a:pt x="71247" y="38142"/>
                      <a:pt x="53975" y="56854"/>
                    </a:cubicBezTo>
                    <a:cubicBezTo>
                      <a:pt x="36703" y="75565"/>
                      <a:pt x="23029" y="97155"/>
                      <a:pt x="13673" y="123063"/>
                    </a:cubicBezTo>
                    <a:cubicBezTo>
                      <a:pt x="4318" y="148971"/>
                      <a:pt x="0" y="177038"/>
                      <a:pt x="0" y="208703"/>
                    </a:cubicBezTo>
                    <a:cubicBezTo>
                      <a:pt x="0" y="240369"/>
                      <a:pt x="8636" y="287147"/>
                      <a:pt x="25188" y="318093"/>
                    </a:cubicBezTo>
                    <a:cubicBezTo>
                      <a:pt x="41741" y="349038"/>
                      <a:pt x="65489" y="374227"/>
                      <a:pt x="94996" y="391499"/>
                    </a:cubicBezTo>
                    <a:cubicBezTo>
                      <a:pt x="124502" y="408771"/>
                      <a:pt x="158327" y="418126"/>
                      <a:pt x="197188" y="418126"/>
                    </a:cubicBezTo>
                    <a:lnTo>
                      <a:pt x="197188" y="418126"/>
                    </a:lnTo>
                    <a:cubicBezTo>
                      <a:pt x="220218" y="418126"/>
                      <a:pt x="243247" y="414528"/>
                      <a:pt x="264837" y="408051"/>
                    </a:cubicBezTo>
                    <a:cubicBezTo>
                      <a:pt x="286427" y="401574"/>
                      <a:pt x="306578" y="390779"/>
                      <a:pt x="325289" y="375666"/>
                    </a:cubicBezTo>
                    <a:cubicBezTo>
                      <a:pt x="343281" y="360553"/>
                      <a:pt x="359113" y="341122"/>
                      <a:pt x="372068" y="317373"/>
                    </a:cubicBezTo>
                    <a:lnTo>
                      <a:pt x="311616" y="279950"/>
                    </a:lnTo>
                    <a:cubicBezTo>
                      <a:pt x="302980" y="296503"/>
                      <a:pt x="292904" y="309457"/>
                      <a:pt x="281390" y="320252"/>
                    </a:cubicBezTo>
                    <a:cubicBezTo>
                      <a:pt x="269875" y="330327"/>
                      <a:pt x="256921" y="338243"/>
                      <a:pt x="242528" y="342561"/>
                    </a:cubicBezTo>
                    <a:cubicBezTo>
                      <a:pt x="228134" y="346879"/>
                      <a:pt x="213021" y="349038"/>
                      <a:pt x="196469" y="349038"/>
                    </a:cubicBezTo>
                    <a:cubicBezTo>
                      <a:pt x="179917" y="349038"/>
                      <a:pt x="153289" y="344001"/>
                      <a:pt x="135297" y="333206"/>
                    </a:cubicBezTo>
                    <a:cubicBezTo>
                      <a:pt x="117306" y="322411"/>
                      <a:pt x="102912" y="307298"/>
                      <a:pt x="92837" y="286427"/>
                    </a:cubicBezTo>
                    <a:cubicBezTo>
                      <a:pt x="84921" y="269875"/>
                      <a:pt x="79883" y="249724"/>
                      <a:pt x="77724" y="226695"/>
                    </a:cubicBezTo>
                    <a:lnTo>
                      <a:pt x="377105" y="226695"/>
                    </a:lnTo>
                    <a:cubicBezTo>
                      <a:pt x="377105" y="223097"/>
                      <a:pt x="377825" y="219498"/>
                      <a:pt x="377825" y="215900"/>
                    </a:cubicBezTo>
                    <a:lnTo>
                      <a:pt x="377825" y="205824"/>
                    </a:lnTo>
                    <a:cubicBezTo>
                      <a:pt x="377825" y="164804"/>
                      <a:pt x="369908" y="128820"/>
                      <a:pt x="353356" y="97875"/>
                    </a:cubicBezTo>
                    <a:cubicBezTo>
                      <a:pt x="337523" y="66929"/>
                      <a:pt x="315214" y="43180"/>
                      <a:pt x="287147" y="25908"/>
                    </a:cubicBezTo>
                    <a:close/>
                    <a:moveTo>
                      <a:pt x="108669" y="102912"/>
                    </a:moveTo>
                    <a:cubicBezTo>
                      <a:pt x="118745" y="90678"/>
                      <a:pt x="130259" y="81322"/>
                      <a:pt x="144653" y="75565"/>
                    </a:cubicBezTo>
                    <a:cubicBezTo>
                      <a:pt x="159046" y="69808"/>
                      <a:pt x="174879" y="66209"/>
                      <a:pt x="192151" y="66209"/>
                    </a:cubicBezTo>
                    <a:cubicBezTo>
                      <a:pt x="223816" y="66209"/>
                      <a:pt x="249724" y="77724"/>
                      <a:pt x="269875" y="100753"/>
                    </a:cubicBezTo>
                    <a:cubicBezTo>
                      <a:pt x="284268" y="117306"/>
                      <a:pt x="293624" y="140335"/>
                      <a:pt x="297942" y="169841"/>
                    </a:cubicBezTo>
                    <a:lnTo>
                      <a:pt x="81322" y="169841"/>
                    </a:lnTo>
                    <a:cubicBezTo>
                      <a:pt x="82762" y="161925"/>
                      <a:pt x="84201" y="154728"/>
                      <a:pt x="86360" y="148251"/>
                    </a:cubicBezTo>
                    <a:cubicBezTo>
                      <a:pt x="91398" y="130260"/>
                      <a:pt x="99314" y="115866"/>
                      <a:pt x="108669" y="102912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0" name="Forma libre 29">
                <a:extLst>
                  <a:ext uri="{FF2B5EF4-FFF2-40B4-BE49-F238E27FC236}">
                    <a16:creationId xmlns:a16="http://schemas.microsoft.com/office/drawing/2014/main" id="{37EE55DE-76EA-1C3B-1342-6E0805294DBD}"/>
                  </a:ext>
                </a:extLst>
              </p:cNvPr>
              <p:cNvSpPr/>
              <p:nvPr/>
            </p:nvSpPr>
            <p:spPr>
              <a:xfrm>
                <a:off x="11695313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2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2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1" name="Forma libre 30">
                <a:extLst>
                  <a:ext uri="{FF2B5EF4-FFF2-40B4-BE49-F238E27FC236}">
                    <a16:creationId xmlns:a16="http://schemas.microsoft.com/office/drawing/2014/main" id="{9F3FB1AE-8BF8-1DC3-4408-EA6630A97EA0}"/>
                  </a:ext>
                </a:extLst>
              </p:cNvPr>
              <p:cNvSpPr/>
              <p:nvPr/>
            </p:nvSpPr>
            <p:spPr>
              <a:xfrm>
                <a:off x="11904736" y="6881494"/>
                <a:ext cx="397975" cy="562779"/>
              </a:xfrm>
              <a:custGeom>
                <a:avLst/>
                <a:gdLst>
                  <a:gd name="connsiteX0" fmla="*/ 320252 w 397975"/>
                  <a:gd name="connsiteY0" fmla="*/ 224536 h 562779"/>
                  <a:gd name="connsiteX1" fmla="*/ 313055 w 397975"/>
                  <a:gd name="connsiteY1" fmla="*/ 212302 h 562779"/>
                  <a:gd name="connsiteX2" fmla="*/ 261239 w 397975"/>
                  <a:gd name="connsiteY2" fmla="*/ 163364 h 562779"/>
                  <a:gd name="connsiteX3" fmla="*/ 184954 w 397975"/>
                  <a:gd name="connsiteY3" fmla="*/ 144653 h 562779"/>
                  <a:gd name="connsiteX4" fmla="*/ 111548 w 397975"/>
                  <a:gd name="connsiteY4" fmla="*/ 159766 h 562779"/>
                  <a:gd name="connsiteX5" fmla="*/ 52536 w 397975"/>
                  <a:gd name="connsiteY5" fmla="*/ 202946 h 562779"/>
                  <a:gd name="connsiteX6" fmla="*/ 13673 w 397975"/>
                  <a:gd name="connsiteY6" fmla="*/ 269155 h 562779"/>
                  <a:gd name="connsiteX7" fmla="*/ 0 w 397975"/>
                  <a:gd name="connsiteY7" fmla="*/ 354076 h 562779"/>
                  <a:gd name="connsiteX8" fmla="*/ 24468 w 397975"/>
                  <a:gd name="connsiteY8" fmla="*/ 462746 h 562779"/>
                  <a:gd name="connsiteX9" fmla="*/ 90678 w 397975"/>
                  <a:gd name="connsiteY9" fmla="*/ 536152 h 562779"/>
                  <a:gd name="connsiteX10" fmla="*/ 184954 w 397975"/>
                  <a:gd name="connsiteY10" fmla="*/ 562779 h 562779"/>
                  <a:gd name="connsiteX11" fmla="*/ 184954 w 397975"/>
                  <a:gd name="connsiteY11" fmla="*/ 562779 h 562779"/>
                  <a:gd name="connsiteX12" fmla="*/ 261239 w 397975"/>
                  <a:gd name="connsiteY12" fmla="*/ 544068 h 562779"/>
                  <a:gd name="connsiteX13" fmla="*/ 313055 w 397975"/>
                  <a:gd name="connsiteY13" fmla="*/ 495131 h 562779"/>
                  <a:gd name="connsiteX14" fmla="*/ 320252 w 397975"/>
                  <a:gd name="connsiteY14" fmla="*/ 482896 h 562779"/>
                  <a:gd name="connsiteX15" fmla="*/ 320252 w 397975"/>
                  <a:gd name="connsiteY15" fmla="*/ 554863 h 562779"/>
                  <a:gd name="connsiteX16" fmla="*/ 397976 w 397975"/>
                  <a:gd name="connsiteY16" fmla="*/ 554863 h 562779"/>
                  <a:gd name="connsiteX17" fmla="*/ 397976 w 397975"/>
                  <a:gd name="connsiteY17" fmla="*/ 0 h 562779"/>
                  <a:gd name="connsiteX18" fmla="*/ 320252 w 397975"/>
                  <a:gd name="connsiteY18" fmla="*/ 0 h 562779"/>
                  <a:gd name="connsiteX19" fmla="*/ 320252 w 397975"/>
                  <a:gd name="connsiteY19" fmla="*/ 224536 h 562779"/>
                  <a:gd name="connsiteX20" fmla="*/ 313055 w 397975"/>
                  <a:gd name="connsiteY20" fmla="*/ 411649 h 562779"/>
                  <a:gd name="connsiteX21" fmla="*/ 287867 w 397975"/>
                  <a:gd name="connsiteY21" fmla="*/ 455549 h 562779"/>
                  <a:gd name="connsiteX22" fmla="*/ 249004 w 397975"/>
                  <a:gd name="connsiteY22" fmla="*/ 482896 h 562779"/>
                  <a:gd name="connsiteX23" fmla="*/ 200067 w 397975"/>
                  <a:gd name="connsiteY23" fmla="*/ 492252 h 562779"/>
                  <a:gd name="connsiteX24" fmla="*/ 200067 w 397975"/>
                  <a:gd name="connsiteY24" fmla="*/ 492252 h 562779"/>
                  <a:gd name="connsiteX25" fmla="*/ 112268 w 397975"/>
                  <a:gd name="connsiteY25" fmla="*/ 455549 h 562779"/>
                  <a:gd name="connsiteX26" fmla="*/ 78443 w 397975"/>
                  <a:gd name="connsiteY26" fmla="*/ 352637 h 562779"/>
                  <a:gd name="connsiteX27" fmla="*/ 87799 w 397975"/>
                  <a:gd name="connsiteY27" fmla="*/ 293624 h 562779"/>
                  <a:gd name="connsiteX28" fmla="*/ 112987 w 397975"/>
                  <a:gd name="connsiteY28" fmla="*/ 250444 h 562779"/>
                  <a:gd name="connsiteX29" fmla="*/ 151130 w 397975"/>
                  <a:gd name="connsiteY29" fmla="*/ 223097 h 562779"/>
                  <a:gd name="connsiteX30" fmla="*/ 200067 w 397975"/>
                  <a:gd name="connsiteY30" fmla="*/ 213741 h 562779"/>
                  <a:gd name="connsiteX31" fmla="*/ 287147 w 397975"/>
                  <a:gd name="connsiteY31" fmla="*/ 250444 h 562779"/>
                  <a:gd name="connsiteX32" fmla="*/ 320971 w 397975"/>
                  <a:gd name="connsiteY32" fmla="*/ 352637 h 562779"/>
                  <a:gd name="connsiteX33" fmla="*/ 312335 w 397975"/>
                  <a:gd name="connsiteY33" fmla="*/ 410929 h 562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97975" h="562779">
                    <a:moveTo>
                      <a:pt x="320252" y="224536"/>
                    </a:moveTo>
                    <a:cubicBezTo>
                      <a:pt x="318092" y="220218"/>
                      <a:pt x="315214" y="215900"/>
                      <a:pt x="313055" y="212302"/>
                    </a:cubicBezTo>
                    <a:cubicBezTo>
                      <a:pt x="299381" y="192151"/>
                      <a:pt x="282109" y="175599"/>
                      <a:pt x="261239" y="163364"/>
                    </a:cubicBezTo>
                    <a:cubicBezTo>
                      <a:pt x="240368" y="151130"/>
                      <a:pt x="214461" y="144653"/>
                      <a:pt x="184954" y="144653"/>
                    </a:cubicBezTo>
                    <a:cubicBezTo>
                      <a:pt x="155448" y="144653"/>
                      <a:pt x="133858" y="149691"/>
                      <a:pt x="111548" y="159766"/>
                    </a:cubicBezTo>
                    <a:cubicBezTo>
                      <a:pt x="89238" y="169841"/>
                      <a:pt x="69807" y="184235"/>
                      <a:pt x="52536" y="202946"/>
                    </a:cubicBezTo>
                    <a:cubicBezTo>
                      <a:pt x="35983" y="221657"/>
                      <a:pt x="23029" y="243967"/>
                      <a:pt x="13673" y="269155"/>
                    </a:cubicBezTo>
                    <a:cubicBezTo>
                      <a:pt x="4318" y="294344"/>
                      <a:pt x="0" y="323130"/>
                      <a:pt x="0" y="354076"/>
                    </a:cubicBezTo>
                    <a:cubicBezTo>
                      <a:pt x="0" y="385022"/>
                      <a:pt x="7916" y="431800"/>
                      <a:pt x="24468" y="462746"/>
                    </a:cubicBezTo>
                    <a:cubicBezTo>
                      <a:pt x="40301" y="494411"/>
                      <a:pt x="62611" y="518879"/>
                      <a:pt x="90678" y="536152"/>
                    </a:cubicBezTo>
                    <a:cubicBezTo>
                      <a:pt x="118745" y="554143"/>
                      <a:pt x="150410" y="562779"/>
                      <a:pt x="184954" y="562779"/>
                    </a:cubicBezTo>
                    <a:lnTo>
                      <a:pt x="184954" y="562779"/>
                    </a:lnTo>
                    <a:cubicBezTo>
                      <a:pt x="214461" y="562779"/>
                      <a:pt x="240368" y="556302"/>
                      <a:pt x="261239" y="544068"/>
                    </a:cubicBezTo>
                    <a:cubicBezTo>
                      <a:pt x="282829" y="531834"/>
                      <a:pt x="300101" y="515281"/>
                      <a:pt x="313055" y="495131"/>
                    </a:cubicBezTo>
                    <a:cubicBezTo>
                      <a:pt x="315214" y="491532"/>
                      <a:pt x="318092" y="487214"/>
                      <a:pt x="320252" y="482896"/>
                    </a:cubicBezTo>
                    <a:lnTo>
                      <a:pt x="320252" y="554863"/>
                    </a:lnTo>
                    <a:lnTo>
                      <a:pt x="397976" y="554863"/>
                    </a:lnTo>
                    <a:lnTo>
                      <a:pt x="397976" y="0"/>
                    </a:lnTo>
                    <a:lnTo>
                      <a:pt x="320252" y="0"/>
                    </a:lnTo>
                    <a:lnTo>
                      <a:pt x="320252" y="224536"/>
                    </a:lnTo>
                    <a:close/>
                    <a:moveTo>
                      <a:pt x="313055" y="411649"/>
                    </a:moveTo>
                    <a:cubicBezTo>
                      <a:pt x="307297" y="428921"/>
                      <a:pt x="298662" y="443314"/>
                      <a:pt x="287867" y="455549"/>
                    </a:cubicBezTo>
                    <a:cubicBezTo>
                      <a:pt x="277072" y="467783"/>
                      <a:pt x="264117" y="477139"/>
                      <a:pt x="249004" y="482896"/>
                    </a:cubicBezTo>
                    <a:cubicBezTo>
                      <a:pt x="233892" y="488654"/>
                      <a:pt x="217339" y="492252"/>
                      <a:pt x="200067" y="492252"/>
                    </a:cubicBezTo>
                    <a:lnTo>
                      <a:pt x="200067" y="492252"/>
                    </a:lnTo>
                    <a:cubicBezTo>
                      <a:pt x="164084" y="492252"/>
                      <a:pt x="134577" y="480018"/>
                      <a:pt x="112268" y="455549"/>
                    </a:cubicBezTo>
                    <a:cubicBezTo>
                      <a:pt x="89958" y="431080"/>
                      <a:pt x="78443" y="396536"/>
                      <a:pt x="78443" y="352637"/>
                    </a:cubicBezTo>
                    <a:cubicBezTo>
                      <a:pt x="78443" y="308737"/>
                      <a:pt x="81322" y="310896"/>
                      <a:pt x="87799" y="293624"/>
                    </a:cubicBezTo>
                    <a:cubicBezTo>
                      <a:pt x="93557" y="277072"/>
                      <a:pt x="102192" y="261959"/>
                      <a:pt x="112987" y="250444"/>
                    </a:cubicBezTo>
                    <a:cubicBezTo>
                      <a:pt x="123782" y="238210"/>
                      <a:pt x="136737" y="229574"/>
                      <a:pt x="151130" y="223097"/>
                    </a:cubicBezTo>
                    <a:cubicBezTo>
                      <a:pt x="165523" y="217339"/>
                      <a:pt x="182076" y="213741"/>
                      <a:pt x="200067" y="213741"/>
                    </a:cubicBezTo>
                    <a:cubicBezTo>
                      <a:pt x="235331" y="213741"/>
                      <a:pt x="264837" y="225975"/>
                      <a:pt x="287147" y="250444"/>
                    </a:cubicBezTo>
                    <a:cubicBezTo>
                      <a:pt x="309457" y="274913"/>
                      <a:pt x="320971" y="308737"/>
                      <a:pt x="320971" y="352637"/>
                    </a:cubicBezTo>
                    <a:cubicBezTo>
                      <a:pt x="320971" y="396536"/>
                      <a:pt x="318092" y="393658"/>
                      <a:pt x="312335" y="410929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2" name="Forma libre 31">
                <a:extLst>
                  <a:ext uri="{FF2B5EF4-FFF2-40B4-BE49-F238E27FC236}">
                    <a16:creationId xmlns:a16="http://schemas.microsoft.com/office/drawing/2014/main" id="{CE0DB70B-AF93-1994-849D-D35173AA1C79}"/>
                  </a:ext>
                </a:extLst>
              </p:cNvPr>
              <p:cNvSpPr/>
              <p:nvPr/>
            </p:nvSpPr>
            <p:spPr>
              <a:xfrm>
                <a:off x="12378277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1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8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3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3" name="Forma libre 32">
                <a:extLst>
                  <a:ext uri="{FF2B5EF4-FFF2-40B4-BE49-F238E27FC236}">
                    <a16:creationId xmlns:a16="http://schemas.microsoft.com/office/drawing/2014/main" id="{B7C1AD12-92C0-651F-2E53-3576CDAA8A52}"/>
                  </a:ext>
                </a:extLst>
              </p:cNvPr>
              <p:cNvSpPr/>
              <p:nvPr/>
            </p:nvSpPr>
            <p:spPr>
              <a:xfrm>
                <a:off x="12589139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6 w 407331"/>
                  <a:gd name="connsiteY8" fmla="*/ 418846 h 418845"/>
                  <a:gd name="connsiteX9" fmla="*/ 204386 w 407331"/>
                  <a:gd name="connsiteY9" fmla="*/ 418846 h 418845"/>
                  <a:gd name="connsiteX10" fmla="*/ 284988 w 407331"/>
                  <a:gd name="connsiteY10" fmla="*/ 403733 h 418845"/>
                  <a:gd name="connsiteX11" fmla="*/ 349758 w 407331"/>
                  <a:gd name="connsiteY11" fmla="*/ 360553 h 418845"/>
                  <a:gd name="connsiteX12" fmla="*/ 392218 w 407331"/>
                  <a:gd name="connsiteY12" fmla="*/ 294344 h 418845"/>
                  <a:gd name="connsiteX13" fmla="*/ 407331 w 407331"/>
                  <a:gd name="connsiteY13" fmla="*/ 209423 h 418845"/>
                  <a:gd name="connsiteX14" fmla="*/ 380704 w 407331"/>
                  <a:gd name="connsiteY14" fmla="*/ 100034 h 418845"/>
                  <a:gd name="connsiteX15" fmla="*/ 308017 w 407331"/>
                  <a:gd name="connsiteY15" fmla="*/ 26628 h 418845"/>
                  <a:gd name="connsiteX16" fmla="*/ 318812 w 407331"/>
                  <a:gd name="connsiteY16" fmla="*/ 267716 h 418845"/>
                  <a:gd name="connsiteX17" fmla="*/ 292904 w 407331"/>
                  <a:gd name="connsiteY17" fmla="*/ 311616 h 418845"/>
                  <a:gd name="connsiteX18" fmla="*/ 253323 w 407331"/>
                  <a:gd name="connsiteY18" fmla="*/ 338963 h 418845"/>
                  <a:gd name="connsiteX19" fmla="*/ 203666 w 407331"/>
                  <a:gd name="connsiteY19" fmla="*/ 348319 h 418845"/>
                  <a:gd name="connsiteX20" fmla="*/ 203666 w 407331"/>
                  <a:gd name="connsiteY20" fmla="*/ 348319 h 418845"/>
                  <a:gd name="connsiteX21" fmla="*/ 140335 w 407331"/>
                  <a:gd name="connsiteY21" fmla="*/ 331766 h 418845"/>
                  <a:gd name="connsiteX22" fmla="*/ 95716 w 407331"/>
                  <a:gd name="connsiteY22" fmla="*/ 283549 h 418845"/>
                  <a:gd name="connsiteX23" fmla="*/ 79163 w 407331"/>
                  <a:gd name="connsiteY23" fmla="*/ 208703 h 418845"/>
                  <a:gd name="connsiteX24" fmla="*/ 88519 w 407331"/>
                  <a:gd name="connsiteY24" fmla="*/ 149691 h 418845"/>
                  <a:gd name="connsiteX25" fmla="*/ 114427 w 407331"/>
                  <a:gd name="connsiteY25" fmla="*/ 106511 h 418845"/>
                  <a:gd name="connsiteX26" fmla="*/ 154009 w 407331"/>
                  <a:gd name="connsiteY26" fmla="*/ 79163 h 418845"/>
                  <a:gd name="connsiteX27" fmla="*/ 202946 w 407331"/>
                  <a:gd name="connsiteY27" fmla="*/ 69808 h 418845"/>
                  <a:gd name="connsiteX28" fmla="*/ 267716 w 407331"/>
                  <a:gd name="connsiteY28" fmla="*/ 86360 h 418845"/>
                  <a:gd name="connsiteX29" fmla="*/ 312336 w 407331"/>
                  <a:gd name="connsiteY29" fmla="*/ 133858 h 418845"/>
                  <a:gd name="connsiteX30" fmla="*/ 328888 w 407331"/>
                  <a:gd name="connsiteY30" fmla="*/ 208703 h 418845"/>
                  <a:gd name="connsiteX31" fmla="*/ 319532 w 407331"/>
                  <a:gd name="connsiteY31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49691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59" y="410210"/>
                      <a:pt x="165523" y="418846"/>
                      <a:pt x="204386" y="418846"/>
                    </a:cubicBezTo>
                    <a:lnTo>
                      <a:pt x="204386" y="418846"/>
                    </a:ln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09457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6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812" y="267716"/>
                    </a:moveTo>
                    <a:cubicBezTo>
                      <a:pt x="312336" y="284988"/>
                      <a:pt x="303699" y="300101"/>
                      <a:pt x="292904" y="311616"/>
                    </a:cubicBezTo>
                    <a:cubicBezTo>
                      <a:pt x="282109" y="323130"/>
                      <a:pt x="268436" y="332486"/>
                      <a:pt x="253323" y="338963"/>
                    </a:cubicBezTo>
                    <a:cubicBezTo>
                      <a:pt x="238209" y="345440"/>
                      <a:pt x="221657" y="348319"/>
                      <a:pt x="203666" y="348319"/>
                    </a:cubicBezTo>
                    <a:lnTo>
                      <a:pt x="203666" y="348319"/>
                    </a:lnTo>
                    <a:cubicBezTo>
                      <a:pt x="180636" y="348319"/>
                      <a:pt x="159046" y="342561"/>
                      <a:pt x="140335" y="331766"/>
                    </a:cubicBezTo>
                    <a:cubicBezTo>
                      <a:pt x="121624" y="320971"/>
                      <a:pt x="106511" y="304419"/>
                      <a:pt x="95716" y="283549"/>
                    </a:cubicBezTo>
                    <a:cubicBezTo>
                      <a:pt x="84921" y="262678"/>
                      <a:pt x="79163" y="237490"/>
                      <a:pt x="79163" y="208703"/>
                    </a:cubicBezTo>
                    <a:cubicBezTo>
                      <a:pt x="79163" y="179917"/>
                      <a:pt x="82042" y="166963"/>
                      <a:pt x="88519" y="149691"/>
                    </a:cubicBezTo>
                    <a:cubicBezTo>
                      <a:pt x="94996" y="133138"/>
                      <a:pt x="102912" y="118025"/>
                      <a:pt x="114427" y="106511"/>
                    </a:cubicBezTo>
                    <a:cubicBezTo>
                      <a:pt x="125942" y="94996"/>
                      <a:pt x="138896" y="84921"/>
                      <a:pt x="154009" y="79163"/>
                    </a:cubicBezTo>
                    <a:cubicBezTo>
                      <a:pt x="169122" y="73406"/>
                      <a:pt x="185674" y="69808"/>
                      <a:pt x="202946" y="69808"/>
                    </a:cubicBezTo>
                    <a:cubicBezTo>
                      <a:pt x="220218" y="69808"/>
                      <a:pt x="249004" y="75565"/>
                      <a:pt x="267716" y="86360"/>
                    </a:cubicBezTo>
                    <a:cubicBezTo>
                      <a:pt x="286427" y="97155"/>
                      <a:pt x="301541" y="113707"/>
                      <a:pt x="312336" y="133858"/>
                    </a:cubicBezTo>
                    <a:cubicBezTo>
                      <a:pt x="323131" y="154728"/>
                      <a:pt x="328888" y="179197"/>
                      <a:pt x="328888" y="208703"/>
                    </a:cubicBezTo>
                    <a:cubicBezTo>
                      <a:pt x="328888" y="238210"/>
                      <a:pt x="326009" y="249724"/>
                      <a:pt x="319532" y="267716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6" name="Forma libre 35">
                <a:extLst>
                  <a:ext uri="{FF2B5EF4-FFF2-40B4-BE49-F238E27FC236}">
                    <a16:creationId xmlns:a16="http://schemas.microsoft.com/office/drawing/2014/main" id="{8D61061A-F841-79A5-13E1-3858944DD0A2}"/>
                  </a:ext>
                </a:extLst>
              </p:cNvPr>
              <p:cNvSpPr/>
              <p:nvPr/>
            </p:nvSpPr>
            <p:spPr>
              <a:xfrm>
                <a:off x="13041090" y="6881494"/>
                <a:ext cx="78443" cy="554143"/>
              </a:xfrm>
              <a:custGeom>
                <a:avLst/>
                <a:gdLst>
                  <a:gd name="connsiteX0" fmla="*/ 0 w 78443"/>
                  <a:gd name="connsiteY0" fmla="*/ 0 h 554143"/>
                  <a:gd name="connsiteX1" fmla="*/ 78444 w 78443"/>
                  <a:gd name="connsiteY1" fmla="*/ 0 h 554143"/>
                  <a:gd name="connsiteX2" fmla="*/ 78444 w 78443"/>
                  <a:gd name="connsiteY2" fmla="*/ 554143 h 554143"/>
                  <a:gd name="connsiteX3" fmla="*/ 0 w 78443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43" h="554143">
                    <a:moveTo>
                      <a:pt x="0" y="0"/>
                    </a:moveTo>
                    <a:lnTo>
                      <a:pt x="78444" y="0"/>
                    </a:lnTo>
                    <a:lnTo>
                      <a:pt x="78444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7" name="Forma libre 36">
                <a:extLst>
                  <a:ext uri="{FF2B5EF4-FFF2-40B4-BE49-F238E27FC236}">
                    <a16:creationId xmlns:a16="http://schemas.microsoft.com/office/drawing/2014/main" id="{A3E4BB44-569C-E1C7-AA4E-A9929F6B8E09}"/>
                  </a:ext>
                </a:extLst>
              </p:cNvPr>
              <p:cNvSpPr/>
              <p:nvPr/>
            </p:nvSpPr>
            <p:spPr>
              <a:xfrm>
                <a:off x="13172788" y="7025427"/>
                <a:ext cx="356235" cy="418846"/>
              </a:xfrm>
              <a:custGeom>
                <a:avLst/>
                <a:gdLst>
                  <a:gd name="connsiteX0" fmla="*/ 342562 w 356235"/>
                  <a:gd name="connsiteY0" fmla="*/ 87799 h 418846"/>
                  <a:gd name="connsiteX1" fmla="*/ 302260 w 356235"/>
                  <a:gd name="connsiteY1" fmla="*/ 38142 h 418846"/>
                  <a:gd name="connsiteX2" fmla="*/ 245407 w 356235"/>
                  <a:gd name="connsiteY2" fmla="*/ 9356 h 418846"/>
                  <a:gd name="connsiteX3" fmla="*/ 177758 w 356235"/>
                  <a:gd name="connsiteY3" fmla="*/ 0 h 418846"/>
                  <a:gd name="connsiteX4" fmla="*/ 79163 w 356235"/>
                  <a:gd name="connsiteY4" fmla="*/ 24469 h 418846"/>
                  <a:gd name="connsiteX5" fmla="*/ 14393 w 356235"/>
                  <a:gd name="connsiteY5" fmla="*/ 97875 h 418846"/>
                  <a:gd name="connsiteX6" fmla="*/ 75565 w 356235"/>
                  <a:gd name="connsiteY6" fmla="*/ 132419 h 418846"/>
                  <a:gd name="connsiteX7" fmla="*/ 112988 w 356235"/>
                  <a:gd name="connsiteY7" fmla="*/ 86360 h 418846"/>
                  <a:gd name="connsiteX8" fmla="*/ 176318 w 356235"/>
                  <a:gd name="connsiteY8" fmla="*/ 69808 h 418846"/>
                  <a:gd name="connsiteX9" fmla="*/ 228134 w 356235"/>
                  <a:gd name="connsiteY9" fmla="*/ 79163 h 418846"/>
                  <a:gd name="connsiteX10" fmla="*/ 265557 w 356235"/>
                  <a:gd name="connsiteY10" fmla="*/ 110109 h 418846"/>
                  <a:gd name="connsiteX11" fmla="*/ 279951 w 356235"/>
                  <a:gd name="connsiteY11" fmla="*/ 166243 h 418846"/>
                  <a:gd name="connsiteX12" fmla="*/ 279951 w 356235"/>
                  <a:gd name="connsiteY12" fmla="*/ 210862 h 418846"/>
                  <a:gd name="connsiteX13" fmla="*/ 271314 w 356235"/>
                  <a:gd name="connsiteY13" fmla="*/ 202226 h 418846"/>
                  <a:gd name="connsiteX14" fmla="*/ 163364 w 356235"/>
                  <a:gd name="connsiteY14" fmla="*/ 169841 h 418846"/>
                  <a:gd name="connsiteX15" fmla="*/ 80603 w 356235"/>
                  <a:gd name="connsiteY15" fmla="*/ 184234 h 418846"/>
                  <a:gd name="connsiteX16" fmla="*/ 21590 w 356235"/>
                  <a:gd name="connsiteY16" fmla="*/ 226695 h 418846"/>
                  <a:gd name="connsiteX17" fmla="*/ 0 w 356235"/>
                  <a:gd name="connsiteY17" fmla="*/ 294344 h 418846"/>
                  <a:gd name="connsiteX18" fmla="*/ 20871 w 356235"/>
                  <a:gd name="connsiteY18" fmla="*/ 361992 h 418846"/>
                  <a:gd name="connsiteX19" fmla="*/ 77724 w 356235"/>
                  <a:gd name="connsiteY19" fmla="*/ 404453 h 418846"/>
                  <a:gd name="connsiteX20" fmla="*/ 158327 w 356235"/>
                  <a:gd name="connsiteY20" fmla="*/ 418846 h 418846"/>
                  <a:gd name="connsiteX21" fmla="*/ 268436 w 356235"/>
                  <a:gd name="connsiteY21" fmla="*/ 385022 h 418846"/>
                  <a:gd name="connsiteX22" fmla="*/ 282829 w 356235"/>
                  <a:gd name="connsiteY22" fmla="*/ 369909 h 418846"/>
                  <a:gd name="connsiteX23" fmla="*/ 282829 w 356235"/>
                  <a:gd name="connsiteY23" fmla="*/ 410210 h 418846"/>
                  <a:gd name="connsiteX24" fmla="*/ 356235 w 356235"/>
                  <a:gd name="connsiteY24" fmla="*/ 410210 h 418846"/>
                  <a:gd name="connsiteX25" fmla="*/ 356235 w 356235"/>
                  <a:gd name="connsiteY25" fmla="*/ 159046 h 418846"/>
                  <a:gd name="connsiteX26" fmla="*/ 341122 w 356235"/>
                  <a:gd name="connsiteY26" fmla="*/ 87080 h 418846"/>
                  <a:gd name="connsiteX27" fmla="*/ 254043 w 356235"/>
                  <a:gd name="connsiteY27" fmla="*/ 342561 h 418846"/>
                  <a:gd name="connsiteX28" fmla="*/ 182796 w 356235"/>
                  <a:gd name="connsiteY28" fmla="*/ 359114 h 418846"/>
                  <a:gd name="connsiteX29" fmla="*/ 182796 w 356235"/>
                  <a:gd name="connsiteY29" fmla="*/ 359114 h 418846"/>
                  <a:gd name="connsiteX30" fmla="*/ 110109 w 356235"/>
                  <a:gd name="connsiteY30" fmla="*/ 342561 h 418846"/>
                  <a:gd name="connsiteX31" fmla="*/ 81323 w 356235"/>
                  <a:gd name="connsiteY31" fmla="*/ 294344 h 418846"/>
                  <a:gd name="connsiteX32" fmla="*/ 110109 w 356235"/>
                  <a:gd name="connsiteY32" fmla="*/ 244687 h 418846"/>
                  <a:gd name="connsiteX33" fmla="*/ 182796 w 356235"/>
                  <a:gd name="connsiteY33" fmla="*/ 228134 h 418846"/>
                  <a:gd name="connsiteX34" fmla="*/ 254043 w 356235"/>
                  <a:gd name="connsiteY34" fmla="*/ 244687 h 418846"/>
                  <a:gd name="connsiteX35" fmla="*/ 282829 w 356235"/>
                  <a:gd name="connsiteY35" fmla="*/ 293624 h 418846"/>
                  <a:gd name="connsiteX36" fmla="*/ 254043 w 356235"/>
                  <a:gd name="connsiteY36" fmla="*/ 341842 h 418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356235" h="418846">
                    <a:moveTo>
                      <a:pt x="342562" y="87799"/>
                    </a:moveTo>
                    <a:cubicBezTo>
                      <a:pt x="332486" y="67649"/>
                      <a:pt x="319532" y="51096"/>
                      <a:pt x="302260" y="38142"/>
                    </a:cubicBezTo>
                    <a:cubicBezTo>
                      <a:pt x="284988" y="25188"/>
                      <a:pt x="266277" y="15833"/>
                      <a:pt x="245407" y="9356"/>
                    </a:cubicBezTo>
                    <a:cubicBezTo>
                      <a:pt x="223817" y="3598"/>
                      <a:pt x="201507" y="0"/>
                      <a:pt x="177758" y="0"/>
                    </a:cubicBezTo>
                    <a:cubicBezTo>
                      <a:pt x="141055" y="0"/>
                      <a:pt x="108670" y="7916"/>
                      <a:pt x="79163" y="24469"/>
                    </a:cubicBezTo>
                    <a:cubicBezTo>
                      <a:pt x="50377" y="40301"/>
                      <a:pt x="28067" y="64770"/>
                      <a:pt x="14393" y="97875"/>
                    </a:cubicBezTo>
                    <a:lnTo>
                      <a:pt x="75565" y="132419"/>
                    </a:lnTo>
                    <a:cubicBezTo>
                      <a:pt x="83482" y="112988"/>
                      <a:pt x="95716" y="97875"/>
                      <a:pt x="112988" y="86360"/>
                    </a:cubicBezTo>
                    <a:cubicBezTo>
                      <a:pt x="130260" y="75565"/>
                      <a:pt x="151130" y="69808"/>
                      <a:pt x="176318" y="69808"/>
                    </a:cubicBezTo>
                    <a:cubicBezTo>
                      <a:pt x="201507" y="69808"/>
                      <a:pt x="213022" y="72686"/>
                      <a:pt x="228134" y="79163"/>
                    </a:cubicBezTo>
                    <a:cubicBezTo>
                      <a:pt x="243248" y="85640"/>
                      <a:pt x="256202" y="95716"/>
                      <a:pt x="265557" y="110109"/>
                    </a:cubicBezTo>
                    <a:cubicBezTo>
                      <a:pt x="274913" y="124502"/>
                      <a:pt x="279951" y="143214"/>
                      <a:pt x="279951" y="166243"/>
                    </a:cubicBezTo>
                    <a:lnTo>
                      <a:pt x="279951" y="210862"/>
                    </a:lnTo>
                    <a:cubicBezTo>
                      <a:pt x="277072" y="207984"/>
                      <a:pt x="274193" y="205105"/>
                      <a:pt x="271314" y="202226"/>
                    </a:cubicBezTo>
                    <a:cubicBezTo>
                      <a:pt x="246846" y="180636"/>
                      <a:pt x="210863" y="169841"/>
                      <a:pt x="163364" y="169841"/>
                    </a:cubicBezTo>
                    <a:cubicBezTo>
                      <a:pt x="115867" y="169841"/>
                      <a:pt x="105791" y="174879"/>
                      <a:pt x="80603" y="184234"/>
                    </a:cubicBezTo>
                    <a:cubicBezTo>
                      <a:pt x="55414" y="193590"/>
                      <a:pt x="35983" y="207984"/>
                      <a:pt x="21590" y="226695"/>
                    </a:cubicBezTo>
                    <a:cubicBezTo>
                      <a:pt x="7197" y="245406"/>
                      <a:pt x="0" y="267716"/>
                      <a:pt x="0" y="294344"/>
                    </a:cubicBezTo>
                    <a:cubicBezTo>
                      <a:pt x="0" y="320971"/>
                      <a:pt x="7197" y="343281"/>
                      <a:pt x="20871" y="361992"/>
                    </a:cubicBezTo>
                    <a:cubicBezTo>
                      <a:pt x="34544" y="380704"/>
                      <a:pt x="53975" y="394377"/>
                      <a:pt x="77724" y="404453"/>
                    </a:cubicBezTo>
                    <a:cubicBezTo>
                      <a:pt x="101473" y="414528"/>
                      <a:pt x="128821" y="418846"/>
                      <a:pt x="158327" y="418846"/>
                    </a:cubicBezTo>
                    <a:cubicBezTo>
                      <a:pt x="205825" y="418846"/>
                      <a:pt x="242528" y="407331"/>
                      <a:pt x="268436" y="385022"/>
                    </a:cubicBezTo>
                    <a:cubicBezTo>
                      <a:pt x="273473" y="380704"/>
                      <a:pt x="278511" y="374946"/>
                      <a:pt x="282829" y="369909"/>
                    </a:cubicBezTo>
                    <a:lnTo>
                      <a:pt x="282829" y="410210"/>
                    </a:lnTo>
                    <a:lnTo>
                      <a:pt x="356235" y="410210"/>
                    </a:lnTo>
                    <a:lnTo>
                      <a:pt x="356235" y="159046"/>
                    </a:lnTo>
                    <a:cubicBezTo>
                      <a:pt x="356235" y="130979"/>
                      <a:pt x="351198" y="107230"/>
                      <a:pt x="341122" y="87080"/>
                    </a:cubicBezTo>
                    <a:close/>
                    <a:moveTo>
                      <a:pt x="254043" y="342561"/>
                    </a:moveTo>
                    <a:cubicBezTo>
                      <a:pt x="235331" y="353356"/>
                      <a:pt x="211582" y="359114"/>
                      <a:pt x="182796" y="359114"/>
                    </a:cubicBezTo>
                    <a:lnTo>
                      <a:pt x="182796" y="359114"/>
                    </a:lnTo>
                    <a:cubicBezTo>
                      <a:pt x="154009" y="359114"/>
                      <a:pt x="129540" y="353356"/>
                      <a:pt x="110109" y="342561"/>
                    </a:cubicBezTo>
                    <a:cubicBezTo>
                      <a:pt x="90678" y="331766"/>
                      <a:pt x="81323" y="316653"/>
                      <a:pt x="81323" y="294344"/>
                    </a:cubicBezTo>
                    <a:cubicBezTo>
                      <a:pt x="81323" y="272034"/>
                      <a:pt x="90678" y="255482"/>
                      <a:pt x="110109" y="244687"/>
                    </a:cubicBezTo>
                    <a:cubicBezTo>
                      <a:pt x="129540" y="233892"/>
                      <a:pt x="154009" y="228134"/>
                      <a:pt x="182796" y="228134"/>
                    </a:cubicBezTo>
                    <a:cubicBezTo>
                      <a:pt x="211582" y="228134"/>
                      <a:pt x="235331" y="233892"/>
                      <a:pt x="254043" y="244687"/>
                    </a:cubicBezTo>
                    <a:cubicBezTo>
                      <a:pt x="272754" y="255482"/>
                      <a:pt x="282829" y="272754"/>
                      <a:pt x="282829" y="293624"/>
                    </a:cubicBezTo>
                    <a:cubicBezTo>
                      <a:pt x="282829" y="314494"/>
                      <a:pt x="273473" y="331047"/>
                      <a:pt x="254043" y="341842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8" name="Forma libre 37">
                <a:extLst>
                  <a:ext uri="{FF2B5EF4-FFF2-40B4-BE49-F238E27FC236}">
                    <a16:creationId xmlns:a16="http://schemas.microsoft.com/office/drawing/2014/main" id="{FCFF9614-6915-0CBB-7A60-34A27900E064}"/>
                  </a:ext>
                </a:extLst>
              </p:cNvPr>
              <p:cNvSpPr/>
              <p:nvPr/>
            </p:nvSpPr>
            <p:spPr>
              <a:xfrm>
                <a:off x="13332554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80240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 Gree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8F51688A-8E33-CFA5-B7C0-D89103BDA8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5341" y="438865"/>
            <a:ext cx="9289413" cy="3016075"/>
          </a:xfrm>
          <a:prstGeom prst="rect">
            <a:avLst/>
          </a:prstGeom>
        </p:spPr>
        <p:txBody>
          <a:bodyPr lIns="0" anchor="t">
            <a:normAutofit/>
          </a:bodyPr>
          <a:lstStyle>
            <a:lvl1pPr>
              <a:lnSpc>
                <a:spcPct val="80000"/>
              </a:lnSpc>
              <a:defRPr sz="7000" b="0" i="0" spc="-150">
                <a:solidFill>
                  <a:schemeClr val="bg1"/>
                </a:solidFill>
                <a:latin typeface="+mj-lt"/>
                <a:ea typeface="IberPangea Text" panose="020B0404000000000000" pitchFamily="34" charset="0"/>
                <a:cs typeface="IberPangea Text" panose="020B0404000000000000" pitchFamily="34" charset="0"/>
              </a:defRPr>
            </a:lvl1pPr>
          </a:lstStyle>
          <a:p>
            <a:pPr lvl="0"/>
            <a:r>
              <a:rPr lang="en-US" noProof="0"/>
              <a:t>Título </a:t>
            </a:r>
          </a:p>
          <a:p>
            <a:pPr lvl="0"/>
            <a:r>
              <a:rPr lang="en-US" noProof="0"/>
              <a:t>de portada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0850E704-152E-00B3-AA09-162593A76B8A}"/>
              </a:ext>
            </a:extLst>
          </p:cNvPr>
          <p:cNvSpPr txBox="1"/>
          <p:nvPr userDrawn="1"/>
        </p:nvSpPr>
        <p:spPr>
          <a:xfrm>
            <a:off x="11301518" y="6454776"/>
            <a:ext cx="484082" cy="2089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D5E78EB0-DDD2-2F40-8AB8-446A90E58D7D}" type="slidenum">
              <a:rPr lang="en-US" sz="900" smtClean="0">
                <a:solidFill>
                  <a:schemeClr val="bg1"/>
                </a:solidFill>
                <a:latin typeface="+mn-lt"/>
                <a:ea typeface="IberPangea Text Light" panose="020B0404000000000000" pitchFamily="34" charset="0"/>
                <a:cs typeface="IberPangea Text Light" panose="020B0404000000000000" pitchFamily="34" charset="0"/>
              </a:rPr>
              <a:pPr algn="r"/>
              <a:t>‹Nº›</a:t>
            </a:fld>
            <a:endParaRPr lang="en-US" sz="900">
              <a:solidFill>
                <a:schemeClr val="bg1"/>
              </a:solidFill>
              <a:latin typeface="+mn-lt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A2DF9BDD-4244-753E-84CA-6B3BABE62184}"/>
              </a:ext>
            </a:extLst>
          </p:cNvPr>
          <p:cNvGrpSpPr/>
          <p:nvPr userDrawn="1"/>
        </p:nvGrpSpPr>
        <p:grpSpPr>
          <a:xfrm>
            <a:off x="10672957" y="288910"/>
            <a:ext cx="1121024" cy="658229"/>
            <a:chOff x="8336629" y="4518109"/>
            <a:chExt cx="5193114" cy="3049227"/>
          </a:xfrm>
          <a:solidFill>
            <a:schemeClr val="bg1"/>
          </a:solidFill>
        </p:grpSpPr>
        <p:grpSp>
          <p:nvGrpSpPr>
            <p:cNvPr id="7" name="Gráfico 12">
              <a:extLst>
                <a:ext uri="{FF2B5EF4-FFF2-40B4-BE49-F238E27FC236}">
                  <a16:creationId xmlns:a16="http://schemas.microsoft.com/office/drawing/2014/main" id="{A5F6F734-3B27-C3AD-7C2E-4335876D29F4}"/>
                </a:ext>
              </a:extLst>
            </p:cNvPr>
            <p:cNvGrpSpPr/>
            <p:nvPr/>
          </p:nvGrpSpPr>
          <p:grpSpPr>
            <a:xfrm>
              <a:off x="8336629" y="4518109"/>
              <a:ext cx="5193114" cy="1989158"/>
              <a:chOff x="8336629" y="4518109"/>
              <a:chExt cx="5193114" cy="1989158"/>
            </a:xfrm>
            <a:grpFill/>
          </p:grpSpPr>
          <p:sp>
            <p:nvSpPr>
              <p:cNvPr id="39" name="Forma libre 38">
                <a:extLst>
                  <a:ext uri="{FF2B5EF4-FFF2-40B4-BE49-F238E27FC236}">
                    <a16:creationId xmlns:a16="http://schemas.microsoft.com/office/drawing/2014/main" id="{ADA35871-E0DE-EF72-3FF7-6A21211C8842}"/>
                  </a:ext>
                </a:extLst>
              </p:cNvPr>
              <p:cNvSpPr/>
              <p:nvPr/>
            </p:nvSpPr>
            <p:spPr>
              <a:xfrm>
                <a:off x="10235109" y="4639013"/>
                <a:ext cx="1689777" cy="1868254"/>
              </a:xfrm>
              <a:custGeom>
                <a:avLst/>
                <a:gdLst>
                  <a:gd name="connsiteX0" fmla="*/ 1241425 w 1689777"/>
                  <a:gd name="connsiteY0" fmla="*/ 115866 h 1868254"/>
                  <a:gd name="connsiteX1" fmla="*/ 763566 w 1689777"/>
                  <a:gd name="connsiteY1" fmla="*/ 0 h 1868254"/>
                  <a:gd name="connsiteX2" fmla="*/ 0 w 1689777"/>
                  <a:gd name="connsiteY2" fmla="*/ 0 h 1868254"/>
                  <a:gd name="connsiteX3" fmla="*/ 0 w 1689777"/>
                  <a:gd name="connsiteY3" fmla="*/ 1868255 h 1868254"/>
                  <a:gd name="connsiteX4" fmla="*/ 763566 w 1689777"/>
                  <a:gd name="connsiteY4" fmla="*/ 1868255 h 1868254"/>
                  <a:gd name="connsiteX5" fmla="*/ 1241425 w 1689777"/>
                  <a:gd name="connsiteY5" fmla="*/ 1752388 h 1868254"/>
                  <a:gd name="connsiteX6" fmla="*/ 1569593 w 1689777"/>
                  <a:gd name="connsiteY6" fmla="*/ 1425660 h 1868254"/>
                  <a:gd name="connsiteX7" fmla="*/ 1689778 w 1689777"/>
                  <a:gd name="connsiteY7" fmla="*/ 934847 h 1868254"/>
                  <a:gd name="connsiteX8" fmla="*/ 1569593 w 1689777"/>
                  <a:gd name="connsiteY8" fmla="*/ 442595 h 1868254"/>
                  <a:gd name="connsiteX9" fmla="*/ 1241425 w 1689777"/>
                  <a:gd name="connsiteY9" fmla="*/ 117306 h 1868254"/>
                  <a:gd name="connsiteX10" fmla="*/ 1241425 w 1689777"/>
                  <a:gd name="connsiteY10" fmla="*/ 117306 h 1868254"/>
                  <a:gd name="connsiteX11" fmla="*/ 1196086 w 1689777"/>
                  <a:gd name="connsiteY11" fmla="*/ 1234228 h 1868254"/>
                  <a:gd name="connsiteX12" fmla="*/ 1025525 w 1689777"/>
                  <a:gd name="connsiteY12" fmla="*/ 1430697 h 1868254"/>
                  <a:gd name="connsiteX13" fmla="*/ 736939 w 1689777"/>
                  <a:gd name="connsiteY13" fmla="*/ 1499785 h 1868254"/>
                  <a:gd name="connsiteX14" fmla="*/ 419566 w 1689777"/>
                  <a:gd name="connsiteY14" fmla="*/ 1499785 h 1868254"/>
                  <a:gd name="connsiteX15" fmla="*/ 419566 w 1689777"/>
                  <a:gd name="connsiteY15" fmla="*/ 367750 h 1868254"/>
                  <a:gd name="connsiteX16" fmla="*/ 736939 w 1689777"/>
                  <a:gd name="connsiteY16" fmla="*/ 367750 h 1868254"/>
                  <a:gd name="connsiteX17" fmla="*/ 1025525 w 1689777"/>
                  <a:gd name="connsiteY17" fmla="*/ 436838 h 1868254"/>
                  <a:gd name="connsiteX18" fmla="*/ 1196086 w 1689777"/>
                  <a:gd name="connsiteY18" fmla="*/ 633307 h 1868254"/>
                  <a:gd name="connsiteX19" fmla="*/ 1252220 w 1689777"/>
                  <a:gd name="connsiteY19" fmla="*/ 933408 h 1868254"/>
                  <a:gd name="connsiteX20" fmla="*/ 1196086 w 1689777"/>
                  <a:gd name="connsiteY20" fmla="*/ 1233509 h 1868254"/>
                  <a:gd name="connsiteX21" fmla="*/ 1196086 w 1689777"/>
                  <a:gd name="connsiteY21" fmla="*/ 123350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689777" h="1868254">
                    <a:moveTo>
                      <a:pt x="1241425" y="115866"/>
                    </a:moveTo>
                    <a:cubicBezTo>
                      <a:pt x="1102529" y="38142"/>
                      <a:pt x="943483" y="0"/>
                      <a:pt x="763566" y="0"/>
                    </a:cubicBezTo>
                    <a:lnTo>
                      <a:pt x="0" y="0"/>
                    </a:lnTo>
                    <a:lnTo>
                      <a:pt x="0" y="1868255"/>
                    </a:lnTo>
                    <a:lnTo>
                      <a:pt x="763566" y="1868255"/>
                    </a:lnTo>
                    <a:cubicBezTo>
                      <a:pt x="943483" y="1868255"/>
                      <a:pt x="1102529" y="1829393"/>
                      <a:pt x="1241425" y="1752388"/>
                    </a:cubicBezTo>
                    <a:cubicBezTo>
                      <a:pt x="1380321" y="1674664"/>
                      <a:pt x="1489710" y="1565995"/>
                      <a:pt x="1569593" y="1425660"/>
                    </a:cubicBezTo>
                    <a:cubicBezTo>
                      <a:pt x="1649476" y="1285325"/>
                      <a:pt x="1689778" y="1121241"/>
                      <a:pt x="1689778" y="934847"/>
                    </a:cubicBezTo>
                    <a:cubicBezTo>
                      <a:pt x="1689778" y="748453"/>
                      <a:pt x="1649476" y="582210"/>
                      <a:pt x="1569593" y="442595"/>
                    </a:cubicBezTo>
                    <a:cubicBezTo>
                      <a:pt x="1489710" y="302980"/>
                      <a:pt x="1380321" y="194310"/>
                      <a:pt x="1241425" y="117306"/>
                    </a:cubicBezTo>
                    <a:lnTo>
                      <a:pt x="1241425" y="117306"/>
                    </a:lnTo>
                    <a:close/>
                    <a:moveTo>
                      <a:pt x="1196086" y="1234228"/>
                    </a:moveTo>
                    <a:cubicBezTo>
                      <a:pt x="1158664" y="1319149"/>
                      <a:pt x="1101810" y="1383919"/>
                      <a:pt x="1025525" y="1430697"/>
                    </a:cubicBezTo>
                    <a:cubicBezTo>
                      <a:pt x="949240" y="1476756"/>
                      <a:pt x="852805" y="1499785"/>
                      <a:pt x="736939" y="1499785"/>
                    </a:cubicBezTo>
                    <a:lnTo>
                      <a:pt x="419566" y="1499785"/>
                    </a:lnTo>
                    <a:lnTo>
                      <a:pt x="419566" y="367750"/>
                    </a:lnTo>
                    <a:lnTo>
                      <a:pt x="736939" y="367750"/>
                    </a:lnTo>
                    <a:cubicBezTo>
                      <a:pt x="852805" y="367750"/>
                      <a:pt x="948521" y="390779"/>
                      <a:pt x="1025525" y="436838"/>
                    </a:cubicBezTo>
                    <a:cubicBezTo>
                      <a:pt x="1101810" y="482896"/>
                      <a:pt x="1158664" y="548386"/>
                      <a:pt x="1196086" y="633307"/>
                    </a:cubicBezTo>
                    <a:cubicBezTo>
                      <a:pt x="1233509" y="718227"/>
                      <a:pt x="1252220" y="818261"/>
                      <a:pt x="1252220" y="933408"/>
                    </a:cubicBezTo>
                    <a:cubicBezTo>
                      <a:pt x="1252220" y="1048554"/>
                      <a:pt x="1233509" y="1149308"/>
                      <a:pt x="1196086" y="1233509"/>
                    </a:cubicBezTo>
                    <a:lnTo>
                      <a:pt x="1196086" y="1233509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5" name="Forma libre 44">
                <a:extLst>
                  <a:ext uri="{FF2B5EF4-FFF2-40B4-BE49-F238E27FC236}">
                    <a16:creationId xmlns:a16="http://schemas.microsoft.com/office/drawing/2014/main" id="{2095103B-C63A-D654-9BC3-B0F852B1F369}"/>
                  </a:ext>
                </a:extLst>
              </p:cNvPr>
              <p:cNvSpPr/>
              <p:nvPr/>
            </p:nvSpPr>
            <p:spPr>
              <a:xfrm>
                <a:off x="12200519" y="4639013"/>
                <a:ext cx="1329224" cy="1868254"/>
              </a:xfrm>
              <a:custGeom>
                <a:avLst/>
                <a:gdLst>
                  <a:gd name="connsiteX0" fmla="*/ 1329224 w 1329224"/>
                  <a:gd name="connsiteY0" fmla="*/ 368469 h 1868254"/>
                  <a:gd name="connsiteX1" fmla="*/ 1329224 w 1329224"/>
                  <a:gd name="connsiteY1" fmla="*/ 0 h 1868254"/>
                  <a:gd name="connsiteX2" fmla="*/ 419566 w 1329224"/>
                  <a:gd name="connsiteY2" fmla="*/ 0 h 1868254"/>
                  <a:gd name="connsiteX3" fmla="*/ 176318 w 1329224"/>
                  <a:gd name="connsiteY3" fmla="*/ 0 h 1868254"/>
                  <a:gd name="connsiteX4" fmla="*/ 0 w 1329224"/>
                  <a:gd name="connsiteY4" fmla="*/ 0 h 1868254"/>
                  <a:gd name="connsiteX5" fmla="*/ 0 w 1329224"/>
                  <a:gd name="connsiteY5" fmla="*/ 1868255 h 1868254"/>
                  <a:gd name="connsiteX6" fmla="*/ 176318 w 1329224"/>
                  <a:gd name="connsiteY6" fmla="*/ 1868255 h 1868254"/>
                  <a:gd name="connsiteX7" fmla="*/ 419566 w 1329224"/>
                  <a:gd name="connsiteY7" fmla="*/ 1868255 h 1868254"/>
                  <a:gd name="connsiteX8" fmla="*/ 1329224 w 1329224"/>
                  <a:gd name="connsiteY8" fmla="*/ 1868255 h 1868254"/>
                  <a:gd name="connsiteX9" fmla="*/ 1329224 w 1329224"/>
                  <a:gd name="connsiteY9" fmla="*/ 1499785 h 1868254"/>
                  <a:gd name="connsiteX10" fmla="*/ 419566 w 1329224"/>
                  <a:gd name="connsiteY10" fmla="*/ 1499785 h 1868254"/>
                  <a:gd name="connsiteX11" fmla="*/ 419566 w 1329224"/>
                  <a:gd name="connsiteY11" fmla="*/ 1088856 h 1868254"/>
                  <a:gd name="connsiteX12" fmla="*/ 1214797 w 1329224"/>
                  <a:gd name="connsiteY12" fmla="*/ 1088856 h 1868254"/>
                  <a:gd name="connsiteX13" fmla="*/ 1214797 w 1329224"/>
                  <a:gd name="connsiteY13" fmla="*/ 731181 h 1868254"/>
                  <a:gd name="connsiteX14" fmla="*/ 419566 w 1329224"/>
                  <a:gd name="connsiteY14" fmla="*/ 731181 h 1868254"/>
                  <a:gd name="connsiteX15" fmla="*/ 419566 w 1329224"/>
                  <a:gd name="connsiteY15" fmla="*/ 368469 h 1868254"/>
                  <a:gd name="connsiteX16" fmla="*/ 1329224 w 1329224"/>
                  <a:gd name="connsiteY16" fmla="*/ 36846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29224" h="1868254">
                    <a:moveTo>
                      <a:pt x="1329224" y="368469"/>
                    </a:moveTo>
                    <a:lnTo>
                      <a:pt x="1329224" y="0"/>
                    </a:lnTo>
                    <a:lnTo>
                      <a:pt x="419566" y="0"/>
                    </a:lnTo>
                    <a:lnTo>
                      <a:pt x="176318" y="0"/>
                    </a:lnTo>
                    <a:lnTo>
                      <a:pt x="0" y="0"/>
                    </a:lnTo>
                    <a:lnTo>
                      <a:pt x="0" y="1868255"/>
                    </a:lnTo>
                    <a:lnTo>
                      <a:pt x="176318" y="1868255"/>
                    </a:lnTo>
                    <a:lnTo>
                      <a:pt x="419566" y="1868255"/>
                    </a:lnTo>
                    <a:lnTo>
                      <a:pt x="1329224" y="1868255"/>
                    </a:lnTo>
                    <a:lnTo>
                      <a:pt x="1329224" y="1499785"/>
                    </a:lnTo>
                    <a:lnTo>
                      <a:pt x="419566" y="1499785"/>
                    </a:lnTo>
                    <a:lnTo>
                      <a:pt x="419566" y="1088856"/>
                    </a:lnTo>
                    <a:lnTo>
                      <a:pt x="1214797" y="1088856"/>
                    </a:lnTo>
                    <a:lnTo>
                      <a:pt x="1214797" y="731181"/>
                    </a:lnTo>
                    <a:lnTo>
                      <a:pt x="419566" y="731181"/>
                    </a:lnTo>
                    <a:lnTo>
                      <a:pt x="419566" y="368469"/>
                    </a:lnTo>
                    <a:lnTo>
                      <a:pt x="1329224" y="368469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6" name="Forma libre 45">
                <a:extLst>
                  <a:ext uri="{FF2B5EF4-FFF2-40B4-BE49-F238E27FC236}">
                    <a16:creationId xmlns:a16="http://schemas.microsoft.com/office/drawing/2014/main" id="{4AB4CDCF-5DA8-1285-5C96-A38F4DE0AE68}"/>
                  </a:ext>
                </a:extLst>
              </p:cNvPr>
              <p:cNvSpPr/>
              <p:nvPr/>
            </p:nvSpPr>
            <p:spPr>
              <a:xfrm>
                <a:off x="9051788" y="5363755"/>
                <a:ext cx="923432" cy="682652"/>
              </a:xfrm>
              <a:custGeom>
                <a:avLst/>
                <a:gdLst>
                  <a:gd name="connsiteX0" fmla="*/ 904810 w 923432"/>
                  <a:gd name="connsiteY0" fmla="*/ 320933 h 682652"/>
                  <a:gd name="connsiteX1" fmla="*/ 510433 w 923432"/>
                  <a:gd name="connsiteY1" fmla="*/ 56096 h 682652"/>
                  <a:gd name="connsiteX2" fmla="*/ 306047 w 923432"/>
                  <a:gd name="connsiteY2" fmla="*/ 1401 h 682652"/>
                  <a:gd name="connsiteX3" fmla="*/ 10984 w 923432"/>
                  <a:gd name="connsiteY3" fmla="*/ 253284 h 682652"/>
                  <a:gd name="connsiteX4" fmla="*/ 5227 w 923432"/>
                  <a:gd name="connsiteY4" fmla="*/ 410172 h 682652"/>
                  <a:gd name="connsiteX5" fmla="*/ 113177 w 923432"/>
                  <a:gd name="connsiteY5" fmla="*/ 601603 h 682652"/>
                  <a:gd name="connsiteX6" fmla="*/ 520508 w 923432"/>
                  <a:gd name="connsiteY6" fmla="*/ 623193 h 682652"/>
                  <a:gd name="connsiteX7" fmla="*/ 902651 w 923432"/>
                  <a:gd name="connsiteY7" fmla="*/ 365552 h 682652"/>
                  <a:gd name="connsiteX8" fmla="*/ 904090 w 923432"/>
                  <a:gd name="connsiteY8" fmla="*/ 320213 h 682652"/>
                  <a:gd name="connsiteX9" fmla="*/ 904090 w 923432"/>
                  <a:gd name="connsiteY9" fmla="*/ 320213 h 682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23432" h="682652">
                    <a:moveTo>
                      <a:pt x="904810" y="320933"/>
                    </a:moveTo>
                    <a:cubicBezTo>
                      <a:pt x="774550" y="230975"/>
                      <a:pt x="647889" y="135259"/>
                      <a:pt x="510433" y="56096"/>
                    </a:cubicBezTo>
                    <a:cubicBezTo>
                      <a:pt x="447822" y="20112"/>
                      <a:pt x="379453" y="-6515"/>
                      <a:pt x="306047" y="1401"/>
                    </a:cubicBezTo>
                    <a:cubicBezTo>
                      <a:pt x="152758" y="18673"/>
                      <a:pt x="54164" y="105033"/>
                      <a:pt x="10984" y="253284"/>
                    </a:cubicBezTo>
                    <a:cubicBezTo>
                      <a:pt x="-4849" y="307979"/>
                      <a:pt x="-531" y="385703"/>
                      <a:pt x="5227" y="410172"/>
                    </a:cubicBezTo>
                    <a:cubicBezTo>
                      <a:pt x="23218" y="483578"/>
                      <a:pt x="52725" y="552666"/>
                      <a:pt x="113177" y="601603"/>
                    </a:cubicBezTo>
                    <a:cubicBezTo>
                      <a:pt x="239838" y="703076"/>
                      <a:pt x="379453" y="708114"/>
                      <a:pt x="520508" y="623193"/>
                    </a:cubicBezTo>
                    <a:cubicBezTo>
                      <a:pt x="652207" y="544030"/>
                      <a:pt x="775990" y="452632"/>
                      <a:pt x="902651" y="365552"/>
                    </a:cubicBezTo>
                    <a:cubicBezTo>
                      <a:pt x="927120" y="349000"/>
                      <a:pt x="932877" y="339644"/>
                      <a:pt x="904090" y="320213"/>
                    </a:cubicBezTo>
                    <a:lnTo>
                      <a:pt x="904090" y="320213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grpSp>
            <p:nvGrpSpPr>
              <p:cNvPr id="47" name="Gráfico 12">
                <a:extLst>
                  <a:ext uri="{FF2B5EF4-FFF2-40B4-BE49-F238E27FC236}">
                    <a16:creationId xmlns:a16="http://schemas.microsoft.com/office/drawing/2014/main" id="{EED315A1-20C1-E05F-9843-641F415300BF}"/>
                  </a:ext>
                </a:extLst>
              </p:cNvPr>
              <p:cNvGrpSpPr/>
              <p:nvPr/>
            </p:nvGrpSpPr>
            <p:grpSpPr>
              <a:xfrm>
                <a:off x="8336629" y="4518109"/>
                <a:ext cx="489373" cy="1989158"/>
                <a:chOff x="8336629" y="4518109"/>
                <a:chExt cx="489373" cy="1989158"/>
              </a:xfrm>
              <a:grpFill/>
            </p:grpSpPr>
            <p:sp>
              <p:nvSpPr>
                <p:cNvPr id="48" name="Forma libre 47">
                  <a:extLst>
                    <a:ext uri="{FF2B5EF4-FFF2-40B4-BE49-F238E27FC236}">
                      <a16:creationId xmlns:a16="http://schemas.microsoft.com/office/drawing/2014/main" id="{661EB47C-1E09-ABA2-F2BA-2463A405CE77}"/>
                    </a:ext>
                  </a:extLst>
                </p:cNvPr>
                <p:cNvSpPr/>
                <p:nvPr/>
              </p:nvSpPr>
              <p:spPr>
                <a:xfrm>
                  <a:off x="8385566" y="5196035"/>
                  <a:ext cx="392218" cy="1311232"/>
                </a:xfrm>
                <a:custGeom>
                  <a:avLst/>
                  <a:gdLst>
                    <a:gd name="connsiteX0" fmla="*/ 0 w 392218"/>
                    <a:gd name="connsiteY0" fmla="*/ 0 h 1311232"/>
                    <a:gd name="connsiteX1" fmla="*/ 392218 w 392218"/>
                    <a:gd name="connsiteY1" fmla="*/ 0 h 1311232"/>
                    <a:gd name="connsiteX2" fmla="*/ 392218 w 392218"/>
                    <a:gd name="connsiteY2" fmla="*/ 1311233 h 1311232"/>
                    <a:gd name="connsiteX3" fmla="*/ 0 w 392218"/>
                    <a:gd name="connsiteY3" fmla="*/ 1311233 h 1311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2218" h="1311232">
                      <a:moveTo>
                        <a:pt x="0" y="0"/>
                      </a:moveTo>
                      <a:lnTo>
                        <a:pt x="392218" y="0"/>
                      </a:lnTo>
                      <a:lnTo>
                        <a:pt x="392218" y="1311233"/>
                      </a:lnTo>
                      <a:lnTo>
                        <a:pt x="0" y="1311233"/>
                      </a:lnTo>
                      <a:close/>
                    </a:path>
                  </a:pathLst>
                </a:custGeom>
                <a:grpFill/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  <p:sp>
              <p:nvSpPr>
                <p:cNvPr id="49" name="Forma libre 48">
                  <a:extLst>
                    <a:ext uri="{FF2B5EF4-FFF2-40B4-BE49-F238E27FC236}">
                      <a16:creationId xmlns:a16="http://schemas.microsoft.com/office/drawing/2014/main" id="{8FF3123A-7F83-351F-0224-C8699AF7D755}"/>
                    </a:ext>
                  </a:extLst>
                </p:cNvPr>
                <p:cNvSpPr/>
                <p:nvPr/>
              </p:nvSpPr>
              <p:spPr>
                <a:xfrm>
                  <a:off x="8336629" y="4518109"/>
                  <a:ext cx="489373" cy="489373"/>
                </a:xfrm>
                <a:custGeom>
                  <a:avLst/>
                  <a:gdLst>
                    <a:gd name="connsiteX0" fmla="*/ 489373 w 489373"/>
                    <a:gd name="connsiteY0" fmla="*/ 244687 h 489373"/>
                    <a:gd name="connsiteX1" fmla="*/ 244687 w 489373"/>
                    <a:gd name="connsiteY1" fmla="*/ 489373 h 489373"/>
                    <a:gd name="connsiteX2" fmla="*/ 0 w 489373"/>
                    <a:gd name="connsiteY2" fmla="*/ 244687 h 489373"/>
                    <a:gd name="connsiteX3" fmla="*/ 244687 w 489373"/>
                    <a:gd name="connsiteY3" fmla="*/ 0 h 489373"/>
                    <a:gd name="connsiteX4" fmla="*/ 489373 w 489373"/>
                    <a:gd name="connsiteY4" fmla="*/ 244687 h 4893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9373" h="489373">
                      <a:moveTo>
                        <a:pt x="489373" y="244687"/>
                      </a:moveTo>
                      <a:cubicBezTo>
                        <a:pt x="489373" y="379823"/>
                        <a:pt x="379823" y="489373"/>
                        <a:pt x="244687" y="489373"/>
                      </a:cubicBezTo>
                      <a:cubicBezTo>
                        <a:pt x="109550" y="489373"/>
                        <a:pt x="0" y="379823"/>
                        <a:pt x="0" y="244687"/>
                      </a:cubicBezTo>
                      <a:cubicBezTo>
                        <a:pt x="0" y="109550"/>
                        <a:pt x="109550" y="0"/>
                        <a:pt x="244687" y="0"/>
                      </a:cubicBezTo>
                      <a:cubicBezTo>
                        <a:pt x="379823" y="0"/>
                        <a:pt x="489373" y="109550"/>
                        <a:pt x="489373" y="244687"/>
                      </a:cubicBezTo>
                      <a:close/>
                    </a:path>
                  </a:pathLst>
                </a:custGeom>
                <a:grpFill/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</p:grpSp>
        </p:grpSp>
        <p:grpSp>
          <p:nvGrpSpPr>
            <p:cNvPr id="8" name="Gráfico 12">
              <a:extLst>
                <a:ext uri="{FF2B5EF4-FFF2-40B4-BE49-F238E27FC236}">
                  <a16:creationId xmlns:a16="http://schemas.microsoft.com/office/drawing/2014/main" id="{B79D61FA-2CC9-7C13-5936-393E27A84523}"/>
                </a:ext>
              </a:extLst>
            </p:cNvPr>
            <p:cNvGrpSpPr/>
            <p:nvPr/>
          </p:nvGrpSpPr>
          <p:grpSpPr>
            <a:xfrm>
              <a:off x="8340227" y="6873578"/>
              <a:ext cx="5188796" cy="693758"/>
              <a:chOff x="8340227" y="6873578"/>
              <a:chExt cx="5188796" cy="693758"/>
            </a:xfrm>
            <a:grpFill/>
          </p:grpSpPr>
          <p:sp>
            <p:nvSpPr>
              <p:cNvPr id="20" name="Forma libre 19">
                <a:extLst>
                  <a:ext uri="{FF2B5EF4-FFF2-40B4-BE49-F238E27FC236}">
                    <a16:creationId xmlns:a16="http://schemas.microsoft.com/office/drawing/2014/main" id="{2AB56ECA-564B-9D69-684D-FF548DBBC148}"/>
                  </a:ext>
                </a:extLst>
              </p:cNvPr>
              <p:cNvSpPr/>
              <p:nvPr/>
            </p:nvSpPr>
            <p:spPr>
              <a:xfrm>
                <a:off x="8340227" y="6873578"/>
                <a:ext cx="534712" cy="570695"/>
              </a:xfrm>
              <a:custGeom>
                <a:avLst/>
                <a:gdLst>
                  <a:gd name="connsiteX0" fmla="*/ 271314 w 534712"/>
                  <a:gd name="connsiteY0" fmla="*/ 266277 h 570695"/>
                  <a:gd name="connsiteX1" fmla="*/ 271314 w 534712"/>
                  <a:gd name="connsiteY1" fmla="*/ 336804 h 570695"/>
                  <a:gd name="connsiteX2" fmla="*/ 447633 w 534712"/>
                  <a:gd name="connsiteY2" fmla="*/ 336804 h 570695"/>
                  <a:gd name="connsiteX3" fmla="*/ 426762 w 534712"/>
                  <a:gd name="connsiteY3" fmla="*/ 408771 h 570695"/>
                  <a:gd name="connsiteX4" fmla="*/ 366310 w 534712"/>
                  <a:gd name="connsiteY4" fmla="*/ 472101 h 570695"/>
                  <a:gd name="connsiteX5" fmla="*/ 271314 w 534712"/>
                  <a:gd name="connsiteY5" fmla="*/ 494411 h 570695"/>
                  <a:gd name="connsiteX6" fmla="*/ 177758 w 534712"/>
                  <a:gd name="connsiteY6" fmla="*/ 469222 h 570695"/>
                  <a:gd name="connsiteX7" fmla="*/ 110109 w 534712"/>
                  <a:gd name="connsiteY7" fmla="*/ 397256 h 570695"/>
                  <a:gd name="connsiteX8" fmla="*/ 84921 w 534712"/>
                  <a:gd name="connsiteY8" fmla="*/ 284988 h 570695"/>
                  <a:gd name="connsiteX9" fmla="*/ 99314 w 534712"/>
                  <a:gd name="connsiteY9" fmla="*/ 197189 h 570695"/>
                  <a:gd name="connsiteX10" fmla="*/ 139615 w 534712"/>
                  <a:gd name="connsiteY10" fmla="*/ 131699 h 570695"/>
                  <a:gd name="connsiteX11" fmla="*/ 200067 w 534712"/>
                  <a:gd name="connsiteY11" fmla="*/ 90678 h 570695"/>
                  <a:gd name="connsiteX12" fmla="*/ 274913 w 534712"/>
                  <a:gd name="connsiteY12" fmla="*/ 76285 h 570695"/>
                  <a:gd name="connsiteX13" fmla="*/ 374946 w 534712"/>
                  <a:gd name="connsiteY13" fmla="*/ 102912 h 570695"/>
                  <a:gd name="connsiteX14" fmla="*/ 445474 w 534712"/>
                  <a:gd name="connsiteY14" fmla="*/ 185674 h 570695"/>
                  <a:gd name="connsiteX15" fmla="*/ 513842 w 534712"/>
                  <a:gd name="connsiteY15" fmla="*/ 144653 h 570695"/>
                  <a:gd name="connsiteX16" fmla="*/ 452670 w 534712"/>
                  <a:gd name="connsiteY16" fmla="*/ 63331 h 570695"/>
                  <a:gd name="connsiteX17" fmla="*/ 369909 w 534712"/>
                  <a:gd name="connsiteY17" fmla="*/ 15833 h 570695"/>
                  <a:gd name="connsiteX18" fmla="*/ 275632 w 534712"/>
                  <a:gd name="connsiteY18" fmla="*/ 0 h 570695"/>
                  <a:gd name="connsiteX19" fmla="*/ 166243 w 534712"/>
                  <a:gd name="connsiteY19" fmla="*/ 20151 h 570695"/>
                  <a:gd name="connsiteX20" fmla="*/ 78444 w 534712"/>
                  <a:gd name="connsiteY20" fmla="*/ 77724 h 570695"/>
                  <a:gd name="connsiteX21" fmla="*/ 20870 w 534712"/>
                  <a:gd name="connsiteY21" fmla="*/ 167682 h 570695"/>
                  <a:gd name="connsiteX22" fmla="*/ 0 w 534712"/>
                  <a:gd name="connsiteY22" fmla="*/ 284988 h 570695"/>
                  <a:gd name="connsiteX23" fmla="*/ 20870 w 534712"/>
                  <a:gd name="connsiteY23" fmla="*/ 403014 h 570695"/>
                  <a:gd name="connsiteX24" fmla="*/ 79163 w 534712"/>
                  <a:gd name="connsiteY24" fmla="*/ 492972 h 570695"/>
                  <a:gd name="connsiteX25" fmla="*/ 166243 w 534712"/>
                  <a:gd name="connsiteY25" fmla="*/ 550545 h 570695"/>
                  <a:gd name="connsiteX26" fmla="*/ 272754 w 534712"/>
                  <a:gd name="connsiteY26" fmla="*/ 570696 h 570695"/>
                  <a:gd name="connsiteX27" fmla="*/ 272754 w 534712"/>
                  <a:gd name="connsiteY27" fmla="*/ 570696 h 570695"/>
                  <a:gd name="connsiteX28" fmla="*/ 408051 w 534712"/>
                  <a:gd name="connsiteY28" fmla="*/ 537591 h 570695"/>
                  <a:gd name="connsiteX29" fmla="*/ 500888 w 534712"/>
                  <a:gd name="connsiteY29" fmla="*/ 444034 h 570695"/>
                  <a:gd name="connsiteX30" fmla="*/ 534712 w 534712"/>
                  <a:gd name="connsiteY30" fmla="*/ 296503 h 570695"/>
                  <a:gd name="connsiteX31" fmla="*/ 534712 w 534712"/>
                  <a:gd name="connsiteY31" fmla="*/ 282109 h 570695"/>
                  <a:gd name="connsiteX32" fmla="*/ 533993 w 534712"/>
                  <a:gd name="connsiteY32" fmla="*/ 266996 h 570695"/>
                  <a:gd name="connsiteX33" fmla="*/ 273473 w 534712"/>
                  <a:gd name="connsiteY33" fmla="*/ 266996 h 570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534712" h="570695">
                    <a:moveTo>
                      <a:pt x="271314" y="266277"/>
                    </a:moveTo>
                    <a:lnTo>
                      <a:pt x="271314" y="336804"/>
                    </a:lnTo>
                    <a:lnTo>
                      <a:pt x="447633" y="336804"/>
                    </a:lnTo>
                    <a:cubicBezTo>
                      <a:pt x="444034" y="364151"/>
                      <a:pt x="437557" y="387900"/>
                      <a:pt x="426762" y="408771"/>
                    </a:cubicBezTo>
                    <a:cubicBezTo>
                      <a:pt x="412369" y="436118"/>
                      <a:pt x="392218" y="457708"/>
                      <a:pt x="366310" y="472101"/>
                    </a:cubicBezTo>
                    <a:cubicBezTo>
                      <a:pt x="340402" y="486495"/>
                      <a:pt x="308737" y="494411"/>
                      <a:pt x="271314" y="494411"/>
                    </a:cubicBezTo>
                    <a:cubicBezTo>
                      <a:pt x="233892" y="494411"/>
                      <a:pt x="205825" y="485775"/>
                      <a:pt x="177758" y="469222"/>
                    </a:cubicBezTo>
                    <a:cubicBezTo>
                      <a:pt x="149691" y="452670"/>
                      <a:pt x="126661" y="428202"/>
                      <a:pt x="110109" y="397256"/>
                    </a:cubicBezTo>
                    <a:cubicBezTo>
                      <a:pt x="93557" y="365591"/>
                      <a:pt x="84921" y="328168"/>
                      <a:pt x="84921" y="284988"/>
                    </a:cubicBezTo>
                    <a:cubicBezTo>
                      <a:pt x="84921" y="241808"/>
                      <a:pt x="89958" y="223097"/>
                      <a:pt x="99314" y="197189"/>
                    </a:cubicBezTo>
                    <a:cubicBezTo>
                      <a:pt x="108670" y="171281"/>
                      <a:pt x="122343" y="149691"/>
                      <a:pt x="139615" y="131699"/>
                    </a:cubicBezTo>
                    <a:cubicBezTo>
                      <a:pt x="156887" y="113707"/>
                      <a:pt x="177038" y="100034"/>
                      <a:pt x="200067" y="90678"/>
                    </a:cubicBezTo>
                    <a:cubicBezTo>
                      <a:pt x="223097" y="81322"/>
                      <a:pt x="248285" y="76285"/>
                      <a:pt x="274913" y="76285"/>
                    </a:cubicBezTo>
                    <a:cubicBezTo>
                      <a:pt x="301540" y="76285"/>
                      <a:pt x="345440" y="84921"/>
                      <a:pt x="374946" y="102912"/>
                    </a:cubicBezTo>
                    <a:cubicBezTo>
                      <a:pt x="403733" y="120904"/>
                      <a:pt x="427482" y="148251"/>
                      <a:pt x="445474" y="185674"/>
                    </a:cubicBezTo>
                    <a:lnTo>
                      <a:pt x="513842" y="144653"/>
                    </a:lnTo>
                    <a:cubicBezTo>
                      <a:pt x="498009" y="111548"/>
                      <a:pt x="477859" y="84201"/>
                      <a:pt x="452670" y="63331"/>
                    </a:cubicBezTo>
                    <a:cubicBezTo>
                      <a:pt x="427482" y="42460"/>
                      <a:pt x="400135" y="26628"/>
                      <a:pt x="369909" y="15833"/>
                    </a:cubicBezTo>
                    <a:cubicBezTo>
                      <a:pt x="339683" y="5038"/>
                      <a:pt x="308017" y="0"/>
                      <a:pt x="275632" y="0"/>
                    </a:cubicBezTo>
                    <a:cubicBezTo>
                      <a:pt x="243247" y="0"/>
                      <a:pt x="200067" y="6477"/>
                      <a:pt x="166243" y="20151"/>
                    </a:cubicBezTo>
                    <a:cubicBezTo>
                      <a:pt x="132419" y="33824"/>
                      <a:pt x="102912" y="53255"/>
                      <a:pt x="78444" y="77724"/>
                    </a:cubicBezTo>
                    <a:cubicBezTo>
                      <a:pt x="53975" y="102912"/>
                      <a:pt x="34544" y="133138"/>
                      <a:pt x="20870" y="167682"/>
                    </a:cubicBezTo>
                    <a:cubicBezTo>
                      <a:pt x="7197" y="202946"/>
                      <a:pt x="0" y="241808"/>
                      <a:pt x="0" y="284988"/>
                    </a:cubicBezTo>
                    <a:cubicBezTo>
                      <a:pt x="0" y="328168"/>
                      <a:pt x="7197" y="367750"/>
                      <a:pt x="20870" y="403014"/>
                    </a:cubicBezTo>
                    <a:cubicBezTo>
                      <a:pt x="34544" y="438277"/>
                      <a:pt x="53975" y="467784"/>
                      <a:pt x="79163" y="492972"/>
                    </a:cubicBezTo>
                    <a:cubicBezTo>
                      <a:pt x="104352" y="517440"/>
                      <a:pt x="133138" y="536871"/>
                      <a:pt x="166243" y="550545"/>
                    </a:cubicBezTo>
                    <a:cubicBezTo>
                      <a:pt x="199348" y="564219"/>
                      <a:pt x="234611" y="570696"/>
                      <a:pt x="272754" y="570696"/>
                    </a:cubicBezTo>
                    <a:lnTo>
                      <a:pt x="272754" y="570696"/>
                    </a:lnTo>
                    <a:cubicBezTo>
                      <a:pt x="323130" y="570696"/>
                      <a:pt x="368469" y="559901"/>
                      <a:pt x="408051" y="537591"/>
                    </a:cubicBezTo>
                    <a:cubicBezTo>
                      <a:pt x="447633" y="516001"/>
                      <a:pt x="478578" y="484336"/>
                      <a:pt x="500888" y="444034"/>
                    </a:cubicBezTo>
                    <a:cubicBezTo>
                      <a:pt x="523198" y="403733"/>
                      <a:pt x="534712" y="354076"/>
                      <a:pt x="534712" y="296503"/>
                    </a:cubicBezTo>
                    <a:lnTo>
                      <a:pt x="534712" y="282109"/>
                    </a:lnTo>
                    <a:cubicBezTo>
                      <a:pt x="534712" y="277072"/>
                      <a:pt x="534712" y="272034"/>
                      <a:pt x="533993" y="266996"/>
                    </a:cubicBezTo>
                    <a:lnTo>
                      <a:pt x="273473" y="266996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1" name="Forma libre 20">
                <a:extLst>
                  <a:ext uri="{FF2B5EF4-FFF2-40B4-BE49-F238E27FC236}">
                    <a16:creationId xmlns:a16="http://schemas.microsoft.com/office/drawing/2014/main" id="{A0565C75-DDE8-C458-4810-454845A5FE66}"/>
                  </a:ext>
                </a:extLst>
              </p:cNvPr>
              <p:cNvSpPr/>
              <p:nvPr/>
            </p:nvSpPr>
            <p:spPr>
              <a:xfrm>
                <a:off x="8934672" y="7025427"/>
                <a:ext cx="209422" cy="410929"/>
              </a:xfrm>
              <a:custGeom>
                <a:avLst/>
                <a:gdLst>
                  <a:gd name="connsiteX0" fmla="*/ 187113 w 209422"/>
                  <a:gd name="connsiteY0" fmla="*/ 720 h 410929"/>
                  <a:gd name="connsiteX1" fmla="*/ 123063 w 209422"/>
                  <a:gd name="connsiteY1" fmla="*/ 18711 h 410929"/>
                  <a:gd name="connsiteX2" fmla="*/ 77724 w 209422"/>
                  <a:gd name="connsiteY2" fmla="*/ 74126 h 410929"/>
                  <a:gd name="connsiteX3" fmla="*/ 77724 w 209422"/>
                  <a:gd name="connsiteY3" fmla="*/ 8636 h 410929"/>
                  <a:gd name="connsiteX4" fmla="*/ 0 w 209422"/>
                  <a:gd name="connsiteY4" fmla="*/ 8636 h 410929"/>
                  <a:gd name="connsiteX5" fmla="*/ 0 w 209422"/>
                  <a:gd name="connsiteY5" fmla="*/ 410929 h 410929"/>
                  <a:gd name="connsiteX6" fmla="*/ 77724 w 209422"/>
                  <a:gd name="connsiteY6" fmla="*/ 410929 h 410929"/>
                  <a:gd name="connsiteX7" fmla="*/ 77724 w 209422"/>
                  <a:gd name="connsiteY7" fmla="*/ 196469 h 410929"/>
                  <a:gd name="connsiteX8" fmla="*/ 103632 w 209422"/>
                  <a:gd name="connsiteY8" fmla="*/ 113707 h 410929"/>
                  <a:gd name="connsiteX9" fmla="*/ 169841 w 209422"/>
                  <a:gd name="connsiteY9" fmla="*/ 82762 h 410929"/>
                  <a:gd name="connsiteX10" fmla="*/ 209423 w 209422"/>
                  <a:gd name="connsiteY10" fmla="*/ 82762 h 410929"/>
                  <a:gd name="connsiteX11" fmla="*/ 209423 w 209422"/>
                  <a:gd name="connsiteY11" fmla="*/ 0 h 410929"/>
                  <a:gd name="connsiteX12" fmla="*/ 186394 w 20942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9422" h="410929">
                    <a:moveTo>
                      <a:pt x="187113" y="720"/>
                    </a:moveTo>
                    <a:cubicBezTo>
                      <a:pt x="163364" y="720"/>
                      <a:pt x="141774" y="647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29"/>
                    </a:lnTo>
                    <a:lnTo>
                      <a:pt x="77724" y="410929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lnTo>
                      <a:pt x="186394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2" name="Forma libre 21">
                <a:extLst>
                  <a:ext uri="{FF2B5EF4-FFF2-40B4-BE49-F238E27FC236}">
                    <a16:creationId xmlns:a16="http://schemas.microsoft.com/office/drawing/2014/main" id="{7CD89708-A579-5F85-2E0C-36D192203866}"/>
                  </a:ext>
                </a:extLst>
              </p:cNvPr>
              <p:cNvSpPr/>
              <p:nvPr/>
            </p:nvSpPr>
            <p:spPr>
              <a:xfrm>
                <a:off x="9356396" y="744427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3" name="Forma libre 22">
                <a:extLst>
                  <a:ext uri="{FF2B5EF4-FFF2-40B4-BE49-F238E27FC236}">
                    <a16:creationId xmlns:a16="http://schemas.microsoft.com/office/drawing/2014/main" id="{60550D6B-B313-A64D-511F-48B2550C3708}"/>
                  </a:ext>
                </a:extLst>
              </p:cNvPr>
              <p:cNvSpPr/>
              <p:nvPr/>
            </p:nvSpPr>
            <p:spPr>
              <a:xfrm>
                <a:off x="9183676" y="7033344"/>
                <a:ext cx="344720" cy="410209"/>
              </a:xfrm>
              <a:custGeom>
                <a:avLst/>
                <a:gdLst>
                  <a:gd name="connsiteX0" fmla="*/ 266996 w 344720"/>
                  <a:gd name="connsiteY0" fmla="*/ 234611 h 410209"/>
                  <a:gd name="connsiteX1" fmla="*/ 241088 w 344720"/>
                  <a:gd name="connsiteY1" fmla="*/ 313775 h 410209"/>
                  <a:gd name="connsiteX2" fmla="*/ 172720 w 344720"/>
                  <a:gd name="connsiteY2" fmla="*/ 339683 h 410209"/>
                  <a:gd name="connsiteX3" fmla="*/ 104352 w 344720"/>
                  <a:gd name="connsiteY3" fmla="*/ 313775 h 410209"/>
                  <a:gd name="connsiteX4" fmla="*/ 77724 w 344720"/>
                  <a:gd name="connsiteY4" fmla="*/ 234611 h 410209"/>
                  <a:gd name="connsiteX5" fmla="*/ 77724 w 344720"/>
                  <a:gd name="connsiteY5" fmla="*/ 0 h 410209"/>
                  <a:gd name="connsiteX6" fmla="*/ 0 w 344720"/>
                  <a:gd name="connsiteY6" fmla="*/ 0 h 410209"/>
                  <a:gd name="connsiteX7" fmla="*/ 0 w 344720"/>
                  <a:gd name="connsiteY7" fmla="*/ 240369 h 410209"/>
                  <a:gd name="connsiteX8" fmla="*/ 22310 w 344720"/>
                  <a:gd name="connsiteY8" fmla="*/ 332486 h 410209"/>
                  <a:gd name="connsiteX9" fmla="*/ 83481 w 344720"/>
                  <a:gd name="connsiteY9" fmla="*/ 390779 h 410209"/>
                  <a:gd name="connsiteX10" fmla="*/ 172720 w 344720"/>
                  <a:gd name="connsiteY10" fmla="*/ 410210 h 410209"/>
                  <a:gd name="connsiteX11" fmla="*/ 261239 w 344720"/>
                  <a:gd name="connsiteY11" fmla="*/ 390779 h 410209"/>
                  <a:gd name="connsiteX12" fmla="*/ 322411 w 344720"/>
                  <a:gd name="connsiteY12" fmla="*/ 332486 h 410209"/>
                  <a:gd name="connsiteX13" fmla="*/ 344721 w 344720"/>
                  <a:gd name="connsiteY13" fmla="*/ 240369 h 410209"/>
                  <a:gd name="connsiteX14" fmla="*/ 344721 w 344720"/>
                  <a:gd name="connsiteY14" fmla="*/ 720 h 410209"/>
                  <a:gd name="connsiteX15" fmla="*/ 266277 w 344720"/>
                  <a:gd name="connsiteY15" fmla="*/ 720 h 410209"/>
                  <a:gd name="connsiteX16" fmla="*/ 266277 w 344720"/>
                  <a:gd name="connsiteY16" fmla="*/ 235331 h 410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44720" h="410209">
                    <a:moveTo>
                      <a:pt x="266996" y="234611"/>
                    </a:moveTo>
                    <a:cubicBezTo>
                      <a:pt x="266996" y="269875"/>
                      <a:pt x="258361" y="296503"/>
                      <a:pt x="241088" y="313775"/>
                    </a:cubicBezTo>
                    <a:cubicBezTo>
                      <a:pt x="223816" y="331046"/>
                      <a:pt x="200787" y="339683"/>
                      <a:pt x="172720" y="339683"/>
                    </a:cubicBezTo>
                    <a:cubicBezTo>
                      <a:pt x="144653" y="339683"/>
                      <a:pt x="122343" y="331046"/>
                      <a:pt x="104352" y="313775"/>
                    </a:cubicBezTo>
                    <a:cubicBezTo>
                      <a:pt x="86360" y="296503"/>
                      <a:pt x="77724" y="269875"/>
                      <a:pt x="77724" y="234611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240369"/>
                    </a:lnTo>
                    <a:cubicBezTo>
                      <a:pt x="0" y="276352"/>
                      <a:pt x="7197" y="307298"/>
                      <a:pt x="22310" y="332486"/>
                    </a:cubicBezTo>
                    <a:cubicBezTo>
                      <a:pt x="37423" y="357674"/>
                      <a:pt x="57573" y="377825"/>
                      <a:pt x="83481" y="390779"/>
                    </a:cubicBezTo>
                    <a:cubicBezTo>
                      <a:pt x="109389" y="403733"/>
                      <a:pt x="139616" y="410210"/>
                      <a:pt x="172720" y="410210"/>
                    </a:cubicBezTo>
                    <a:cubicBezTo>
                      <a:pt x="205825" y="410210"/>
                      <a:pt x="235331" y="403733"/>
                      <a:pt x="261239" y="390779"/>
                    </a:cubicBezTo>
                    <a:cubicBezTo>
                      <a:pt x="287147" y="377825"/>
                      <a:pt x="307298" y="358394"/>
                      <a:pt x="322411" y="332486"/>
                    </a:cubicBezTo>
                    <a:cubicBezTo>
                      <a:pt x="337524" y="307298"/>
                      <a:pt x="344721" y="276352"/>
                      <a:pt x="344721" y="240369"/>
                    </a:cubicBezTo>
                    <a:lnTo>
                      <a:pt x="344721" y="720"/>
                    </a:lnTo>
                    <a:lnTo>
                      <a:pt x="266277" y="720"/>
                    </a:lnTo>
                    <a:lnTo>
                      <a:pt x="266277" y="235331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4" name="Forma libre 23">
                <a:extLst>
                  <a:ext uri="{FF2B5EF4-FFF2-40B4-BE49-F238E27FC236}">
                    <a16:creationId xmlns:a16="http://schemas.microsoft.com/office/drawing/2014/main" id="{BECD9946-F1A5-667C-1AC5-04B1C0B09895}"/>
                  </a:ext>
                </a:extLst>
              </p:cNvPr>
              <p:cNvSpPr/>
              <p:nvPr/>
            </p:nvSpPr>
            <p:spPr>
              <a:xfrm>
                <a:off x="9601083" y="7025427"/>
                <a:ext cx="398695" cy="541908"/>
              </a:xfrm>
              <a:custGeom>
                <a:avLst/>
                <a:gdLst>
                  <a:gd name="connsiteX0" fmla="*/ 307298 w 398695"/>
                  <a:gd name="connsiteY0" fmla="*/ 26628 h 541908"/>
                  <a:gd name="connsiteX1" fmla="*/ 213741 w 398695"/>
                  <a:gd name="connsiteY1" fmla="*/ 0 h 541908"/>
                  <a:gd name="connsiteX2" fmla="*/ 136737 w 398695"/>
                  <a:gd name="connsiteY2" fmla="*/ 18711 h 541908"/>
                  <a:gd name="connsiteX3" fmla="*/ 84921 w 398695"/>
                  <a:gd name="connsiteY3" fmla="*/ 67649 h 541908"/>
                  <a:gd name="connsiteX4" fmla="*/ 77724 w 398695"/>
                  <a:gd name="connsiteY4" fmla="*/ 79883 h 541908"/>
                  <a:gd name="connsiteX5" fmla="*/ 77724 w 398695"/>
                  <a:gd name="connsiteY5" fmla="*/ 7916 h 541908"/>
                  <a:gd name="connsiteX6" fmla="*/ 0 w 398695"/>
                  <a:gd name="connsiteY6" fmla="*/ 7916 h 541908"/>
                  <a:gd name="connsiteX7" fmla="*/ 0 w 398695"/>
                  <a:gd name="connsiteY7" fmla="*/ 541909 h 541908"/>
                  <a:gd name="connsiteX8" fmla="*/ 0 w 398695"/>
                  <a:gd name="connsiteY8" fmla="*/ 541909 h 541908"/>
                  <a:gd name="connsiteX9" fmla="*/ 77724 w 398695"/>
                  <a:gd name="connsiteY9" fmla="*/ 541909 h 541908"/>
                  <a:gd name="connsiteX10" fmla="*/ 77724 w 398695"/>
                  <a:gd name="connsiteY10" fmla="*/ 338243 h 541908"/>
                  <a:gd name="connsiteX11" fmla="*/ 84921 w 398695"/>
                  <a:gd name="connsiteY11" fmla="*/ 350478 h 541908"/>
                  <a:gd name="connsiteX12" fmla="*/ 136737 w 398695"/>
                  <a:gd name="connsiteY12" fmla="*/ 399415 h 541908"/>
                  <a:gd name="connsiteX13" fmla="*/ 213741 w 398695"/>
                  <a:gd name="connsiteY13" fmla="*/ 418126 h 541908"/>
                  <a:gd name="connsiteX14" fmla="*/ 213741 w 398695"/>
                  <a:gd name="connsiteY14" fmla="*/ 418126 h 541908"/>
                  <a:gd name="connsiteX15" fmla="*/ 286427 w 398695"/>
                  <a:gd name="connsiteY15" fmla="*/ 403013 h 541908"/>
                  <a:gd name="connsiteX16" fmla="*/ 344721 w 398695"/>
                  <a:gd name="connsiteY16" fmla="*/ 359833 h 541908"/>
                  <a:gd name="connsiteX17" fmla="*/ 384302 w 398695"/>
                  <a:gd name="connsiteY17" fmla="*/ 293624 h 541908"/>
                  <a:gd name="connsiteX18" fmla="*/ 398696 w 398695"/>
                  <a:gd name="connsiteY18" fmla="*/ 209423 h 541908"/>
                  <a:gd name="connsiteX19" fmla="*/ 374227 w 398695"/>
                  <a:gd name="connsiteY19" fmla="*/ 100753 h 541908"/>
                  <a:gd name="connsiteX20" fmla="*/ 308017 w 398695"/>
                  <a:gd name="connsiteY20" fmla="*/ 27347 h 541908"/>
                  <a:gd name="connsiteX21" fmla="*/ 309457 w 398695"/>
                  <a:gd name="connsiteY21" fmla="*/ 267716 h 541908"/>
                  <a:gd name="connsiteX22" fmla="*/ 284268 w 398695"/>
                  <a:gd name="connsiteY22" fmla="*/ 311616 h 541908"/>
                  <a:gd name="connsiteX23" fmla="*/ 246126 w 398695"/>
                  <a:gd name="connsiteY23" fmla="*/ 338963 h 541908"/>
                  <a:gd name="connsiteX24" fmla="*/ 197189 w 398695"/>
                  <a:gd name="connsiteY24" fmla="*/ 348319 h 541908"/>
                  <a:gd name="connsiteX25" fmla="*/ 197189 w 398695"/>
                  <a:gd name="connsiteY25" fmla="*/ 348319 h 541908"/>
                  <a:gd name="connsiteX26" fmla="*/ 110109 w 398695"/>
                  <a:gd name="connsiteY26" fmla="*/ 311616 h 541908"/>
                  <a:gd name="connsiteX27" fmla="*/ 76285 w 398695"/>
                  <a:gd name="connsiteY27" fmla="*/ 208703 h 541908"/>
                  <a:gd name="connsiteX28" fmla="*/ 85641 w 398695"/>
                  <a:gd name="connsiteY28" fmla="*/ 150410 h 541908"/>
                  <a:gd name="connsiteX29" fmla="*/ 110829 w 398695"/>
                  <a:gd name="connsiteY29" fmla="*/ 106511 h 541908"/>
                  <a:gd name="connsiteX30" fmla="*/ 148971 w 398695"/>
                  <a:gd name="connsiteY30" fmla="*/ 79163 h 541908"/>
                  <a:gd name="connsiteX31" fmla="*/ 197189 w 398695"/>
                  <a:gd name="connsiteY31" fmla="*/ 69808 h 541908"/>
                  <a:gd name="connsiteX32" fmla="*/ 284988 w 398695"/>
                  <a:gd name="connsiteY32" fmla="*/ 106511 h 541908"/>
                  <a:gd name="connsiteX33" fmla="*/ 318812 w 398695"/>
                  <a:gd name="connsiteY33" fmla="*/ 208703 h 541908"/>
                  <a:gd name="connsiteX34" fmla="*/ 309457 w 398695"/>
                  <a:gd name="connsiteY34" fmla="*/ 266996 h 541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41908">
                    <a:moveTo>
                      <a:pt x="307298" y="26628"/>
                    </a:moveTo>
                    <a:cubicBezTo>
                      <a:pt x="279231" y="8636"/>
                      <a:pt x="248285" y="0"/>
                      <a:pt x="213741" y="0"/>
                    </a:cubicBezTo>
                    <a:cubicBezTo>
                      <a:pt x="179197" y="0"/>
                      <a:pt x="157607" y="6477"/>
                      <a:pt x="136737" y="18711"/>
                    </a:cubicBezTo>
                    <a:cubicBezTo>
                      <a:pt x="115147" y="30946"/>
                      <a:pt x="97875" y="47498"/>
                      <a:pt x="84921" y="67649"/>
                    </a:cubicBezTo>
                    <a:cubicBezTo>
                      <a:pt x="82762" y="71247"/>
                      <a:pt x="79883" y="75565"/>
                      <a:pt x="77724" y="79883"/>
                    </a:cubicBezTo>
                    <a:lnTo>
                      <a:pt x="77724" y="7916"/>
                    </a:lnTo>
                    <a:lnTo>
                      <a:pt x="0" y="7916"/>
                    </a:lnTo>
                    <a:lnTo>
                      <a:pt x="0" y="541909"/>
                    </a:lnTo>
                    <a:lnTo>
                      <a:pt x="0" y="541909"/>
                    </a:lnTo>
                    <a:cubicBezTo>
                      <a:pt x="0" y="541909"/>
                      <a:pt x="77724" y="541909"/>
                      <a:pt x="77724" y="541909"/>
                    </a:cubicBezTo>
                    <a:lnTo>
                      <a:pt x="77724" y="338243"/>
                    </a:lnTo>
                    <a:cubicBezTo>
                      <a:pt x="79883" y="342561"/>
                      <a:pt x="82762" y="346879"/>
                      <a:pt x="84921" y="350478"/>
                    </a:cubicBezTo>
                    <a:cubicBezTo>
                      <a:pt x="98594" y="370628"/>
                      <a:pt x="115866" y="387181"/>
                      <a:pt x="136737" y="399415"/>
                    </a:cubicBezTo>
                    <a:cubicBezTo>
                      <a:pt x="157607" y="411649"/>
                      <a:pt x="183515" y="418126"/>
                      <a:pt x="213741" y="418126"/>
                    </a:cubicBezTo>
                    <a:lnTo>
                      <a:pt x="213741" y="418126"/>
                    </a:lnTo>
                    <a:cubicBezTo>
                      <a:pt x="240369" y="418126"/>
                      <a:pt x="264837" y="413089"/>
                      <a:pt x="286427" y="403013"/>
                    </a:cubicBezTo>
                    <a:cubicBezTo>
                      <a:pt x="308737" y="392938"/>
                      <a:pt x="328168" y="378544"/>
                      <a:pt x="344721" y="359833"/>
                    </a:cubicBezTo>
                    <a:cubicBezTo>
                      <a:pt x="361273" y="341122"/>
                      <a:pt x="374227" y="319532"/>
                      <a:pt x="384302" y="293624"/>
                    </a:cubicBezTo>
                    <a:cubicBezTo>
                      <a:pt x="394377" y="267716"/>
                      <a:pt x="398696" y="239649"/>
                      <a:pt x="398696" y="209423"/>
                    </a:cubicBezTo>
                    <a:cubicBezTo>
                      <a:pt x="398696" y="179197"/>
                      <a:pt x="390779" y="131699"/>
                      <a:pt x="374227" y="100753"/>
                    </a:cubicBezTo>
                    <a:cubicBezTo>
                      <a:pt x="357674" y="69088"/>
                      <a:pt x="336084" y="44619"/>
                      <a:pt x="308017" y="27347"/>
                    </a:cubicBezTo>
                    <a:close/>
                    <a:moveTo>
                      <a:pt x="309457" y="267716"/>
                    </a:moveTo>
                    <a:cubicBezTo>
                      <a:pt x="303699" y="284988"/>
                      <a:pt x="295063" y="299381"/>
                      <a:pt x="284268" y="311616"/>
                    </a:cubicBezTo>
                    <a:cubicBezTo>
                      <a:pt x="273473" y="323850"/>
                      <a:pt x="260519" y="333206"/>
                      <a:pt x="246126" y="338963"/>
                    </a:cubicBezTo>
                    <a:cubicBezTo>
                      <a:pt x="231013" y="345440"/>
                      <a:pt x="215181" y="348319"/>
                      <a:pt x="197189" y="348319"/>
                    </a:cubicBezTo>
                    <a:lnTo>
                      <a:pt x="197189" y="348319"/>
                    </a:lnTo>
                    <a:cubicBezTo>
                      <a:pt x="161925" y="348319"/>
                      <a:pt x="132419" y="336084"/>
                      <a:pt x="110109" y="311616"/>
                    </a:cubicBezTo>
                    <a:cubicBezTo>
                      <a:pt x="87080" y="287147"/>
                      <a:pt x="76285" y="252603"/>
                      <a:pt x="76285" y="208703"/>
                    </a:cubicBezTo>
                    <a:cubicBezTo>
                      <a:pt x="76285" y="164804"/>
                      <a:pt x="79163" y="167682"/>
                      <a:pt x="85641" y="150410"/>
                    </a:cubicBezTo>
                    <a:cubicBezTo>
                      <a:pt x="91398" y="133138"/>
                      <a:pt x="100034" y="118745"/>
                      <a:pt x="110829" y="106511"/>
                    </a:cubicBezTo>
                    <a:cubicBezTo>
                      <a:pt x="121624" y="94276"/>
                      <a:pt x="134578" y="84921"/>
                      <a:pt x="148971" y="79163"/>
                    </a:cubicBezTo>
                    <a:cubicBezTo>
                      <a:pt x="164084" y="73406"/>
                      <a:pt x="179917" y="69808"/>
                      <a:pt x="197189" y="69808"/>
                    </a:cubicBezTo>
                    <a:cubicBezTo>
                      <a:pt x="233172" y="69808"/>
                      <a:pt x="262678" y="82042"/>
                      <a:pt x="284988" y="106511"/>
                    </a:cubicBezTo>
                    <a:cubicBezTo>
                      <a:pt x="308017" y="130979"/>
                      <a:pt x="318812" y="164804"/>
                      <a:pt x="318812" y="208703"/>
                    </a:cubicBezTo>
                    <a:cubicBezTo>
                      <a:pt x="318812" y="252603"/>
                      <a:pt x="315934" y="249724"/>
                      <a:pt x="309457" y="266996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5" name="Forma libre 24">
                <a:extLst>
                  <a:ext uri="{FF2B5EF4-FFF2-40B4-BE49-F238E27FC236}">
                    <a16:creationId xmlns:a16="http://schemas.microsoft.com/office/drawing/2014/main" id="{30BDA9E0-058D-54C6-5D59-3DCD65741CA8}"/>
                  </a:ext>
                </a:extLst>
              </p:cNvPr>
              <p:cNvSpPr/>
              <p:nvPr/>
            </p:nvSpPr>
            <p:spPr>
              <a:xfrm>
                <a:off x="10240147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6" name="Forma libre 25">
                <a:extLst>
                  <a:ext uri="{FF2B5EF4-FFF2-40B4-BE49-F238E27FC236}">
                    <a16:creationId xmlns:a16="http://schemas.microsoft.com/office/drawing/2014/main" id="{1C7CC886-51DC-76A2-E64E-B6C2944EBD16}"/>
                  </a:ext>
                </a:extLst>
              </p:cNvPr>
              <p:cNvSpPr/>
              <p:nvPr/>
            </p:nvSpPr>
            <p:spPr>
              <a:xfrm>
                <a:off x="10037201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5 w 407331"/>
                  <a:gd name="connsiteY8" fmla="*/ 418846 h 418845"/>
                  <a:gd name="connsiteX9" fmla="*/ 284988 w 407331"/>
                  <a:gd name="connsiteY9" fmla="*/ 403733 h 418845"/>
                  <a:gd name="connsiteX10" fmla="*/ 349758 w 407331"/>
                  <a:gd name="connsiteY10" fmla="*/ 360553 h 418845"/>
                  <a:gd name="connsiteX11" fmla="*/ 392218 w 407331"/>
                  <a:gd name="connsiteY11" fmla="*/ 294344 h 418845"/>
                  <a:gd name="connsiteX12" fmla="*/ 407331 w 407331"/>
                  <a:gd name="connsiteY12" fmla="*/ 209423 h 418845"/>
                  <a:gd name="connsiteX13" fmla="*/ 380704 w 407331"/>
                  <a:gd name="connsiteY13" fmla="*/ 100034 h 418845"/>
                  <a:gd name="connsiteX14" fmla="*/ 308017 w 407331"/>
                  <a:gd name="connsiteY14" fmla="*/ 26628 h 418845"/>
                  <a:gd name="connsiteX15" fmla="*/ 318093 w 407331"/>
                  <a:gd name="connsiteY15" fmla="*/ 267716 h 418845"/>
                  <a:gd name="connsiteX16" fmla="*/ 292185 w 407331"/>
                  <a:gd name="connsiteY16" fmla="*/ 311616 h 418845"/>
                  <a:gd name="connsiteX17" fmla="*/ 252603 w 407331"/>
                  <a:gd name="connsiteY17" fmla="*/ 338963 h 418845"/>
                  <a:gd name="connsiteX18" fmla="*/ 202946 w 407331"/>
                  <a:gd name="connsiteY18" fmla="*/ 348319 h 418845"/>
                  <a:gd name="connsiteX19" fmla="*/ 202946 w 407331"/>
                  <a:gd name="connsiteY19" fmla="*/ 348319 h 418845"/>
                  <a:gd name="connsiteX20" fmla="*/ 139615 w 407331"/>
                  <a:gd name="connsiteY20" fmla="*/ 331766 h 418845"/>
                  <a:gd name="connsiteX21" fmla="*/ 94996 w 407331"/>
                  <a:gd name="connsiteY21" fmla="*/ 283549 h 418845"/>
                  <a:gd name="connsiteX22" fmla="*/ 78444 w 407331"/>
                  <a:gd name="connsiteY22" fmla="*/ 208703 h 418845"/>
                  <a:gd name="connsiteX23" fmla="*/ 87799 w 407331"/>
                  <a:gd name="connsiteY23" fmla="*/ 149691 h 418845"/>
                  <a:gd name="connsiteX24" fmla="*/ 113707 w 407331"/>
                  <a:gd name="connsiteY24" fmla="*/ 106511 h 418845"/>
                  <a:gd name="connsiteX25" fmla="*/ 153289 w 407331"/>
                  <a:gd name="connsiteY25" fmla="*/ 79163 h 418845"/>
                  <a:gd name="connsiteX26" fmla="*/ 202226 w 407331"/>
                  <a:gd name="connsiteY26" fmla="*/ 69808 h 418845"/>
                  <a:gd name="connsiteX27" fmla="*/ 266996 w 407331"/>
                  <a:gd name="connsiteY27" fmla="*/ 86360 h 418845"/>
                  <a:gd name="connsiteX28" fmla="*/ 311616 w 407331"/>
                  <a:gd name="connsiteY28" fmla="*/ 133858 h 418845"/>
                  <a:gd name="connsiteX29" fmla="*/ 328168 w 407331"/>
                  <a:gd name="connsiteY29" fmla="*/ 208703 h 418845"/>
                  <a:gd name="connsiteX30" fmla="*/ 318812 w 407331"/>
                  <a:gd name="connsiteY30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50410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60" y="410210"/>
                      <a:pt x="165523" y="418846"/>
                      <a:pt x="204385" y="418846"/>
                    </a:cubicBez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10176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5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093" y="267716"/>
                    </a:moveTo>
                    <a:cubicBezTo>
                      <a:pt x="311616" y="284988"/>
                      <a:pt x="302980" y="300101"/>
                      <a:pt x="292185" y="311616"/>
                    </a:cubicBezTo>
                    <a:cubicBezTo>
                      <a:pt x="281390" y="323130"/>
                      <a:pt x="267716" y="332486"/>
                      <a:pt x="252603" y="338963"/>
                    </a:cubicBezTo>
                    <a:cubicBezTo>
                      <a:pt x="237490" y="345440"/>
                      <a:pt x="220938" y="348319"/>
                      <a:pt x="202946" y="348319"/>
                    </a:cubicBezTo>
                    <a:lnTo>
                      <a:pt x="202946" y="348319"/>
                    </a:lnTo>
                    <a:cubicBezTo>
                      <a:pt x="179917" y="348319"/>
                      <a:pt x="159046" y="342561"/>
                      <a:pt x="139615" y="331766"/>
                    </a:cubicBezTo>
                    <a:cubicBezTo>
                      <a:pt x="120904" y="320971"/>
                      <a:pt x="105791" y="304419"/>
                      <a:pt x="94996" y="283549"/>
                    </a:cubicBezTo>
                    <a:cubicBezTo>
                      <a:pt x="84201" y="262678"/>
                      <a:pt x="78444" y="237490"/>
                      <a:pt x="78444" y="208703"/>
                    </a:cubicBezTo>
                    <a:cubicBezTo>
                      <a:pt x="78444" y="179917"/>
                      <a:pt x="81322" y="166963"/>
                      <a:pt x="87799" y="149691"/>
                    </a:cubicBezTo>
                    <a:cubicBezTo>
                      <a:pt x="93557" y="133138"/>
                      <a:pt x="102193" y="118025"/>
                      <a:pt x="113707" y="106511"/>
                    </a:cubicBezTo>
                    <a:cubicBezTo>
                      <a:pt x="124502" y="94276"/>
                      <a:pt x="138176" y="84921"/>
                      <a:pt x="153289" y="79163"/>
                    </a:cubicBezTo>
                    <a:cubicBezTo>
                      <a:pt x="168402" y="73406"/>
                      <a:pt x="184954" y="69808"/>
                      <a:pt x="202226" y="69808"/>
                    </a:cubicBezTo>
                    <a:cubicBezTo>
                      <a:pt x="219498" y="69808"/>
                      <a:pt x="248285" y="75565"/>
                      <a:pt x="266996" y="86360"/>
                    </a:cubicBezTo>
                    <a:cubicBezTo>
                      <a:pt x="285708" y="97155"/>
                      <a:pt x="300821" y="113707"/>
                      <a:pt x="311616" y="133858"/>
                    </a:cubicBezTo>
                    <a:cubicBezTo>
                      <a:pt x="322411" y="154728"/>
                      <a:pt x="328168" y="179197"/>
                      <a:pt x="328168" y="208703"/>
                    </a:cubicBezTo>
                    <a:cubicBezTo>
                      <a:pt x="328168" y="238210"/>
                      <a:pt x="325289" y="249724"/>
                      <a:pt x="318812" y="267716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7" name="Forma libre 26">
                <a:extLst>
                  <a:ext uri="{FF2B5EF4-FFF2-40B4-BE49-F238E27FC236}">
                    <a16:creationId xmlns:a16="http://schemas.microsoft.com/office/drawing/2014/main" id="{96F220C5-4703-AEF7-2C1D-65932B63A00F}"/>
                  </a:ext>
                </a:extLst>
              </p:cNvPr>
              <p:cNvSpPr/>
              <p:nvPr/>
            </p:nvSpPr>
            <p:spPr>
              <a:xfrm>
                <a:off x="10675545" y="6881494"/>
                <a:ext cx="81322" cy="554143"/>
              </a:xfrm>
              <a:custGeom>
                <a:avLst/>
                <a:gdLst>
                  <a:gd name="connsiteX0" fmla="*/ 0 w 81322"/>
                  <a:gd name="connsiteY0" fmla="*/ 0 h 554143"/>
                  <a:gd name="connsiteX1" fmla="*/ 81323 w 81322"/>
                  <a:gd name="connsiteY1" fmla="*/ 0 h 554143"/>
                  <a:gd name="connsiteX2" fmla="*/ 81323 w 81322"/>
                  <a:gd name="connsiteY2" fmla="*/ 554143 h 554143"/>
                  <a:gd name="connsiteX3" fmla="*/ 0 w 81322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322" h="554143">
                    <a:moveTo>
                      <a:pt x="0" y="0"/>
                    </a:moveTo>
                    <a:lnTo>
                      <a:pt x="81323" y="0"/>
                    </a:lnTo>
                    <a:lnTo>
                      <a:pt x="81323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8" name="Forma libre 27">
                <a:extLst>
                  <a:ext uri="{FF2B5EF4-FFF2-40B4-BE49-F238E27FC236}">
                    <a16:creationId xmlns:a16="http://schemas.microsoft.com/office/drawing/2014/main" id="{0556E352-D784-E076-A8E8-223A5DAFB883}"/>
                  </a:ext>
                </a:extLst>
              </p:cNvPr>
              <p:cNvSpPr/>
              <p:nvPr/>
            </p:nvSpPr>
            <p:spPr>
              <a:xfrm>
                <a:off x="10830273" y="6880774"/>
                <a:ext cx="398695" cy="562059"/>
              </a:xfrm>
              <a:custGeom>
                <a:avLst/>
                <a:gdLst>
                  <a:gd name="connsiteX0" fmla="*/ 307298 w 398695"/>
                  <a:gd name="connsiteY0" fmla="*/ 171281 h 562059"/>
                  <a:gd name="connsiteX1" fmla="*/ 213741 w 398695"/>
                  <a:gd name="connsiteY1" fmla="*/ 144653 h 562059"/>
                  <a:gd name="connsiteX2" fmla="*/ 136737 w 398695"/>
                  <a:gd name="connsiteY2" fmla="*/ 163364 h 562059"/>
                  <a:gd name="connsiteX3" fmla="*/ 84921 w 398695"/>
                  <a:gd name="connsiteY3" fmla="*/ 212302 h 562059"/>
                  <a:gd name="connsiteX4" fmla="*/ 77724 w 398695"/>
                  <a:gd name="connsiteY4" fmla="*/ 224536 h 562059"/>
                  <a:gd name="connsiteX5" fmla="*/ 77724 w 398695"/>
                  <a:gd name="connsiteY5" fmla="*/ 0 h 562059"/>
                  <a:gd name="connsiteX6" fmla="*/ 0 w 398695"/>
                  <a:gd name="connsiteY6" fmla="*/ 0 h 562059"/>
                  <a:gd name="connsiteX7" fmla="*/ 0 w 398695"/>
                  <a:gd name="connsiteY7" fmla="*/ 554144 h 562059"/>
                  <a:gd name="connsiteX8" fmla="*/ 0 w 398695"/>
                  <a:gd name="connsiteY8" fmla="*/ 554144 h 562059"/>
                  <a:gd name="connsiteX9" fmla="*/ 77724 w 398695"/>
                  <a:gd name="connsiteY9" fmla="*/ 554144 h 562059"/>
                  <a:gd name="connsiteX10" fmla="*/ 77724 w 398695"/>
                  <a:gd name="connsiteY10" fmla="*/ 482177 h 562059"/>
                  <a:gd name="connsiteX11" fmla="*/ 84921 w 398695"/>
                  <a:gd name="connsiteY11" fmla="*/ 494411 h 562059"/>
                  <a:gd name="connsiteX12" fmla="*/ 136737 w 398695"/>
                  <a:gd name="connsiteY12" fmla="*/ 543349 h 562059"/>
                  <a:gd name="connsiteX13" fmla="*/ 213741 w 398695"/>
                  <a:gd name="connsiteY13" fmla="*/ 562060 h 562059"/>
                  <a:gd name="connsiteX14" fmla="*/ 213741 w 398695"/>
                  <a:gd name="connsiteY14" fmla="*/ 562060 h 562059"/>
                  <a:gd name="connsiteX15" fmla="*/ 286428 w 398695"/>
                  <a:gd name="connsiteY15" fmla="*/ 546947 h 562059"/>
                  <a:gd name="connsiteX16" fmla="*/ 344721 w 398695"/>
                  <a:gd name="connsiteY16" fmla="*/ 503767 h 562059"/>
                  <a:gd name="connsiteX17" fmla="*/ 384302 w 398695"/>
                  <a:gd name="connsiteY17" fmla="*/ 437557 h 562059"/>
                  <a:gd name="connsiteX18" fmla="*/ 398696 w 398695"/>
                  <a:gd name="connsiteY18" fmla="*/ 353356 h 562059"/>
                  <a:gd name="connsiteX19" fmla="*/ 374227 w 398695"/>
                  <a:gd name="connsiteY19" fmla="*/ 244687 h 562059"/>
                  <a:gd name="connsiteX20" fmla="*/ 308018 w 398695"/>
                  <a:gd name="connsiteY20" fmla="*/ 171281 h 562059"/>
                  <a:gd name="connsiteX21" fmla="*/ 309457 w 398695"/>
                  <a:gd name="connsiteY21" fmla="*/ 412369 h 562059"/>
                  <a:gd name="connsiteX22" fmla="*/ 284268 w 398695"/>
                  <a:gd name="connsiteY22" fmla="*/ 456269 h 562059"/>
                  <a:gd name="connsiteX23" fmla="*/ 246126 w 398695"/>
                  <a:gd name="connsiteY23" fmla="*/ 483616 h 562059"/>
                  <a:gd name="connsiteX24" fmla="*/ 197189 w 398695"/>
                  <a:gd name="connsiteY24" fmla="*/ 492972 h 562059"/>
                  <a:gd name="connsiteX25" fmla="*/ 197189 w 398695"/>
                  <a:gd name="connsiteY25" fmla="*/ 492972 h 562059"/>
                  <a:gd name="connsiteX26" fmla="*/ 110109 w 398695"/>
                  <a:gd name="connsiteY26" fmla="*/ 456269 h 562059"/>
                  <a:gd name="connsiteX27" fmla="*/ 76285 w 398695"/>
                  <a:gd name="connsiteY27" fmla="*/ 353356 h 562059"/>
                  <a:gd name="connsiteX28" fmla="*/ 85641 w 398695"/>
                  <a:gd name="connsiteY28" fmla="*/ 294344 h 562059"/>
                  <a:gd name="connsiteX29" fmla="*/ 110829 w 398695"/>
                  <a:gd name="connsiteY29" fmla="*/ 251164 h 562059"/>
                  <a:gd name="connsiteX30" fmla="*/ 148971 w 398695"/>
                  <a:gd name="connsiteY30" fmla="*/ 223816 h 562059"/>
                  <a:gd name="connsiteX31" fmla="*/ 197189 w 398695"/>
                  <a:gd name="connsiteY31" fmla="*/ 214461 h 562059"/>
                  <a:gd name="connsiteX32" fmla="*/ 284988 w 398695"/>
                  <a:gd name="connsiteY32" fmla="*/ 251164 h 562059"/>
                  <a:gd name="connsiteX33" fmla="*/ 318813 w 398695"/>
                  <a:gd name="connsiteY33" fmla="*/ 353356 h 562059"/>
                  <a:gd name="connsiteX34" fmla="*/ 309457 w 398695"/>
                  <a:gd name="connsiteY34" fmla="*/ 411649 h 56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62059">
                    <a:moveTo>
                      <a:pt x="307298" y="171281"/>
                    </a:moveTo>
                    <a:cubicBezTo>
                      <a:pt x="279951" y="153289"/>
                      <a:pt x="248285" y="144653"/>
                      <a:pt x="213741" y="144653"/>
                    </a:cubicBezTo>
                    <a:cubicBezTo>
                      <a:pt x="179197" y="144653"/>
                      <a:pt x="157607" y="151130"/>
                      <a:pt x="136737" y="163364"/>
                    </a:cubicBezTo>
                    <a:cubicBezTo>
                      <a:pt x="115867" y="175599"/>
                      <a:pt x="98594" y="192151"/>
                      <a:pt x="84921" y="212302"/>
                    </a:cubicBezTo>
                    <a:cubicBezTo>
                      <a:pt x="82042" y="216620"/>
                      <a:pt x="79883" y="220938"/>
                      <a:pt x="77724" y="224536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554144"/>
                    </a:lnTo>
                    <a:lnTo>
                      <a:pt x="0" y="554144"/>
                    </a:lnTo>
                    <a:cubicBezTo>
                      <a:pt x="0" y="554144"/>
                      <a:pt x="77724" y="554144"/>
                      <a:pt x="77724" y="554144"/>
                    </a:cubicBezTo>
                    <a:lnTo>
                      <a:pt x="77724" y="482177"/>
                    </a:lnTo>
                    <a:cubicBezTo>
                      <a:pt x="79883" y="486495"/>
                      <a:pt x="82042" y="490093"/>
                      <a:pt x="84921" y="494411"/>
                    </a:cubicBezTo>
                    <a:cubicBezTo>
                      <a:pt x="97875" y="514562"/>
                      <a:pt x="115147" y="531114"/>
                      <a:pt x="136737" y="543349"/>
                    </a:cubicBezTo>
                    <a:cubicBezTo>
                      <a:pt x="158327" y="555582"/>
                      <a:pt x="183515" y="562060"/>
                      <a:pt x="213741" y="562060"/>
                    </a:cubicBezTo>
                    <a:lnTo>
                      <a:pt x="213741" y="562060"/>
                    </a:lnTo>
                    <a:cubicBezTo>
                      <a:pt x="240369" y="562060"/>
                      <a:pt x="264118" y="557022"/>
                      <a:pt x="286428" y="546947"/>
                    </a:cubicBezTo>
                    <a:cubicBezTo>
                      <a:pt x="308737" y="536871"/>
                      <a:pt x="328168" y="522478"/>
                      <a:pt x="344721" y="503767"/>
                    </a:cubicBezTo>
                    <a:cubicBezTo>
                      <a:pt x="361273" y="485055"/>
                      <a:pt x="374227" y="463465"/>
                      <a:pt x="384302" y="437557"/>
                    </a:cubicBezTo>
                    <a:cubicBezTo>
                      <a:pt x="394378" y="411649"/>
                      <a:pt x="398696" y="383582"/>
                      <a:pt x="398696" y="353356"/>
                    </a:cubicBezTo>
                    <a:cubicBezTo>
                      <a:pt x="398696" y="323130"/>
                      <a:pt x="390779" y="275632"/>
                      <a:pt x="374227" y="244687"/>
                    </a:cubicBezTo>
                    <a:cubicBezTo>
                      <a:pt x="357674" y="213741"/>
                      <a:pt x="336084" y="188553"/>
                      <a:pt x="308018" y="171281"/>
                    </a:cubicBezTo>
                    <a:close/>
                    <a:moveTo>
                      <a:pt x="309457" y="412369"/>
                    </a:moveTo>
                    <a:cubicBezTo>
                      <a:pt x="303699" y="429641"/>
                      <a:pt x="295063" y="444034"/>
                      <a:pt x="284268" y="456269"/>
                    </a:cubicBezTo>
                    <a:cubicBezTo>
                      <a:pt x="273473" y="468503"/>
                      <a:pt x="260519" y="477859"/>
                      <a:pt x="246126" y="483616"/>
                    </a:cubicBezTo>
                    <a:cubicBezTo>
                      <a:pt x="231733" y="489374"/>
                      <a:pt x="215181" y="492972"/>
                      <a:pt x="197189" y="492972"/>
                    </a:cubicBezTo>
                    <a:lnTo>
                      <a:pt x="197189" y="492972"/>
                    </a:lnTo>
                    <a:cubicBezTo>
                      <a:pt x="161925" y="492972"/>
                      <a:pt x="132419" y="480737"/>
                      <a:pt x="110109" y="456269"/>
                    </a:cubicBezTo>
                    <a:cubicBezTo>
                      <a:pt x="87799" y="431800"/>
                      <a:pt x="76285" y="397256"/>
                      <a:pt x="76285" y="353356"/>
                    </a:cubicBezTo>
                    <a:cubicBezTo>
                      <a:pt x="76285" y="309457"/>
                      <a:pt x="79163" y="311616"/>
                      <a:pt x="85641" y="294344"/>
                    </a:cubicBezTo>
                    <a:cubicBezTo>
                      <a:pt x="91398" y="277791"/>
                      <a:pt x="100034" y="262678"/>
                      <a:pt x="110829" y="251164"/>
                    </a:cubicBezTo>
                    <a:cubicBezTo>
                      <a:pt x="121624" y="238929"/>
                      <a:pt x="134578" y="230293"/>
                      <a:pt x="148971" y="223816"/>
                    </a:cubicBezTo>
                    <a:cubicBezTo>
                      <a:pt x="164084" y="218059"/>
                      <a:pt x="179917" y="214461"/>
                      <a:pt x="197189" y="214461"/>
                    </a:cubicBezTo>
                    <a:cubicBezTo>
                      <a:pt x="233172" y="214461"/>
                      <a:pt x="262678" y="226695"/>
                      <a:pt x="284988" y="251164"/>
                    </a:cubicBezTo>
                    <a:cubicBezTo>
                      <a:pt x="307298" y="275632"/>
                      <a:pt x="318813" y="309457"/>
                      <a:pt x="318813" y="353356"/>
                    </a:cubicBezTo>
                    <a:cubicBezTo>
                      <a:pt x="318813" y="397256"/>
                      <a:pt x="315934" y="394377"/>
                      <a:pt x="309457" y="411649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9" name="Forma libre 28">
                <a:extLst>
                  <a:ext uri="{FF2B5EF4-FFF2-40B4-BE49-F238E27FC236}">
                    <a16:creationId xmlns:a16="http://schemas.microsoft.com/office/drawing/2014/main" id="{139EDFA4-6FD5-0012-6DC1-B2A765EE7B81}"/>
                  </a:ext>
                </a:extLst>
              </p:cNvPr>
              <p:cNvSpPr/>
              <p:nvPr/>
            </p:nvSpPr>
            <p:spPr>
              <a:xfrm>
                <a:off x="11266392" y="7025427"/>
                <a:ext cx="377825" cy="418126"/>
              </a:xfrm>
              <a:custGeom>
                <a:avLst/>
                <a:gdLst>
                  <a:gd name="connsiteX0" fmla="*/ 288586 w 377825"/>
                  <a:gd name="connsiteY0" fmla="*/ 25908 h 418126"/>
                  <a:gd name="connsiteX1" fmla="*/ 192871 w 377825"/>
                  <a:gd name="connsiteY1" fmla="*/ 0 h 418126"/>
                  <a:gd name="connsiteX2" fmla="*/ 115147 w 377825"/>
                  <a:gd name="connsiteY2" fmla="*/ 14393 h 418126"/>
                  <a:gd name="connsiteX3" fmla="*/ 53975 w 377825"/>
                  <a:gd name="connsiteY3" fmla="*/ 56854 h 418126"/>
                  <a:gd name="connsiteX4" fmla="*/ 13673 w 377825"/>
                  <a:gd name="connsiteY4" fmla="*/ 123063 h 418126"/>
                  <a:gd name="connsiteX5" fmla="*/ 0 w 377825"/>
                  <a:gd name="connsiteY5" fmla="*/ 208703 h 418126"/>
                  <a:gd name="connsiteX6" fmla="*/ 25188 w 377825"/>
                  <a:gd name="connsiteY6" fmla="*/ 318093 h 418126"/>
                  <a:gd name="connsiteX7" fmla="*/ 94996 w 377825"/>
                  <a:gd name="connsiteY7" fmla="*/ 391499 h 418126"/>
                  <a:gd name="connsiteX8" fmla="*/ 197188 w 377825"/>
                  <a:gd name="connsiteY8" fmla="*/ 418126 h 418126"/>
                  <a:gd name="connsiteX9" fmla="*/ 197188 w 377825"/>
                  <a:gd name="connsiteY9" fmla="*/ 418126 h 418126"/>
                  <a:gd name="connsiteX10" fmla="*/ 264837 w 377825"/>
                  <a:gd name="connsiteY10" fmla="*/ 408051 h 418126"/>
                  <a:gd name="connsiteX11" fmla="*/ 325289 w 377825"/>
                  <a:gd name="connsiteY11" fmla="*/ 375666 h 418126"/>
                  <a:gd name="connsiteX12" fmla="*/ 372068 w 377825"/>
                  <a:gd name="connsiteY12" fmla="*/ 317373 h 418126"/>
                  <a:gd name="connsiteX13" fmla="*/ 311616 w 377825"/>
                  <a:gd name="connsiteY13" fmla="*/ 279950 h 418126"/>
                  <a:gd name="connsiteX14" fmla="*/ 281390 w 377825"/>
                  <a:gd name="connsiteY14" fmla="*/ 320252 h 418126"/>
                  <a:gd name="connsiteX15" fmla="*/ 242528 w 377825"/>
                  <a:gd name="connsiteY15" fmla="*/ 342561 h 418126"/>
                  <a:gd name="connsiteX16" fmla="*/ 196469 w 377825"/>
                  <a:gd name="connsiteY16" fmla="*/ 349038 h 418126"/>
                  <a:gd name="connsiteX17" fmla="*/ 135297 w 377825"/>
                  <a:gd name="connsiteY17" fmla="*/ 333206 h 418126"/>
                  <a:gd name="connsiteX18" fmla="*/ 92837 w 377825"/>
                  <a:gd name="connsiteY18" fmla="*/ 286427 h 418126"/>
                  <a:gd name="connsiteX19" fmla="*/ 77724 w 377825"/>
                  <a:gd name="connsiteY19" fmla="*/ 226695 h 418126"/>
                  <a:gd name="connsiteX20" fmla="*/ 377105 w 377825"/>
                  <a:gd name="connsiteY20" fmla="*/ 226695 h 418126"/>
                  <a:gd name="connsiteX21" fmla="*/ 377825 w 377825"/>
                  <a:gd name="connsiteY21" fmla="*/ 215900 h 418126"/>
                  <a:gd name="connsiteX22" fmla="*/ 377825 w 377825"/>
                  <a:gd name="connsiteY22" fmla="*/ 205824 h 418126"/>
                  <a:gd name="connsiteX23" fmla="*/ 353356 w 377825"/>
                  <a:gd name="connsiteY23" fmla="*/ 97875 h 418126"/>
                  <a:gd name="connsiteX24" fmla="*/ 287147 w 377825"/>
                  <a:gd name="connsiteY24" fmla="*/ 25908 h 418126"/>
                  <a:gd name="connsiteX25" fmla="*/ 108669 w 377825"/>
                  <a:gd name="connsiteY25" fmla="*/ 102912 h 418126"/>
                  <a:gd name="connsiteX26" fmla="*/ 144653 w 377825"/>
                  <a:gd name="connsiteY26" fmla="*/ 75565 h 418126"/>
                  <a:gd name="connsiteX27" fmla="*/ 192151 w 377825"/>
                  <a:gd name="connsiteY27" fmla="*/ 66209 h 418126"/>
                  <a:gd name="connsiteX28" fmla="*/ 269875 w 377825"/>
                  <a:gd name="connsiteY28" fmla="*/ 100753 h 418126"/>
                  <a:gd name="connsiteX29" fmla="*/ 297942 w 377825"/>
                  <a:gd name="connsiteY29" fmla="*/ 169841 h 418126"/>
                  <a:gd name="connsiteX30" fmla="*/ 81322 w 377825"/>
                  <a:gd name="connsiteY30" fmla="*/ 169841 h 418126"/>
                  <a:gd name="connsiteX31" fmla="*/ 86360 w 377825"/>
                  <a:gd name="connsiteY31" fmla="*/ 148251 h 418126"/>
                  <a:gd name="connsiteX32" fmla="*/ 108669 w 377825"/>
                  <a:gd name="connsiteY32" fmla="*/ 102912 h 418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77825" h="418126">
                    <a:moveTo>
                      <a:pt x="288586" y="25908"/>
                    </a:moveTo>
                    <a:cubicBezTo>
                      <a:pt x="260519" y="8636"/>
                      <a:pt x="228854" y="0"/>
                      <a:pt x="192871" y="0"/>
                    </a:cubicBezTo>
                    <a:cubicBezTo>
                      <a:pt x="156887" y="0"/>
                      <a:pt x="138176" y="5038"/>
                      <a:pt x="115147" y="14393"/>
                    </a:cubicBezTo>
                    <a:cubicBezTo>
                      <a:pt x="91398" y="24469"/>
                      <a:pt x="71247" y="38142"/>
                      <a:pt x="53975" y="56854"/>
                    </a:cubicBezTo>
                    <a:cubicBezTo>
                      <a:pt x="36703" y="75565"/>
                      <a:pt x="23029" y="97155"/>
                      <a:pt x="13673" y="123063"/>
                    </a:cubicBezTo>
                    <a:cubicBezTo>
                      <a:pt x="4318" y="148971"/>
                      <a:pt x="0" y="177038"/>
                      <a:pt x="0" y="208703"/>
                    </a:cubicBezTo>
                    <a:cubicBezTo>
                      <a:pt x="0" y="240369"/>
                      <a:pt x="8636" y="287147"/>
                      <a:pt x="25188" y="318093"/>
                    </a:cubicBezTo>
                    <a:cubicBezTo>
                      <a:pt x="41741" y="349038"/>
                      <a:pt x="65489" y="374227"/>
                      <a:pt x="94996" y="391499"/>
                    </a:cubicBezTo>
                    <a:cubicBezTo>
                      <a:pt x="124502" y="408771"/>
                      <a:pt x="158327" y="418126"/>
                      <a:pt x="197188" y="418126"/>
                    </a:cubicBezTo>
                    <a:lnTo>
                      <a:pt x="197188" y="418126"/>
                    </a:lnTo>
                    <a:cubicBezTo>
                      <a:pt x="220218" y="418126"/>
                      <a:pt x="243247" y="414528"/>
                      <a:pt x="264837" y="408051"/>
                    </a:cubicBezTo>
                    <a:cubicBezTo>
                      <a:pt x="286427" y="401574"/>
                      <a:pt x="306578" y="390779"/>
                      <a:pt x="325289" y="375666"/>
                    </a:cubicBezTo>
                    <a:cubicBezTo>
                      <a:pt x="343281" y="360553"/>
                      <a:pt x="359113" y="341122"/>
                      <a:pt x="372068" y="317373"/>
                    </a:cubicBezTo>
                    <a:lnTo>
                      <a:pt x="311616" y="279950"/>
                    </a:lnTo>
                    <a:cubicBezTo>
                      <a:pt x="302980" y="296503"/>
                      <a:pt x="292904" y="309457"/>
                      <a:pt x="281390" y="320252"/>
                    </a:cubicBezTo>
                    <a:cubicBezTo>
                      <a:pt x="269875" y="330327"/>
                      <a:pt x="256921" y="338243"/>
                      <a:pt x="242528" y="342561"/>
                    </a:cubicBezTo>
                    <a:cubicBezTo>
                      <a:pt x="228134" y="346879"/>
                      <a:pt x="213021" y="349038"/>
                      <a:pt x="196469" y="349038"/>
                    </a:cubicBezTo>
                    <a:cubicBezTo>
                      <a:pt x="179917" y="349038"/>
                      <a:pt x="153289" y="344001"/>
                      <a:pt x="135297" y="333206"/>
                    </a:cubicBezTo>
                    <a:cubicBezTo>
                      <a:pt x="117306" y="322411"/>
                      <a:pt x="102912" y="307298"/>
                      <a:pt x="92837" y="286427"/>
                    </a:cubicBezTo>
                    <a:cubicBezTo>
                      <a:pt x="84921" y="269875"/>
                      <a:pt x="79883" y="249724"/>
                      <a:pt x="77724" y="226695"/>
                    </a:cubicBezTo>
                    <a:lnTo>
                      <a:pt x="377105" y="226695"/>
                    </a:lnTo>
                    <a:cubicBezTo>
                      <a:pt x="377105" y="223097"/>
                      <a:pt x="377825" y="219498"/>
                      <a:pt x="377825" y="215900"/>
                    </a:cubicBezTo>
                    <a:lnTo>
                      <a:pt x="377825" y="205824"/>
                    </a:lnTo>
                    <a:cubicBezTo>
                      <a:pt x="377825" y="164804"/>
                      <a:pt x="369908" y="128820"/>
                      <a:pt x="353356" y="97875"/>
                    </a:cubicBezTo>
                    <a:cubicBezTo>
                      <a:pt x="337523" y="66929"/>
                      <a:pt x="315214" y="43180"/>
                      <a:pt x="287147" y="25908"/>
                    </a:cubicBezTo>
                    <a:close/>
                    <a:moveTo>
                      <a:pt x="108669" y="102912"/>
                    </a:moveTo>
                    <a:cubicBezTo>
                      <a:pt x="118745" y="90678"/>
                      <a:pt x="130259" y="81322"/>
                      <a:pt x="144653" y="75565"/>
                    </a:cubicBezTo>
                    <a:cubicBezTo>
                      <a:pt x="159046" y="69808"/>
                      <a:pt x="174879" y="66209"/>
                      <a:pt x="192151" y="66209"/>
                    </a:cubicBezTo>
                    <a:cubicBezTo>
                      <a:pt x="223816" y="66209"/>
                      <a:pt x="249724" y="77724"/>
                      <a:pt x="269875" y="100753"/>
                    </a:cubicBezTo>
                    <a:cubicBezTo>
                      <a:pt x="284268" y="117306"/>
                      <a:pt x="293624" y="140335"/>
                      <a:pt x="297942" y="169841"/>
                    </a:cubicBezTo>
                    <a:lnTo>
                      <a:pt x="81322" y="169841"/>
                    </a:lnTo>
                    <a:cubicBezTo>
                      <a:pt x="82762" y="161925"/>
                      <a:pt x="84201" y="154728"/>
                      <a:pt x="86360" y="148251"/>
                    </a:cubicBezTo>
                    <a:cubicBezTo>
                      <a:pt x="91398" y="130260"/>
                      <a:pt x="99314" y="115866"/>
                      <a:pt x="108669" y="102912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0" name="Forma libre 29">
                <a:extLst>
                  <a:ext uri="{FF2B5EF4-FFF2-40B4-BE49-F238E27FC236}">
                    <a16:creationId xmlns:a16="http://schemas.microsoft.com/office/drawing/2014/main" id="{95866BE1-FE58-84A9-1A6B-0A02F4C878BE}"/>
                  </a:ext>
                </a:extLst>
              </p:cNvPr>
              <p:cNvSpPr/>
              <p:nvPr/>
            </p:nvSpPr>
            <p:spPr>
              <a:xfrm>
                <a:off x="11695313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2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2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1" name="Forma libre 30">
                <a:extLst>
                  <a:ext uri="{FF2B5EF4-FFF2-40B4-BE49-F238E27FC236}">
                    <a16:creationId xmlns:a16="http://schemas.microsoft.com/office/drawing/2014/main" id="{1A4F0AF0-9269-D27D-B3D5-DD4F187A28E3}"/>
                  </a:ext>
                </a:extLst>
              </p:cNvPr>
              <p:cNvSpPr/>
              <p:nvPr/>
            </p:nvSpPr>
            <p:spPr>
              <a:xfrm>
                <a:off x="11904736" y="6881494"/>
                <a:ext cx="397975" cy="562779"/>
              </a:xfrm>
              <a:custGeom>
                <a:avLst/>
                <a:gdLst>
                  <a:gd name="connsiteX0" fmla="*/ 320252 w 397975"/>
                  <a:gd name="connsiteY0" fmla="*/ 224536 h 562779"/>
                  <a:gd name="connsiteX1" fmla="*/ 313055 w 397975"/>
                  <a:gd name="connsiteY1" fmla="*/ 212302 h 562779"/>
                  <a:gd name="connsiteX2" fmla="*/ 261239 w 397975"/>
                  <a:gd name="connsiteY2" fmla="*/ 163364 h 562779"/>
                  <a:gd name="connsiteX3" fmla="*/ 184954 w 397975"/>
                  <a:gd name="connsiteY3" fmla="*/ 144653 h 562779"/>
                  <a:gd name="connsiteX4" fmla="*/ 111548 w 397975"/>
                  <a:gd name="connsiteY4" fmla="*/ 159766 h 562779"/>
                  <a:gd name="connsiteX5" fmla="*/ 52536 w 397975"/>
                  <a:gd name="connsiteY5" fmla="*/ 202946 h 562779"/>
                  <a:gd name="connsiteX6" fmla="*/ 13673 w 397975"/>
                  <a:gd name="connsiteY6" fmla="*/ 269155 h 562779"/>
                  <a:gd name="connsiteX7" fmla="*/ 0 w 397975"/>
                  <a:gd name="connsiteY7" fmla="*/ 354076 h 562779"/>
                  <a:gd name="connsiteX8" fmla="*/ 24468 w 397975"/>
                  <a:gd name="connsiteY8" fmla="*/ 462746 h 562779"/>
                  <a:gd name="connsiteX9" fmla="*/ 90678 w 397975"/>
                  <a:gd name="connsiteY9" fmla="*/ 536152 h 562779"/>
                  <a:gd name="connsiteX10" fmla="*/ 184954 w 397975"/>
                  <a:gd name="connsiteY10" fmla="*/ 562779 h 562779"/>
                  <a:gd name="connsiteX11" fmla="*/ 184954 w 397975"/>
                  <a:gd name="connsiteY11" fmla="*/ 562779 h 562779"/>
                  <a:gd name="connsiteX12" fmla="*/ 261239 w 397975"/>
                  <a:gd name="connsiteY12" fmla="*/ 544068 h 562779"/>
                  <a:gd name="connsiteX13" fmla="*/ 313055 w 397975"/>
                  <a:gd name="connsiteY13" fmla="*/ 495131 h 562779"/>
                  <a:gd name="connsiteX14" fmla="*/ 320252 w 397975"/>
                  <a:gd name="connsiteY14" fmla="*/ 482896 h 562779"/>
                  <a:gd name="connsiteX15" fmla="*/ 320252 w 397975"/>
                  <a:gd name="connsiteY15" fmla="*/ 554863 h 562779"/>
                  <a:gd name="connsiteX16" fmla="*/ 397976 w 397975"/>
                  <a:gd name="connsiteY16" fmla="*/ 554863 h 562779"/>
                  <a:gd name="connsiteX17" fmla="*/ 397976 w 397975"/>
                  <a:gd name="connsiteY17" fmla="*/ 0 h 562779"/>
                  <a:gd name="connsiteX18" fmla="*/ 320252 w 397975"/>
                  <a:gd name="connsiteY18" fmla="*/ 0 h 562779"/>
                  <a:gd name="connsiteX19" fmla="*/ 320252 w 397975"/>
                  <a:gd name="connsiteY19" fmla="*/ 224536 h 562779"/>
                  <a:gd name="connsiteX20" fmla="*/ 313055 w 397975"/>
                  <a:gd name="connsiteY20" fmla="*/ 411649 h 562779"/>
                  <a:gd name="connsiteX21" fmla="*/ 287867 w 397975"/>
                  <a:gd name="connsiteY21" fmla="*/ 455549 h 562779"/>
                  <a:gd name="connsiteX22" fmla="*/ 249004 w 397975"/>
                  <a:gd name="connsiteY22" fmla="*/ 482896 h 562779"/>
                  <a:gd name="connsiteX23" fmla="*/ 200067 w 397975"/>
                  <a:gd name="connsiteY23" fmla="*/ 492252 h 562779"/>
                  <a:gd name="connsiteX24" fmla="*/ 200067 w 397975"/>
                  <a:gd name="connsiteY24" fmla="*/ 492252 h 562779"/>
                  <a:gd name="connsiteX25" fmla="*/ 112268 w 397975"/>
                  <a:gd name="connsiteY25" fmla="*/ 455549 h 562779"/>
                  <a:gd name="connsiteX26" fmla="*/ 78443 w 397975"/>
                  <a:gd name="connsiteY26" fmla="*/ 352637 h 562779"/>
                  <a:gd name="connsiteX27" fmla="*/ 87799 w 397975"/>
                  <a:gd name="connsiteY27" fmla="*/ 293624 h 562779"/>
                  <a:gd name="connsiteX28" fmla="*/ 112987 w 397975"/>
                  <a:gd name="connsiteY28" fmla="*/ 250444 h 562779"/>
                  <a:gd name="connsiteX29" fmla="*/ 151130 w 397975"/>
                  <a:gd name="connsiteY29" fmla="*/ 223097 h 562779"/>
                  <a:gd name="connsiteX30" fmla="*/ 200067 w 397975"/>
                  <a:gd name="connsiteY30" fmla="*/ 213741 h 562779"/>
                  <a:gd name="connsiteX31" fmla="*/ 287147 w 397975"/>
                  <a:gd name="connsiteY31" fmla="*/ 250444 h 562779"/>
                  <a:gd name="connsiteX32" fmla="*/ 320971 w 397975"/>
                  <a:gd name="connsiteY32" fmla="*/ 352637 h 562779"/>
                  <a:gd name="connsiteX33" fmla="*/ 312335 w 397975"/>
                  <a:gd name="connsiteY33" fmla="*/ 410929 h 562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97975" h="562779">
                    <a:moveTo>
                      <a:pt x="320252" y="224536"/>
                    </a:moveTo>
                    <a:cubicBezTo>
                      <a:pt x="318092" y="220218"/>
                      <a:pt x="315214" y="215900"/>
                      <a:pt x="313055" y="212302"/>
                    </a:cubicBezTo>
                    <a:cubicBezTo>
                      <a:pt x="299381" y="192151"/>
                      <a:pt x="282109" y="175599"/>
                      <a:pt x="261239" y="163364"/>
                    </a:cubicBezTo>
                    <a:cubicBezTo>
                      <a:pt x="240368" y="151130"/>
                      <a:pt x="214461" y="144653"/>
                      <a:pt x="184954" y="144653"/>
                    </a:cubicBezTo>
                    <a:cubicBezTo>
                      <a:pt x="155448" y="144653"/>
                      <a:pt x="133858" y="149691"/>
                      <a:pt x="111548" y="159766"/>
                    </a:cubicBezTo>
                    <a:cubicBezTo>
                      <a:pt x="89238" y="169841"/>
                      <a:pt x="69807" y="184235"/>
                      <a:pt x="52536" y="202946"/>
                    </a:cubicBezTo>
                    <a:cubicBezTo>
                      <a:pt x="35983" y="221657"/>
                      <a:pt x="23029" y="243967"/>
                      <a:pt x="13673" y="269155"/>
                    </a:cubicBezTo>
                    <a:cubicBezTo>
                      <a:pt x="4318" y="294344"/>
                      <a:pt x="0" y="323130"/>
                      <a:pt x="0" y="354076"/>
                    </a:cubicBezTo>
                    <a:cubicBezTo>
                      <a:pt x="0" y="385022"/>
                      <a:pt x="7916" y="431800"/>
                      <a:pt x="24468" y="462746"/>
                    </a:cubicBezTo>
                    <a:cubicBezTo>
                      <a:pt x="40301" y="494411"/>
                      <a:pt x="62611" y="518879"/>
                      <a:pt x="90678" y="536152"/>
                    </a:cubicBezTo>
                    <a:cubicBezTo>
                      <a:pt x="118745" y="554143"/>
                      <a:pt x="150410" y="562779"/>
                      <a:pt x="184954" y="562779"/>
                    </a:cubicBezTo>
                    <a:lnTo>
                      <a:pt x="184954" y="562779"/>
                    </a:lnTo>
                    <a:cubicBezTo>
                      <a:pt x="214461" y="562779"/>
                      <a:pt x="240368" y="556302"/>
                      <a:pt x="261239" y="544068"/>
                    </a:cubicBezTo>
                    <a:cubicBezTo>
                      <a:pt x="282829" y="531834"/>
                      <a:pt x="300101" y="515281"/>
                      <a:pt x="313055" y="495131"/>
                    </a:cubicBezTo>
                    <a:cubicBezTo>
                      <a:pt x="315214" y="491532"/>
                      <a:pt x="318092" y="487214"/>
                      <a:pt x="320252" y="482896"/>
                    </a:cubicBezTo>
                    <a:lnTo>
                      <a:pt x="320252" y="554863"/>
                    </a:lnTo>
                    <a:lnTo>
                      <a:pt x="397976" y="554863"/>
                    </a:lnTo>
                    <a:lnTo>
                      <a:pt x="397976" y="0"/>
                    </a:lnTo>
                    <a:lnTo>
                      <a:pt x="320252" y="0"/>
                    </a:lnTo>
                    <a:lnTo>
                      <a:pt x="320252" y="224536"/>
                    </a:lnTo>
                    <a:close/>
                    <a:moveTo>
                      <a:pt x="313055" y="411649"/>
                    </a:moveTo>
                    <a:cubicBezTo>
                      <a:pt x="307297" y="428921"/>
                      <a:pt x="298662" y="443314"/>
                      <a:pt x="287867" y="455549"/>
                    </a:cubicBezTo>
                    <a:cubicBezTo>
                      <a:pt x="277072" y="467783"/>
                      <a:pt x="264117" y="477139"/>
                      <a:pt x="249004" y="482896"/>
                    </a:cubicBezTo>
                    <a:cubicBezTo>
                      <a:pt x="233892" y="488654"/>
                      <a:pt x="217339" y="492252"/>
                      <a:pt x="200067" y="492252"/>
                    </a:cubicBezTo>
                    <a:lnTo>
                      <a:pt x="200067" y="492252"/>
                    </a:lnTo>
                    <a:cubicBezTo>
                      <a:pt x="164084" y="492252"/>
                      <a:pt x="134577" y="480018"/>
                      <a:pt x="112268" y="455549"/>
                    </a:cubicBezTo>
                    <a:cubicBezTo>
                      <a:pt x="89958" y="431080"/>
                      <a:pt x="78443" y="396536"/>
                      <a:pt x="78443" y="352637"/>
                    </a:cubicBezTo>
                    <a:cubicBezTo>
                      <a:pt x="78443" y="308737"/>
                      <a:pt x="81322" y="310896"/>
                      <a:pt x="87799" y="293624"/>
                    </a:cubicBezTo>
                    <a:cubicBezTo>
                      <a:pt x="93557" y="277072"/>
                      <a:pt x="102192" y="261959"/>
                      <a:pt x="112987" y="250444"/>
                    </a:cubicBezTo>
                    <a:cubicBezTo>
                      <a:pt x="123782" y="238210"/>
                      <a:pt x="136737" y="229574"/>
                      <a:pt x="151130" y="223097"/>
                    </a:cubicBezTo>
                    <a:cubicBezTo>
                      <a:pt x="165523" y="217339"/>
                      <a:pt x="182076" y="213741"/>
                      <a:pt x="200067" y="213741"/>
                    </a:cubicBezTo>
                    <a:cubicBezTo>
                      <a:pt x="235331" y="213741"/>
                      <a:pt x="264837" y="225975"/>
                      <a:pt x="287147" y="250444"/>
                    </a:cubicBezTo>
                    <a:cubicBezTo>
                      <a:pt x="309457" y="274913"/>
                      <a:pt x="320971" y="308737"/>
                      <a:pt x="320971" y="352637"/>
                    </a:cubicBezTo>
                    <a:cubicBezTo>
                      <a:pt x="320971" y="396536"/>
                      <a:pt x="318092" y="393658"/>
                      <a:pt x="312335" y="410929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2" name="Forma libre 31">
                <a:extLst>
                  <a:ext uri="{FF2B5EF4-FFF2-40B4-BE49-F238E27FC236}">
                    <a16:creationId xmlns:a16="http://schemas.microsoft.com/office/drawing/2014/main" id="{17224E44-7F3E-C6C4-90FE-14F4AE483D89}"/>
                  </a:ext>
                </a:extLst>
              </p:cNvPr>
              <p:cNvSpPr/>
              <p:nvPr/>
            </p:nvSpPr>
            <p:spPr>
              <a:xfrm>
                <a:off x="12378277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1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8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3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3" name="Forma libre 32">
                <a:extLst>
                  <a:ext uri="{FF2B5EF4-FFF2-40B4-BE49-F238E27FC236}">
                    <a16:creationId xmlns:a16="http://schemas.microsoft.com/office/drawing/2014/main" id="{87CCCAA3-BF3D-D47D-DD0B-39737B33C67C}"/>
                  </a:ext>
                </a:extLst>
              </p:cNvPr>
              <p:cNvSpPr/>
              <p:nvPr/>
            </p:nvSpPr>
            <p:spPr>
              <a:xfrm>
                <a:off x="12589139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6 w 407331"/>
                  <a:gd name="connsiteY8" fmla="*/ 418846 h 418845"/>
                  <a:gd name="connsiteX9" fmla="*/ 204386 w 407331"/>
                  <a:gd name="connsiteY9" fmla="*/ 418846 h 418845"/>
                  <a:gd name="connsiteX10" fmla="*/ 284988 w 407331"/>
                  <a:gd name="connsiteY10" fmla="*/ 403733 h 418845"/>
                  <a:gd name="connsiteX11" fmla="*/ 349758 w 407331"/>
                  <a:gd name="connsiteY11" fmla="*/ 360553 h 418845"/>
                  <a:gd name="connsiteX12" fmla="*/ 392218 w 407331"/>
                  <a:gd name="connsiteY12" fmla="*/ 294344 h 418845"/>
                  <a:gd name="connsiteX13" fmla="*/ 407331 w 407331"/>
                  <a:gd name="connsiteY13" fmla="*/ 209423 h 418845"/>
                  <a:gd name="connsiteX14" fmla="*/ 380704 w 407331"/>
                  <a:gd name="connsiteY14" fmla="*/ 100034 h 418845"/>
                  <a:gd name="connsiteX15" fmla="*/ 308017 w 407331"/>
                  <a:gd name="connsiteY15" fmla="*/ 26628 h 418845"/>
                  <a:gd name="connsiteX16" fmla="*/ 318812 w 407331"/>
                  <a:gd name="connsiteY16" fmla="*/ 267716 h 418845"/>
                  <a:gd name="connsiteX17" fmla="*/ 292904 w 407331"/>
                  <a:gd name="connsiteY17" fmla="*/ 311616 h 418845"/>
                  <a:gd name="connsiteX18" fmla="*/ 253323 w 407331"/>
                  <a:gd name="connsiteY18" fmla="*/ 338963 h 418845"/>
                  <a:gd name="connsiteX19" fmla="*/ 203666 w 407331"/>
                  <a:gd name="connsiteY19" fmla="*/ 348319 h 418845"/>
                  <a:gd name="connsiteX20" fmla="*/ 203666 w 407331"/>
                  <a:gd name="connsiteY20" fmla="*/ 348319 h 418845"/>
                  <a:gd name="connsiteX21" fmla="*/ 140335 w 407331"/>
                  <a:gd name="connsiteY21" fmla="*/ 331766 h 418845"/>
                  <a:gd name="connsiteX22" fmla="*/ 95716 w 407331"/>
                  <a:gd name="connsiteY22" fmla="*/ 283549 h 418845"/>
                  <a:gd name="connsiteX23" fmla="*/ 79163 w 407331"/>
                  <a:gd name="connsiteY23" fmla="*/ 208703 h 418845"/>
                  <a:gd name="connsiteX24" fmla="*/ 88519 w 407331"/>
                  <a:gd name="connsiteY24" fmla="*/ 149691 h 418845"/>
                  <a:gd name="connsiteX25" fmla="*/ 114427 w 407331"/>
                  <a:gd name="connsiteY25" fmla="*/ 106511 h 418845"/>
                  <a:gd name="connsiteX26" fmla="*/ 154009 w 407331"/>
                  <a:gd name="connsiteY26" fmla="*/ 79163 h 418845"/>
                  <a:gd name="connsiteX27" fmla="*/ 202946 w 407331"/>
                  <a:gd name="connsiteY27" fmla="*/ 69808 h 418845"/>
                  <a:gd name="connsiteX28" fmla="*/ 267716 w 407331"/>
                  <a:gd name="connsiteY28" fmla="*/ 86360 h 418845"/>
                  <a:gd name="connsiteX29" fmla="*/ 312336 w 407331"/>
                  <a:gd name="connsiteY29" fmla="*/ 133858 h 418845"/>
                  <a:gd name="connsiteX30" fmla="*/ 328888 w 407331"/>
                  <a:gd name="connsiteY30" fmla="*/ 208703 h 418845"/>
                  <a:gd name="connsiteX31" fmla="*/ 319532 w 407331"/>
                  <a:gd name="connsiteY31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49691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59" y="410210"/>
                      <a:pt x="165523" y="418846"/>
                      <a:pt x="204386" y="418846"/>
                    </a:cubicBezTo>
                    <a:lnTo>
                      <a:pt x="204386" y="418846"/>
                    </a:ln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09457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6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812" y="267716"/>
                    </a:moveTo>
                    <a:cubicBezTo>
                      <a:pt x="312336" y="284988"/>
                      <a:pt x="303699" y="300101"/>
                      <a:pt x="292904" y="311616"/>
                    </a:cubicBezTo>
                    <a:cubicBezTo>
                      <a:pt x="282109" y="323130"/>
                      <a:pt x="268436" y="332486"/>
                      <a:pt x="253323" y="338963"/>
                    </a:cubicBezTo>
                    <a:cubicBezTo>
                      <a:pt x="238209" y="345440"/>
                      <a:pt x="221657" y="348319"/>
                      <a:pt x="203666" y="348319"/>
                    </a:cubicBezTo>
                    <a:lnTo>
                      <a:pt x="203666" y="348319"/>
                    </a:lnTo>
                    <a:cubicBezTo>
                      <a:pt x="180636" y="348319"/>
                      <a:pt x="159046" y="342561"/>
                      <a:pt x="140335" y="331766"/>
                    </a:cubicBezTo>
                    <a:cubicBezTo>
                      <a:pt x="121624" y="320971"/>
                      <a:pt x="106511" y="304419"/>
                      <a:pt x="95716" y="283549"/>
                    </a:cubicBezTo>
                    <a:cubicBezTo>
                      <a:pt x="84921" y="262678"/>
                      <a:pt x="79163" y="237490"/>
                      <a:pt x="79163" y="208703"/>
                    </a:cubicBezTo>
                    <a:cubicBezTo>
                      <a:pt x="79163" y="179917"/>
                      <a:pt x="82042" y="166963"/>
                      <a:pt x="88519" y="149691"/>
                    </a:cubicBezTo>
                    <a:cubicBezTo>
                      <a:pt x="94996" y="133138"/>
                      <a:pt x="102912" y="118025"/>
                      <a:pt x="114427" y="106511"/>
                    </a:cubicBezTo>
                    <a:cubicBezTo>
                      <a:pt x="125942" y="94996"/>
                      <a:pt x="138896" y="84921"/>
                      <a:pt x="154009" y="79163"/>
                    </a:cubicBezTo>
                    <a:cubicBezTo>
                      <a:pt x="169122" y="73406"/>
                      <a:pt x="185674" y="69808"/>
                      <a:pt x="202946" y="69808"/>
                    </a:cubicBezTo>
                    <a:cubicBezTo>
                      <a:pt x="220218" y="69808"/>
                      <a:pt x="249004" y="75565"/>
                      <a:pt x="267716" y="86360"/>
                    </a:cubicBezTo>
                    <a:cubicBezTo>
                      <a:pt x="286427" y="97155"/>
                      <a:pt x="301541" y="113707"/>
                      <a:pt x="312336" y="133858"/>
                    </a:cubicBezTo>
                    <a:cubicBezTo>
                      <a:pt x="323131" y="154728"/>
                      <a:pt x="328888" y="179197"/>
                      <a:pt x="328888" y="208703"/>
                    </a:cubicBezTo>
                    <a:cubicBezTo>
                      <a:pt x="328888" y="238210"/>
                      <a:pt x="326009" y="249724"/>
                      <a:pt x="319532" y="267716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6" name="Forma libre 35">
                <a:extLst>
                  <a:ext uri="{FF2B5EF4-FFF2-40B4-BE49-F238E27FC236}">
                    <a16:creationId xmlns:a16="http://schemas.microsoft.com/office/drawing/2014/main" id="{4C708923-3EAC-F9EF-66C6-69B4AE5F1EBD}"/>
                  </a:ext>
                </a:extLst>
              </p:cNvPr>
              <p:cNvSpPr/>
              <p:nvPr/>
            </p:nvSpPr>
            <p:spPr>
              <a:xfrm>
                <a:off x="13041090" y="6881494"/>
                <a:ext cx="78443" cy="554143"/>
              </a:xfrm>
              <a:custGeom>
                <a:avLst/>
                <a:gdLst>
                  <a:gd name="connsiteX0" fmla="*/ 0 w 78443"/>
                  <a:gd name="connsiteY0" fmla="*/ 0 h 554143"/>
                  <a:gd name="connsiteX1" fmla="*/ 78444 w 78443"/>
                  <a:gd name="connsiteY1" fmla="*/ 0 h 554143"/>
                  <a:gd name="connsiteX2" fmla="*/ 78444 w 78443"/>
                  <a:gd name="connsiteY2" fmla="*/ 554143 h 554143"/>
                  <a:gd name="connsiteX3" fmla="*/ 0 w 78443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43" h="554143">
                    <a:moveTo>
                      <a:pt x="0" y="0"/>
                    </a:moveTo>
                    <a:lnTo>
                      <a:pt x="78444" y="0"/>
                    </a:lnTo>
                    <a:lnTo>
                      <a:pt x="78444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7" name="Forma libre 36">
                <a:extLst>
                  <a:ext uri="{FF2B5EF4-FFF2-40B4-BE49-F238E27FC236}">
                    <a16:creationId xmlns:a16="http://schemas.microsoft.com/office/drawing/2014/main" id="{928F4544-457B-6C8F-1D11-439EAF1FD89A}"/>
                  </a:ext>
                </a:extLst>
              </p:cNvPr>
              <p:cNvSpPr/>
              <p:nvPr/>
            </p:nvSpPr>
            <p:spPr>
              <a:xfrm>
                <a:off x="13172788" y="7025427"/>
                <a:ext cx="356235" cy="418846"/>
              </a:xfrm>
              <a:custGeom>
                <a:avLst/>
                <a:gdLst>
                  <a:gd name="connsiteX0" fmla="*/ 342562 w 356235"/>
                  <a:gd name="connsiteY0" fmla="*/ 87799 h 418846"/>
                  <a:gd name="connsiteX1" fmla="*/ 302260 w 356235"/>
                  <a:gd name="connsiteY1" fmla="*/ 38142 h 418846"/>
                  <a:gd name="connsiteX2" fmla="*/ 245407 w 356235"/>
                  <a:gd name="connsiteY2" fmla="*/ 9356 h 418846"/>
                  <a:gd name="connsiteX3" fmla="*/ 177758 w 356235"/>
                  <a:gd name="connsiteY3" fmla="*/ 0 h 418846"/>
                  <a:gd name="connsiteX4" fmla="*/ 79163 w 356235"/>
                  <a:gd name="connsiteY4" fmla="*/ 24469 h 418846"/>
                  <a:gd name="connsiteX5" fmla="*/ 14393 w 356235"/>
                  <a:gd name="connsiteY5" fmla="*/ 97875 h 418846"/>
                  <a:gd name="connsiteX6" fmla="*/ 75565 w 356235"/>
                  <a:gd name="connsiteY6" fmla="*/ 132419 h 418846"/>
                  <a:gd name="connsiteX7" fmla="*/ 112988 w 356235"/>
                  <a:gd name="connsiteY7" fmla="*/ 86360 h 418846"/>
                  <a:gd name="connsiteX8" fmla="*/ 176318 w 356235"/>
                  <a:gd name="connsiteY8" fmla="*/ 69808 h 418846"/>
                  <a:gd name="connsiteX9" fmla="*/ 228134 w 356235"/>
                  <a:gd name="connsiteY9" fmla="*/ 79163 h 418846"/>
                  <a:gd name="connsiteX10" fmla="*/ 265557 w 356235"/>
                  <a:gd name="connsiteY10" fmla="*/ 110109 h 418846"/>
                  <a:gd name="connsiteX11" fmla="*/ 279951 w 356235"/>
                  <a:gd name="connsiteY11" fmla="*/ 166243 h 418846"/>
                  <a:gd name="connsiteX12" fmla="*/ 279951 w 356235"/>
                  <a:gd name="connsiteY12" fmla="*/ 210862 h 418846"/>
                  <a:gd name="connsiteX13" fmla="*/ 271314 w 356235"/>
                  <a:gd name="connsiteY13" fmla="*/ 202226 h 418846"/>
                  <a:gd name="connsiteX14" fmla="*/ 163364 w 356235"/>
                  <a:gd name="connsiteY14" fmla="*/ 169841 h 418846"/>
                  <a:gd name="connsiteX15" fmla="*/ 80603 w 356235"/>
                  <a:gd name="connsiteY15" fmla="*/ 184234 h 418846"/>
                  <a:gd name="connsiteX16" fmla="*/ 21590 w 356235"/>
                  <a:gd name="connsiteY16" fmla="*/ 226695 h 418846"/>
                  <a:gd name="connsiteX17" fmla="*/ 0 w 356235"/>
                  <a:gd name="connsiteY17" fmla="*/ 294344 h 418846"/>
                  <a:gd name="connsiteX18" fmla="*/ 20871 w 356235"/>
                  <a:gd name="connsiteY18" fmla="*/ 361992 h 418846"/>
                  <a:gd name="connsiteX19" fmla="*/ 77724 w 356235"/>
                  <a:gd name="connsiteY19" fmla="*/ 404453 h 418846"/>
                  <a:gd name="connsiteX20" fmla="*/ 158327 w 356235"/>
                  <a:gd name="connsiteY20" fmla="*/ 418846 h 418846"/>
                  <a:gd name="connsiteX21" fmla="*/ 268436 w 356235"/>
                  <a:gd name="connsiteY21" fmla="*/ 385022 h 418846"/>
                  <a:gd name="connsiteX22" fmla="*/ 282829 w 356235"/>
                  <a:gd name="connsiteY22" fmla="*/ 369909 h 418846"/>
                  <a:gd name="connsiteX23" fmla="*/ 282829 w 356235"/>
                  <a:gd name="connsiteY23" fmla="*/ 410210 h 418846"/>
                  <a:gd name="connsiteX24" fmla="*/ 356235 w 356235"/>
                  <a:gd name="connsiteY24" fmla="*/ 410210 h 418846"/>
                  <a:gd name="connsiteX25" fmla="*/ 356235 w 356235"/>
                  <a:gd name="connsiteY25" fmla="*/ 159046 h 418846"/>
                  <a:gd name="connsiteX26" fmla="*/ 341122 w 356235"/>
                  <a:gd name="connsiteY26" fmla="*/ 87080 h 418846"/>
                  <a:gd name="connsiteX27" fmla="*/ 254043 w 356235"/>
                  <a:gd name="connsiteY27" fmla="*/ 342561 h 418846"/>
                  <a:gd name="connsiteX28" fmla="*/ 182796 w 356235"/>
                  <a:gd name="connsiteY28" fmla="*/ 359114 h 418846"/>
                  <a:gd name="connsiteX29" fmla="*/ 182796 w 356235"/>
                  <a:gd name="connsiteY29" fmla="*/ 359114 h 418846"/>
                  <a:gd name="connsiteX30" fmla="*/ 110109 w 356235"/>
                  <a:gd name="connsiteY30" fmla="*/ 342561 h 418846"/>
                  <a:gd name="connsiteX31" fmla="*/ 81323 w 356235"/>
                  <a:gd name="connsiteY31" fmla="*/ 294344 h 418846"/>
                  <a:gd name="connsiteX32" fmla="*/ 110109 w 356235"/>
                  <a:gd name="connsiteY32" fmla="*/ 244687 h 418846"/>
                  <a:gd name="connsiteX33" fmla="*/ 182796 w 356235"/>
                  <a:gd name="connsiteY33" fmla="*/ 228134 h 418846"/>
                  <a:gd name="connsiteX34" fmla="*/ 254043 w 356235"/>
                  <a:gd name="connsiteY34" fmla="*/ 244687 h 418846"/>
                  <a:gd name="connsiteX35" fmla="*/ 282829 w 356235"/>
                  <a:gd name="connsiteY35" fmla="*/ 293624 h 418846"/>
                  <a:gd name="connsiteX36" fmla="*/ 254043 w 356235"/>
                  <a:gd name="connsiteY36" fmla="*/ 341842 h 418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356235" h="418846">
                    <a:moveTo>
                      <a:pt x="342562" y="87799"/>
                    </a:moveTo>
                    <a:cubicBezTo>
                      <a:pt x="332486" y="67649"/>
                      <a:pt x="319532" y="51096"/>
                      <a:pt x="302260" y="38142"/>
                    </a:cubicBezTo>
                    <a:cubicBezTo>
                      <a:pt x="284988" y="25188"/>
                      <a:pt x="266277" y="15833"/>
                      <a:pt x="245407" y="9356"/>
                    </a:cubicBezTo>
                    <a:cubicBezTo>
                      <a:pt x="223817" y="3598"/>
                      <a:pt x="201507" y="0"/>
                      <a:pt x="177758" y="0"/>
                    </a:cubicBezTo>
                    <a:cubicBezTo>
                      <a:pt x="141055" y="0"/>
                      <a:pt x="108670" y="7916"/>
                      <a:pt x="79163" y="24469"/>
                    </a:cubicBezTo>
                    <a:cubicBezTo>
                      <a:pt x="50377" y="40301"/>
                      <a:pt x="28067" y="64770"/>
                      <a:pt x="14393" y="97875"/>
                    </a:cubicBezTo>
                    <a:lnTo>
                      <a:pt x="75565" y="132419"/>
                    </a:lnTo>
                    <a:cubicBezTo>
                      <a:pt x="83482" y="112988"/>
                      <a:pt x="95716" y="97875"/>
                      <a:pt x="112988" y="86360"/>
                    </a:cubicBezTo>
                    <a:cubicBezTo>
                      <a:pt x="130260" y="75565"/>
                      <a:pt x="151130" y="69808"/>
                      <a:pt x="176318" y="69808"/>
                    </a:cubicBezTo>
                    <a:cubicBezTo>
                      <a:pt x="201507" y="69808"/>
                      <a:pt x="213022" y="72686"/>
                      <a:pt x="228134" y="79163"/>
                    </a:cubicBezTo>
                    <a:cubicBezTo>
                      <a:pt x="243248" y="85640"/>
                      <a:pt x="256202" y="95716"/>
                      <a:pt x="265557" y="110109"/>
                    </a:cubicBezTo>
                    <a:cubicBezTo>
                      <a:pt x="274913" y="124502"/>
                      <a:pt x="279951" y="143214"/>
                      <a:pt x="279951" y="166243"/>
                    </a:cubicBezTo>
                    <a:lnTo>
                      <a:pt x="279951" y="210862"/>
                    </a:lnTo>
                    <a:cubicBezTo>
                      <a:pt x="277072" y="207984"/>
                      <a:pt x="274193" y="205105"/>
                      <a:pt x="271314" y="202226"/>
                    </a:cubicBezTo>
                    <a:cubicBezTo>
                      <a:pt x="246846" y="180636"/>
                      <a:pt x="210863" y="169841"/>
                      <a:pt x="163364" y="169841"/>
                    </a:cubicBezTo>
                    <a:cubicBezTo>
                      <a:pt x="115867" y="169841"/>
                      <a:pt x="105791" y="174879"/>
                      <a:pt x="80603" y="184234"/>
                    </a:cubicBezTo>
                    <a:cubicBezTo>
                      <a:pt x="55414" y="193590"/>
                      <a:pt x="35983" y="207984"/>
                      <a:pt x="21590" y="226695"/>
                    </a:cubicBezTo>
                    <a:cubicBezTo>
                      <a:pt x="7197" y="245406"/>
                      <a:pt x="0" y="267716"/>
                      <a:pt x="0" y="294344"/>
                    </a:cubicBezTo>
                    <a:cubicBezTo>
                      <a:pt x="0" y="320971"/>
                      <a:pt x="7197" y="343281"/>
                      <a:pt x="20871" y="361992"/>
                    </a:cubicBezTo>
                    <a:cubicBezTo>
                      <a:pt x="34544" y="380704"/>
                      <a:pt x="53975" y="394377"/>
                      <a:pt x="77724" y="404453"/>
                    </a:cubicBezTo>
                    <a:cubicBezTo>
                      <a:pt x="101473" y="414528"/>
                      <a:pt x="128821" y="418846"/>
                      <a:pt x="158327" y="418846"/>
                    </a:cubicBezTo>
                    <a:cubicBezTo>
                      <a:pt x="205825" y="418846"/>
                      <a:pt x="242528" y="407331"/>
                      <a:pt x="268436" y="385022"/>
                    </a:cubicBezTo>
                    <a:cubicBezTo>
                      <a:pt x="273473" y="380704"/>
                      <a:pt x="278511" y="374946"/>
                      <a:pt x="282829" y="369909"/>
                    </a:cubicBezTo>
                    <a:lnTo>
                      <a:pt x="282829" y="410210"/>
                    </a:lnTo>
                    <a:lnTo>
                      <a:pt x="356235" y="410210"/>
                    </a:lnTo>
                    <a:lnTo>
                      <a:pt x="356235" y="159046"/>
                    </a:lnTo>
                    <a:cubicBezTo>
                      <a:pt x="356235" y="130979"/>
                      <a:pt x="351198" y="107230"/>
                      <a:pt x="341122" y="87080"/>
                    </a:cubicBezTo>
                    <a:close/>
                    <a:moveTo>
                      <a:pt x="254043" y="342561"/>
                    </a:moveTo>
                    <a:cubicBezTo>
                      <a:pt x="235331" y="353356"/>
                      <a:pt x="211582" y="359114"/>
                      <a:pt x="182796" y="359114"/>
                    </a:cubicBezTo>
                    <a:lnTo>
                      <a:pt x="182796" y="359114"/>
                    </a:lnTo>
                    <a:cubicBezTo>
                      <a:pt x="154009" y="359114"/>
                      <a:pt x="129540" y="353356"/>
                      <a:pt x="110109" y="342561"/>
                    </a:cubicBezTo>
                    <a:cubicBezTo>
                      <a:pt x="90678" y="331766"/>
                      <a:pt x="81323" y="316653"/>
                      <a:pt x="81323" y="294344"/>
                    </a:cubicBezTo>
                    <a:cubicBezTo>
                      <a:pt x="81323" y="272034"/>
                      <a:pt x="90678" y="255482"/>
                      <a:pt x="110109" y="244687"/>
                    </a:cubicBezTo>
                    <a:cubicBezTo>
                      <a:pt x="129540" y="233892"/>
                      <a:pt x="154009" y="228134"/>
                      <a:pt x="182796" y="228134"/>
                    </a:cubicBezTo>
                    <a:cubicBezTo>
                      <a:pt x="211582" y="228134"/>
                      <a:pt x="235331" y="233892"/>
                      <a:pt x="254043" y="244687"/>
                    </a:cubicBezTo>
                    <a:cubicBezTo>
                      <a:pt x="272754" y="255482"/>
                      <a:pt x="282829" y="272754"/>
                      <a:pt x="282829" y="293624"/>
                    </a:cubicBezTo>
                    <a:cubicBezTo>
                      <a:pt x="282829" y="314494"/>
                      <a:pt x="273473" y="331047"/>
                      <a:pt x="254043" y="341842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8" name="Forma libre 37">
                <a:extLst>
                  <a:ext uri="{FF2B5EF4-FFF2-40B4-BE49-F238E27FC236}">
                    <a16:creationId xmlns:a16="http://schemas.microsoft.com/office/drawing/2014/main" id="{3960B28C-8820-3E31-F605-E2C75CB80044}"/>
                  </a:ext>
                </a:extLst>
              </p:cNvPr>
              <p:cNvSpPr/>
              <p:nvPr/>
            </p:nvSpPr>
            <p:spPr>
              <a:xfrm>
                <a:off x="13332554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37094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20A42F81-15E7-4C16-5407-ECBC8D5F0C48}"/>
              </a:ext>
            </a:extLst>
          </p:cNvPr>
          <p:cNvGrpSpPr/>
          <p:nvPr userDrawn="1"/>
        </p:nvGrpSpPr>
        <p:grpSpPr>
          <a:xfrm>
            <a:off x="5535488" y="3099885"/>
            <a:ext cx="1121024" cy="658229"/>
            <a:chOff x="8336629" y="4518109"/>
            <a:chExt cx="5193114" cy="3049227"/>
          </a:xfrm>
        </p:grpSpPr>
        <p:grpSp>
          <p:nvGrpSpPr>
            <p:cNvPr id="16" name="Gráfico 12">
              <a:extLst>
                <a:ext uri="{FF2B5EF4-FFF2-40B4-BE49-F238E27FC236}">
                  <a16:creationId xmlns:a16="http://schemas.microsoft.com/office/drawing/2014/main" id="{8BEAC34C-0F6D-3CC2-6CDC-0D00CDC6C273}"/>
                </a:ext>
              </a:extLst>
            </p:cNvPr>
            <p:cNvGrpSpPr/>
            <p:nvPr/>
          </p:nvGrpSpPr>
          <p:grpSpPr>
            <a:xfrm>
              <a:off x="8336629" y="4518109"/>
              <a:ext cx="5193114" cy="1989158"/>
              <a:chOff x="8336629" y="4518109"/>
              <a:chExt cx="5193114" cy="1989158"/>
            </a:xfrm>
          </p:grpSpPr>
          <p:sp>
            <p:nvSpPr>
              <p:cNvPr id="37" name="Forma libre 36">
                <a:extLst>
                  <a:ext uri="{FF2B5EF4-FFF2-40B4-BE49-F238E27FC236}">
                    <a16:creationId xmlns:a16="http://schemas.microsoft.com/office/drawing/2014/main" id="{A05142C2-19A4-8B7F-1FD7-E7D052340218}"/>
                  </a:ext>
                </a:extLst>
              </p:cNvPr>
              <p:cNvSpPr/>
              <p:nvPr/>
            </p:nvSpPr>
            <p:spPr>
              <a:xfrm>
                <a:off x="10235109" y="4639013"/>
                <a:ext cx="1689777" cy="1868254"/>
              </a:xfrm>
              <a:custGeom>
                <a:avLst/>
                <a:gdLst>
                  <a:gd name="connsiteX0" fmla="*/ 1241425 w 1689777"/>
                  <a:gd name="connsiteY0" fmla="*/ 115866 h 1868254"/>
                  <a:gd name="connsiteX1" fmla="*/ 763566 w 1689777"/>
                  <a:gd name="connsiteY1" fmla="*/ 0 h 1868254"/>
                  <a:gd name="connsiteX2" fmla="*/ 0 w 1689777"/>
                  <a:gd name="connsiteY2" fmla="*/ 0 h 1868254"/>
                  <a:gd name="connsiteX3" fmla="*/ 0 w 1689777"/>
                  <a:gd name="connsiteY3" fmla="*/ 1868255 h 1868254"/>
                  <a:gd name="connsiteX4" fmla="*/ 763566 w 1689777"/>
                  <a:gd name="connsiteY4" fmla="*/ 1868255 h 1868254"/>
                  <a:gd name="connsiteX5" fmla="*/ 1241425 w 1689777"/>
                  <a:gd name="connsiteY5" fmla="*/ 1752388 h 1868254"/>
                  <a:gd name="connsiteX6" fmla="*/ 1569593 w 1689777"/>
                  <a:gd name="connsiteY6" fmla="*/ 1425660 h 1868254"/>
                  <a:gd name="connsiteX7" fmla="*/ 1689778 w 1689777"/>
                  <a:gd name="connsiteY7" fmla="*/ 934847 h 1868254"/>
                  <a:gd name="connsiteX8" fmla="*/ 1569593 w 1689777"/>
                  <a:gd name="connsiteY8" fmla="*/ 442595 h 1868254"/>
                  <a:gd name="connsiteX9" fmla="*/ 1241425 w 1689777"/>
                  <a:gd name="connsiteY9" fmla="*/ 117306 h 1868254"/>
                  <a:gd name="connsiteX10" fmla="*/ 1241425 w 1689777"/>
                  <a:gd name="connsiteY10" fmla="*/ 117306 h 1868254"/>
                  <a:gd name="connsiteX11" fmla="*/ 1196086 w 1689777"/>
                  <a:gd name="connsiteY11" fmla="*/ 1234228 h 1868254"/>
                  <a:gd name="connsiteX12" fmla="*/ 1025525 w 1689777"/>
                  <a:gd name="connsiteY12" fmla="*/ 1430697 h 1868254"/>
                  <a:gd name="connsiteX13" fmla="*/ 736939 w 1689777"/>
                  <a:gd name="connsiteY13" fmla="*/ 1499785 h 1868254"/>
                  <a:gd name="connsiteX14" fmla="*/ 419566 w 1689777"/>
                  <a:gd name="connsiteY14" fmla="*/ 1499785 h 1868254"/>
                  <a:gd name="connsiteX15" fmla="*/ 419566 w 1689777"/>
                  <a:gd name="connsiteY15" fmla="*/ 367750 h 1868254"/>
                  <a:gd name="connsiteX16" fmla="*/ 736939 w 1689777"/>
                  <a:gd name="connsiteY16" fmla="*/ 367750 h 1868254"/>
                  <a:gd name="connsiteX17" fmla="*/ 1025525 w 1689777"/>
                  <a:gd name="connsiteY17" fmla="*/ 436838 h 1868254"/>
                  <a:gd name="connsiteX18" fmla="*/ 1196086 w 1689777"/>
                  <a:gd name="connsiteY18" fmla="*/ 633307 h 1868254"/>
                  <a:gd name="connsiteX19" fmla="*/ 1252220 w 1689777"/>
                  <a:gd name="connsiteY19" fmla="*/ 933408 h 1868254"/>
                  <a:gd name="connsiteX20" fmla="*/ 1196086 w 1689777"/>
                  <a:gd name="connsiteY20" fmla="*/ 1233509 h 1868254"/>
                  <a:gd name="connsiteX21" fmla="*/ 1196086 w 1689777"/>
                  <a:gd name="connsiteY21" fmla="*/ 123350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689777" h="1868254">
                    <a:moveTo>
                      <a:pt x="1241425" y="115866"/>
                    </a:moveTo>
                    <a:cubicBezTo>
                      <a:pt x="1102529" y="38142"/>
                      <a:pt x="943483" y="0"/>
                      <a:pt x="763566" y="0"/>
                    </a:cubicBezTo>
                    <a:lnTo>
                      <a:pt x="0" y="0"/>
                    </a:lnTo>
                    <a:lnTo>
                      <a:pt x="0" y="1868255"/>
                    </a:lnTo>
                    <a:lnTo>
                      <a:pt x="763566" y="1868255"/>
                    </a:lnTo>
                    <a:cubicBezTo>
                      <a:pt x="943483" y="1868255"/>
                      <a:pt x="1102529" y="1829393"/>
                      <a:pt x="1241425" y="1752388"/>
                    </a:cubicBezTo>
                    <a:cubicBezTo>
                      <a:pt x="1380321" y="1674664"/>
                      <a:pt x="1489710" y="1565995"/>
                      <a:pt x="1569593" y="1425660"/>
                    </a:cubicBezTo>
                    <a:cubicBezTo>
                      <a:pt x="1649476" y="1285325"/>
                      <a:pt x="1689778" y="1121241"/>
                      <a:pt x="1689778" y="934847"/>
                    </a:cubicBezTo>
                    <a:cubicBezTo>
                      <a:pt x="1689778" y="748453"/>
                      <a:pt x="1649476" y="582210"/>
                      <a:pt x="1569593" y="442595"/>
                    </a:cubicBezTo>
                    <a:cubicBezTo>
                      <a:pt x="1489710" y="302980"/>
                      <a:pt x="1380321" y="194310"/>
                      <a:pt x="1241425" y="117306"/>
                    </a:cubicBezTo>
                    <a:lnTo>
                      <a:pt x="1241425" y="117306"/>
                    </a:lnTo>
                    <a:close/>
                    <a:moveTo>
                      <a:pt x="1196086" y="1234228"/>
                    </a:moveTo>
                    <a:cubicBezTo>
                      <a:pt x="1158664" y="1319149"/>
                      <a:pt x="1101810" y="1383919"/>
                      <a:pt x="1025525" y="1430697"/>
                    </a:cubicBezTo>
                    <a:cubicBezTo>
                      <a:pt x="949240" y="1476756"/>
                      <a:pt x="852805" y="1499785"/>
                      <a:pt x="736939" y="1499785"/>
                    </a:cubicBezTo>
                    <a:lnTo>
                      <a:pt x="419566" y="1499785"/>
                    </a:lnTo>
                    <a:lnTo>
                      <a:pt x="419566" y="367750"/>
                    </a:lnTo>
                    <a:lnTo>
                      <a:pt x="736939" y="367750"/>
                    </a:lnTo>
                    <a:cubicBezTo>
                      <a:pt x="852805" y="367750"/>
                      <a:pt x="948521" y="390779"/>
                      <a:pt x="1025525" y="436838"/>
                    </a:cubicBezTo>
                    <a:cubicBezTo>
                      <a:pt x="1101810" y="482896"/>
                      <a:pt x="1158664" y="548386"/>
                      <a:pt x="1196086" y="633307"/>
                    </a:cubicBezTo>
                    <a:cubicBezTo>
                      <a:pt x="1233509" y="718227"/>
                      <a:pt x="1252220" y="818261"/>
                      <a:pt x="1252220" y="933408"/>
                    </a:cubicBezTo>
                    <a:cubicBezTo>
                      <a:pt x="1252220" y="1048554"/>
                      <a:pt x="1233509" y="1149308"/>
                      <a:pt x="1196086" y="1233509"/>
                    </a:cubicBezTo>
                    <a:lnTo>
                      <a:pt x="1196086" y="1233509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3" name="Forma libre 42">
                <a:extLst>
                  <a:ext uri="{FF2B5EF4-FFF2-40B4-BE49-F238E27FC236}">
                    <a16:creationId xmlns:a16="http://schemas.microsoft.com/office/drawing/2014/main" id="{12E2A453-B1F2-00D4-A02B-740EB7CCCBFD}"/>
                  </a:ext>
                </a:extLst>
              </p:cNvPr>
              <p:cNvSpPr/>
              <p:nvPr/>
            </p:nvSpPr>
            <p:spPr>
              <a:xfrm>
                <a:off x="12200519" y="4639013"/>
                <a:ext cx="1329224" cy="1868254"/>
              </a:xfrm>
              <a:custGeom>
                <a:avLst/>
                <a:gdLst>
                  <a:gd name="connsiteX0" fmla="*/ 1329224 w 1329224"/>
                  <a:gd name="connsiteY0" fmla="*/ 368469 h 1868254"/>
                  <a:gd name="connsiteX1" fmla="*/ 1329224 w 1329224"/>
                  <a:gd name="connsiteY1" fmla="*/ 0 h 1868254"/>
                  <a:gd name="connsiteX2" fmla="*/ 419566 w 1329224"/>
                  <a:gd name="connsiteY2" fmla="*/ 0 h 1868254"/>
                  <a:gd name="connsiteX3" fmla="*/ 176318 w 1329224"/>
                  <a:gd name="connsiteY3" fmla="*/ 0 h 1868254"/>
                  <a:gd name="connsiteX4" fmla="*/ 0 w 1329224"/>
                  <a:gd name="connsiteY4" fmla="*/ 0 h 1868254"/>
                  <a:gd name="connsiteX5" fmla="*/ 0 w 1329224"/>
                  <a:gd name="connsiteY5" fmla="*/ 1868255 h 1868254"/>
                  <a:gd name="connsiteX6" fmla="*/ 176318 w 1329224"/>
                  <a:gd name="connsiteY6" fmla="*/ 1868255 h 1868254"/>
                  <a:gd name="connsiteX7" fmla="*/ 419566 w 1329224"/>
                  <a:gd name="connsiteY7" fmla="*/ 1868255 h 1868254"/>
                  <a:gd name="connsiteX8" fmla="*/ 1329224 w 1329224"/>
                  <a:gd name="connsiteY8" fmla="*/ 1868255 h 1868254"/>
                  <a:gd name="connsiteX9" fmla="*/ 1329224 w 1329224"/>
                  <a:gd name="connsiteY9" fmla="*/ 1499785 h 1868254"/>
                  <a:gd name="connsiteX10" fmla="*/ 419566 w 1329224"/>
                  <a:gd name="connsiteY10" fmla="*/ 1499785 h 1868254"/>
                  <a:gd name="connsiteX11" fmla="*/ 419566 w 1329224"/>
                  <a:gd name="connsiteY11" fmla="*/ 1088856 h 1868254"/>
                  <a:gd name="connsiteX12" fmla="*/ 1214797 w 1329224"/>
                  <a:gd name="connsiteY12" fmla="*/ 1088856 h 1868254"/>
                  <a:gd name="connsiteX13" fmla="*/ 1214797 w 1329224"/>
                  <a:gd name="connsiteY13" fmla="*/ 731181 h 1868254"/>
                  <a:gd name="connsiteX14" fmla="*/ 419566 w 1329224"/>
                  <a:gd name="connsiteY14" fmla="*/ 731181 h 1868254"/>
                  <a:gd name="connsiteX15" fmla="*/ 419566 w 1329224"/>
                  <a:gd name="connsiteY15" fmla="*/ 368469 h 1868254"/>
                  <a:gd name="connsiteX16" fmla="*/ 1329224 w 1329224"/>
                  <a:gd name="connsiteY16" fmla="*/ 36846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29224" h="1868254">
                    <a:moveTo>
                      <a:pt x="1329224" y="368469"/>
                    </a:moveTo>
                    <a:lnTo>
                      <a:pt x="1329224" y="0"/>
                    </a:lnTo>
                    <a:lnTo>
                      <a:pt x="419566" y="0"/>
                    </a:lnTo>
                    <a:lnTo>
                      <a:pt x="176318" y="0"/>
                    </a:lnTo>
                    <a:lnTo>
                      <a:pt x="0" y="0"/>
                    </a:lnTo>
                    <a:lnTo>
                      <a:pt x="0" y="1868255"/>
                    </a:lnTo>
                    <a:lnTo>
                      <a:pt x="176318" y="1868255"/>
                    </a:lnTo>
                    <a:lnTo>
                      <a:pt x="419566" y="1868255"/>
                    </a:lnTo>
                    <a:lnTo>
                      <a:pt x="1329224" y="1868255"/>
                    </a:lnTo>
                    <a:lnTo>
                      <a:pt x="1329224" y="1499785"/>
                    </a:lnTo>
                    <a:lnTo>
                      <a:pt x="419566" y="1499785"/>
                    </a:lnTo>
                    <a:lnTo>
                      <a:pt x="419566" y="1088856"/>
                    </a:lnTo>
                    <a:lnTo>
                      <a:pt x="1214797" y="1088856"/>
                    </a:lnTo>
                    <a:lnTo>
                      <a:pt x="1214797" y="731181"/>
                    </a:lnTo>
                    <a:lnTo>
                      <a:pt x="419566" y="731181"/>
                    </a:lnTo>
                    <a:lnTo>
                      <a:pt x="419566" y="368469"/>
                    </a:lnTo>
                    <a:lnTo>
                      <a:pt x="1329224" y="368469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4" name="Forma libre 43">
                <a:extLst>
                  <a:ext uri="{FF2B5EF4-FFF2-40B4-BE49-F238E27FC236}">
                    <a16:creationId xmlns:a16="http://schemas.microsoft.com/office/drawing/2014/main" id="{6398C911-AA07-8000-8783-9CBBF73FFFBD}"/>
                  </a:ext>
                </a:extLst>
              </p:cNvPr>
              <p:cNvSpPr/>
              <p:nvPr/>
            </p:nvSpPr>
            <p:spPr>
              <a:xfrm>
                <a:off x="9051788" y="5363755"/>
                <a:ext cx="923432" cy="682652"/>
              </a:xfrm>
              <a:custGeom>
                <a:avLst/>
                <a:gdLst>
                  <a:gd name="connsiteX0" fmla="*/ 904810 w 923432"/>
                  <a:gd name="connsiteY0" fmla="*/ 320933 h 682652"/>
                  <a:gd name="connsiteX1" fmla="*/ 510433 w 923432"/>
                  <a:gd name="connsiteY1" fmla="*/ 56096 h 682652"/>
                  <a:gd name="connsiteX2" fmla="*/ 306047 w 923432"/>
                  <a:gd name="connsiteY2" fmla="*/ 1401 h 682652"/>
                  <a:gd name="connsiteX3" fmla="*/ 10984 w 923432"/>
                  <a:gd name="connsiteY3" fmla="*/ 253284 h 682652"/>
                  <a:gd name="connsiteX4" fmla="*/ 5227 w 923432"/>
                  <a:gd name="connsiteY4" fmla="*/ 410172 h 682652"/>
                  <a:gd name="connsiteX5" fmla="*/ 113177 w 923432"/>
                  <a:gd name="connsiteY5" fmla="*/ 601603 h 682652"/>
                  <a:gd name="connsiteX6" fmla="*/ 520508 w 923432"/>
                  <a:gd name="connsiteY6" fmla="*/ 623193 h 682652"/>
                  <a:gd name="connsiteX7" fmla="*/ 902651 w 923432"/>
                  <a:gd name="connsiteY7" fmla="*/ 365552 h 682652"/>
                  <a:gd name="connsiteX8" fmla="*/ 904090 w 923432"/>
                  <a:gd name="connsiteY8" fmla="*/ 320213 h 682652"/>
                  <a:gd name="connsiteX9" fmla="*/ 904090 w 923432"/>
                  <a:gd name="connsiteY9" fmla="*/ 320213 h 682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23432" h="682652">
                    <a:moveTo>
                      <a:pt x="904810" y="320933"/>
                    </a:moveTo>
                    <a:cubicBezTo>
                      <a:pt x="774550" y="230975"/>
                      <a:pt x="647889" y="135259"/>
                      <a:pt x="510433" y="56096"/>
                    </a:cubicBezTo>
                    <a:cubicBezTo>
                      <a:pt x="447822" y="20112"/>
                      <a:pt x="379453" y="-6515"/>
                      <a:pt x="306047" y="1401"/>
                    </a:cubicBezTo>
                    <a:cubicBezTo>
                      <a:pt x="152758" y="18673"/>
                      <a:pt x="54164" y="105033"/>
                      <a:pt x="10984" y="253284"/>
                    </a:cubicBezTo>
                    <a:cubicBezTo>
                      <a:pt x="-4849" y="307979"/>
                      <a:pt x="-531" y="385703"/>
                      <a:pt x="5227" y="410172"/>
                    </a:cubicBezTo>
                    <a:cubicBezTo>
                      <a:pt x="23218" y="483578"/>
                      <a:pt x="52725" y="552666"/>
                      <a:pt x="113177" y="601603"/>
                    </a:cubicBezTo>
                    <a:cubicBezTo>
                      <a:pt x="239838" y="703076"/>
                      <a:pt x="379453" y="708114"/>
                      <a:pt x="520508" y="623193"/>
                    </a:cubicBezTo>
                    <a:cubicBezTo>
                      <a:pt x="652207" y="544030"/>
                      <a:pt x="775990" y="452632"/>
                      <a:pt x="902651" y="365552"/>
                    </a:cubicBezTo>
                    <a:cubicBezTo>
                      <a:pt x="927120" y="349000"/>
                      <a:pt x="932877" y="339644"/>
                      <a:pt x="904090" y="320213"/>
                    </a:cubicBezTo>
                    <a:lnTo>
                      <a:pt x="904090" y="320213"/>
                    </a:lnTo>
                    <a:close/>
                  </a:path>
                </a:pathLst>
              </a:custGeom>
              <a:solidFill>
                <a:srgbClr val="0DA9FF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grpSp>
            <p:nvGrpSpPr>
              <p:cNvPr id="45" name="Gráfico 12">
                <a:extLst>
                  <a:ext uri="{FF2B5EF4-FFF2-40B4-BE49-F238E27FC236}">
                    <a16:creationId xmlns:a16="http://schemas.microsoft.com/office/drawing/2014/main" id="{36F5490C-4ACD-B3DC-FBD5-7D8DFA6F2B92}"/>
                  </a:ext>
                </a:extLst>
              </p:cNvPr>
              <p:cNvGrpSpPr/>
              <p:nvPr/>
            </p:nvGrpSpPr>
            <p:grpSpPr>
              <a:xfrm>
                <a:off x="8336629" y="4518109"/>
                <a:ext cx="489373" cy="1989158"/>
                <a:chOff x="8336629" y="4518109"/>
                <a:chExt cx="489373" cy="1989158"/>
              </a:xfrm>
              <a:solidFill>
                <a:srgbClr val="00A443"/>
              </a:solidFill>
            </p:grpSpPr>
            <p:sp>
              <p:nvSpPr>
                <p:cNvPr id="46" name="Forma libre 45">
                  <a:extLst>
                    <a:ext uri="{FF2B5EF4-FFF2-40B4-BE49-F238E27FC236}">
                      <a16:creationId xmlns:a16="http://schemas.microsoft.com/office/drawing/2014/main" id="{2AAABD7F-5BD1-6C6C-251C-FEA17AC8667F}"/>
                    </a:ext>
                  </a:extLst>
                </p:cNvPr>
                <p:cNvSpPr/>
                <p:nvPr/>
              </p:nvSpPr>
              <p:spPr>
                <a:xfrm>
                  <a:off x="8385566" y="5196035"/>
                  <a:ext cx="392218" cy="1311232"/>
                </a:xfrm>
                <a:custGeom>
                  <a:avLst/>
                  <a:gdLst>
                    <a:gd name="connsiteX0" fmla="*/ 0 w 392218"/>
                    <a:gd name="connsiteY0" fmla="*/ 0 h 1311232"/>
                    <a:gd name="connsiteX1" fmla="*/ 392218 w 392218"/>
                    <a:gd name="connsiteY1" fmla="*/ 0 h 1311232"/>
                    <a:gd name="connsiteX2" fmla="*/ 392218 w 392218"/>
                    <a:gd name="connsiteY2" fmla="*/ 1311233 h 1311232"/>
                    <a:gd name="connsiteX3" fmla="*/ 0 w 392218"/>
                    <a:gd name="connsiteY3" fmla="*/ 1311233 h 1311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2218" h="1311232">
                      <a:moveTo>
                        <a:pt x="0" y="0"/>
                      </a:moveTo>
                      <a:lnTo>
                        <a:pt x="392218" y="0"/>
                      </a:lnTo>
                      <a:lnTo>
                        <a:pt x="392218" y="1311233"/>
                      </a:lnTo>
                      <a:lnTo>
                        <a:pt x="0" y="1311233"/>
                      </a:lnTo>
                      <a:close/>
                    </a:path>
                  </a:pathLst>
                </a:custGeom>
                <a:solidFill>
                  <a:srgbClr val="00A443"/>
                </a:solidFill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  <p:sp>
              <p:nvSpPr>
                <p:cNvPr id="47" name="Forma libre 46">
                  <a:extLst>
                    <a:ext uri="{FF2B5EF4-FFF2-40B4-BE49-F238E27FC236}">
                      <a16:creationId xmlns:a16="http://schemas.microsoft.com/office/drawing/2014/main" id="{3C436FE7-6187-7A8B-ACC0-B2E149497A76}"/>
                    </a:ext>
                  </a:extLst>
                </p:cNvPr>
                <p:cNvSpPr/>
                <p:nvPr/>
              </p:nvSpPr>
              <p:spPr>
                <a:xfrm>
                  <a:off x="8336629" y="4518109"/>
                  <a:ext cx="489373" cy="489373"/>
                </a:xfrm>
                <a:custGeom>
                  <a:avLst/>
                  <a:gdLst>
                    <a:gd name="connsiteX0" fmla="*/ 489373 w 489373"/>
                    <a:gd name="connsiteY0" fmla="*/ 244687 h 489373"/>
                    <a:gd name="connsiteX1" fmla="*/ 244687 w 489373"/>
                    <a:gd name="connsiteY1" fmla="*/ 489373 h 489373"/>
                    <a:gd name="connsiteX2" fmla="*/ 0 w 489373"/>
                    <a:gd name="connsiteY2" fmla="*/ 244687 h 489373"/>
                    <a:gd name="connsiteX3" fmla="*/ 244687 w 489373"/>
                    <a:gd name="connsiteY3" fmla="*/ 0 h 489373"/>
                    <a:gd name="connsiteX4" fmla="*/ 489373 w 489373"/>
                    <a:gd name="connsiteY4" fmla="*/ 244687 h 4893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9373" h="489373">
                      <a:moveTo>
                        <a:pt x="489373" y="244687"/>
                      </a:moveTo>
                      <a:cubicBezTo>
                        <a:pt x="489373" y="379823"/>
                        <a:pt x="379823" y="489373"/>
                        <a:pt x="244687" y="489373"/>
                      </a:cubicBezTo>
                      <a:cubicBezTo>
                        <a:pt x="109550" y="489373"/>
                        <a:pt x="0" y="379823"/>
                        <a:pt x="0" y="244687"/>
                      </a:cubicBezTo>
                      <a:cubicBezTo>
                        <a:pt x="0" y="109550"/>
                        <a:pt x="109550" y="0"/>
                        <a:pt x="244687" y="0"/>
                      </a:cubicBezTo>
                      <a:cubicBezTo>
                        <a:pt x="379823" y="0"/>
                        <a:pt x="489373" y="109550"/>
                        <a:pt x="489373" y="244687"/>
                      </a:cubicBezTo>
                      <a:close/>
                    </a:path>
                  </a:pathLst>
                </a:custGeom>
                <a:solidFill>
                  <a:srgbClr val="00A443"/>
                </a:solidFill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</p:grpSp>
        </p:grpSp>
        <p:grpSp>
          <p:nvGrpSpPr>
            <p:cNvPr id="17" name="Gráfico 12">
              <a:extLst>
                <a:ext uri="{FF2B5EF4-FFF2-40B4-BE49-F238E27FC236}">
                  <a16:creationId xmlns:a16="http://schemas.microsoft.com/office/drawing/2014/main" id="{67C56439-0A56-BDAE-D4E8-A0A9FE56D00D}"/>
                </a:ext>
              </a:extLst>
            </p:cNvPr>
            <p:cNvGrpSpPr/>
            <p:nvPr/>
          </p:nvGrpSpPr>
          <p:grpSpPr>
            <a:xfrm>
              <a:off x="8340227" y="6873578"/>
              <a:ext cx="5188796" cy="693758"/>
              <a:chOff x="8340227" y="6873578"/>
              <a:chExt cx="5188796" cy="693758"/>
            </a:xfrm>
            <a:solidFill>
              <a:srgbClr val="00A443"/>
            </a:solidFill>
          </p:grpSpPr>
          <p:sp>
            <p:nvSpPr>
              <p:cNvPr id="18" name="Forma libre 17">
                <a:extLst>
                  <a:ext uri="{FF2B5EF4-FFF2-40B4-BE49-F238E27FC236}">
                    <a16:creationId xmlns:a16="http://schemas.microsoft.com/office/drawing/2014/main" id="{9EBEDC1A-944B-482A-8A25-97C71012488F}"/>
                  </a:ext>
                </a:extLst>
              </p:cNvPr>
              <p:cNvSpPr/>
              <p:nvPr/>
            </p:nvSpPr>
            <p:spPr>
              <a:xfrm>
                <a:off x="8340227" y="6873578"/>
                <a:ext cx="534712" cy="570695"/>
              </a:xfrm>
              <a:custGeom>
                <a:avLst/>
                <a:gdLst>
                  <a:gd name="connsiteX0" fmla="*/ 271314 w 534712"/>
                  <a:gd name="connsiteY0" fmla="*/ 266277 h 570695"/>
                  <a:gd name="connsiteX1" fmla="*/ 271314 w 534712"/>
                  <a:gd name="connsiteY1" fmla="*/ 336804 h 570695"/>
                  <a:gd name="connsiteX2" fmla="*/ 447633 w 534712"/>
                  <a:gd name="connsiteY2" fmla="*/ 336804 h 570695"/>
                  <a:gd name="connsiteX3" fmla="*/ 426762 w 534712"/>
                  <a:gd name="connsiteY3" fmla="*/ 408771 h 570695"/>
                  <a:gd name="connsiteX4" fmla="*/ 366310 w 534712"/>
                  <a:gd name="connsiteY4" fmla="*/ 472101 h 570695"/>
                  <a:gd name="connsiteX5" fmla="*/ 271314 w 534712"/>
                  <a:gd name="connsiteY5" fmla="*/ 494411 h 570695"/>
                  <a:gd name="connsiteX6" fmla="*/ 177758 w 534712"/>
                  <a:gd name="connsiteY6" fmla="*/ 469222 h 570695"/>
                  <a:gd name="connsiteX7" fmla="*/ 110109 w 534712"/>
                  <a:gd name="connsiteY7" fmla="*/ 397256 h 570695"/>
                  <a:gd name="connsiteX8" fmla="*/ 84921 w 534712"/>
                  <a:gd name="connsiteY8" fmla="*/ 284988 h 570695"/>
                  <a:gd name="connsiteX9" fmla="*/ 99314 w 534712"/>
                  <a:gd name="connsiteY9" fmla="*/ 197189 h 570695"/>
                  <a:gd name="connsiteX10" fmla="*/ 139615 w 534712"/>
                  <a:gd name="connsiteY10" fmla="*/ 131699 h 570695"/>
                  <a:gd name="connsiteX11" fmla="*/ 200067 w 534712"/>
                  <a:gd name="connsiteY11" fmla="*/ 90678 h 570695"/>
                  <a:gd name="connsiteX12" fmla="*/ 274913 w 534712"/>
                  <a:gd name="connsiteY12" fmla="*/ 76285 h 570695"/>
                  <a:gd name="connsiteX13" fmla="*/ 374946 w 534712"/>
                  <a:gd name="connsiteY13" fmla="*/ 102912 h 570695"/>
                  <a:gd name="connsiteX14" fmla="*/ 445474 w 534712"/>
                  <a:gd name="connsiteY14" fmla="*/ 185674 h 570695"/>
                  <a:gd name="connsiteX15" fmla="*/ 513842 w 534712"/>
                  <a:gd name="connsiteY15" fmla="*/ 144653 h 570695"/>
                  <a:gd name="connsiteX16" fmla="*/ 452670 w 534712"/>
                  <a:gd name="connsiteY16" fmla="*/ 63331 h 570695"/>
                  <a:gd name="connsiteX17" fmla="*/ 369909 w 534712"/>
                  <a:gd name="connsiteY17" fmla="*/ 15833 h 570695"/>
                  <a:gd name="connsiteX18" fmla="*/ 275632 w 534712"/>
                  <a:gd name="connsiteY18" fmla="*/ 0 h 570695"/>
                  <a:gd name="connsiteX19" fmla="*/ 166243 w 534712"/>
                  <a:gd name="connsiteY19" fmla="*/ 20151 h 570695"/>
                  <a:gd name="connsiteX20" fmla="*/ 78444 w 534712"/>
                  <a:gd name="connsiteY20" fmla="*/ 77724 h 570695"/>
                  <a:gd name="connsiteX21" fmla="*/ 20870 w 534712"/>
                  <a:gd name="connsiteY21" fmla="*/ 167682 h 570695"/>
                  <a:gd name="connsiteX22" fmla="*/ 0 w 534712"/>
                  <a:gd name="connsiteY22" fmla="*/ 284988 h 570695"/>
                  <a:gd name="connsiteX23" fmla="*/ 20870 w 534712"/>
                  <a:gd name="connsiteY23" fmla="*/ 403014 h 570695"/>
                  <a:gd name="connsiteX24" fmla="*/ 79163 w 534712"/>
                  <a:gd name="connsiteY24" fmla="*/ 492972 h 570695"/>
                  <a:gd name="connsiteX25" fmla="*/ 166243 w 534712"/>
                  <a:gd name="connsiteY25" fmla="*/ 550545 h 570695"/>
                  <a:gd name="connsiteX26" fmla="*/ 272754 w 534712"/>
                  <a:gd name="connsiteY26" fmla="*/ 570696 h 570695"/>
                  <a:gd name="connsiteX27" fmla="*/ 272754 w 534712"/>
                  <a:gd name="connsiteY27" fmla="*/ 570696 h 570695"/>
                  <a:gd name="connsiteX28" fmla="*/ 408051 w 534712"/>
                  <a:gd name="connsiteY28" fmla="*/ 537591 h 570695"/>
                  <a:gd name="connsiteX29" fmla="*/ 500888 w 534712"/>
                  <a:gd name="connsiteY29" fmla="*/ 444034 h 570695"/>
                  <a:gd name="connsiteX30" fmla="*/ 534712 w 534712"/>
                  <a:gd name="connsiteY30" fmla="*/ 296503 h 570695"/>
                  <a:gd name="connsiteX31" fmla="*/ 534712 w 534712"/>
                  <a:gd name="connsiteY31" fmla="*/ 282109 h 570695"/>
                  <a:gd name="connsiteX32" fmla="*/ 533993 w 534712"/>
                  <a:gd name="connsiteY32" fmla="*/ 266996 h 570695"/>
                  <a:gd name="connsiteX33" fmla="*/ 273473 w 534712"/>
                  <a:gd name="connsiteY33" fmla="*/ 266996 h 570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534712" h="570695">
                    <a:moveTo>
                      <a:pt x="271314" y="266277"/>
                    </a:moveTo>
                    <a:lnTo>
                      <a:pt x="271314" y="336804"/>
                    </a:lnTo>
                    <a:lnTo>
                      <a:pt x="447633" y="336804"/>
                    </a:lnTo>
                    <a:cubicBezTo>
                      <a:pt x="444034" y="364151"/>
                      <a:pt x="437557" y="387900"/>
                      <a:pt x="426762" y="408771"/>
                    </a:cubicBezTo>
                    <a:cubicBezTo>
                      <a:pt x="412369" y="436118"/>
                      <a:pt x="392218" y="457708"/>
                      <a:pt x="366310" y="472101"/>
                    </a:cubicBezTo>
                    <a:cubicBezTo>
                      <a:pt x="340402" y="486495"/>
                      <a:pt x="308737" y="494411"/>
                      <a:pt x="271314" y="494411"/>
                    </a:cubicBezTo>
                    <a:cubicBezTo>
                      <a:pt x="233892" y="494411"/>
                      <a:pt x="205825" y="485775"/>
                      <a:pt x="177758" y="469222"/>
                    </a:cubicBezTo>
                    <a:cubicBezTo>
                      <a:pt x="149691" y="452670"/>
                      <a:pt x="126661" y="428202"/>
                      <a:pt x="110109" y="397256"/>
                    </a:cubicBezTo>
                    <a:cubicBezTo>
                      <a:pt x="93557" y="365591"/>
                      <a:pt x="84921" y="328168"/>
                      <a:pt x="84921" y="284988"/>
                    </a:cubicBezTo>
                    <a:cubicBezTo>
                      <a:pt x="84921" y="241808"/>
                      <a:pt x="89958" y="223097"/>
                      <a:pt x="99314" y="197189"/>
                    </a:cubicBezTo>
                    <a:cubicBezTo>
                      <a:pt x="108670" y="171281"/>
                      <a:pt x="122343" y="149691"/>
                      <a:pt x="139615" y="131699"/>
                    </a:cubicBezTo>
                    <a:cubicBezTo>
                      <a:pt x="156887" y="113707"/>
                      <a:pt x="177038" y="100034"/>
                      <a:pt x="200067" y="90678"/>
                    </a:cubicBezTo>
                    <a:cubicBezTo>
                      <a:pt x="223097" y="81322"/>
                      <a:pt x="248285" y="76285"/>
                      <a:pt x="274913" y="76285"/>
                    </a:cubicBezTo>
                    <a:cubicBezTo>
                      <a:pt x="301540" y="76285"/>
                      <a:pt x="345440" y="84921"/>
                      <a:pt x="374946" y="102912"/>
                    </a:cubicBezTo>
                    <a:cubicBezTo>
                      <a:pt x="403733" y="120904"/>
                      <a:pt x="427482" y="148251"/>
                      <a:pt x="445474" y="185674"/>
                    </a:cubicBezTo>
                    <a:lnTo>
                      <a:pt x="513842" y="144653"/>
                    </a:lnTo>
                    <a:cubicBezTo>
                      <a:pt x="498009" y="111548"/>
                      <a:pt x="477859" y="84201"/>
                      <a:pt x="452670" y="63331"/>
                    </a:cubicBezTo>
                    <a:cubicBezTo>
                      <a:pt x="427482" y="42460"/>
                      <a:pt x="400135" y="26628"/>
                      <a:pt x="369909" y="15833"/>
                    </a:cubicBezTo>
                    <a:cubicBezTo>
                      <a:pt x="339683" y="5038"/>
                      <a:pt x="308017" y="0"/>
                      <a:pt x="275632" y="0"/>
                    </a:cubicBezTo>
                    <a:cubicBezTo>
                      <a:pt x="243247" y="0"/>
                      <a:pt x="200067" y="6477"/>
                      <a:pt x="166243" y="20151"/>
                    </a:cubicBezTo>
                    <a:cubicBezTo>
                      <a:pt x="132419" y="33824"/>
                      <a:pt x="102912" y="53255"/>
                      <a:pt x="78444" y="77724"/>
                    </a:cubicBezTo>
                    <a:cubicBezTo>
                      <a:pt x="53975" y="102912"/>
                      <a:pt x="34544" y="133138"/>
                      <a:pt x="20870" y="167682"/>
                    </a:cubicBezTo>
                    <a:cubicBezTo>
                      <a:pt x="7197" y="202946"/>
                      <a:pt x="0" y="241808"/>
                      <a:pt x="0" y="284988"/>
                    </a:cubicBezTo>
                    <a:cubicBezTo>
                      <a:pt x="0" y="328168"/>
                      <a:pt x="7197" y="367750"/>
                      <a:pt x="20870" y="403014"/>
                    </a:cubicBezTo>
                    <a:cubicBezTo>
                      <a:pt x="34544" y="438277"/>
                      <a:pt x="53975" y="467784"/>
                      <a:pt x="79163" y="492972"/>
                    </a:cubicBezTo>
                    <a:cubicBezTo>
                      <a:pt x="104352" y="517440"/>
                      <a:pt x="133138" y="536871"/>
                      <a:pt x="166243" y="550545"/>
                    </a:cubicBezTo>
                    <a:cubicBezTo>
                      <a:pt x="199348" y="564219"/>
                      <a:pt x="234611" y="570696"/>
                      <a:pt x="272754" y="570696"/>
                    </a:cubicBezTo>
                    <a:lnTo>
                      <a:pt x="272754" y="570696"/>
                    </a:lnTo>
                    <a:cubicBezTo>
                      <a:pt x="323130" y="570696"/>
                      <a:pt x="368469" y="559901"/>
                      <a:pt x="408051" y="537591"/>
                    </a:cubicBezTo>
                    <a:cubicBezTo>
                      <a:pt x="447633" y="516001"/>
                      <a:pt x="478578" y="484336"/>
                      <a:pt x="500888" y="444034"/>
                    </a:cubicBezTo>
                    <a:cubicBezTo>
                      <a:pt x="523198" y="403733"/>
                      <a:pt x="534712" y="354076"/>
                      <a:pt x="534712" y="296503"/>
                    </a:cubicBezTo>
                    <a:lnTo>
                      <a:pt x="534712" y="282109"/>
                    </a:lnTo>
                    <a:cubicBezTo>
                      <a:pt x="534712" y="277072"/>
                      <a:pt x="534712" y="272034"/>
                      <a:pt x="533993" y="266996"/>
                    </a:cubicBezTo>
                    <a:lnTo>
                      <a:pt x="273473" y="266996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9" name="Forma libre 18">
                <a:extLst>
                  <a:ext uri="{FF2B5EF4-FFF2-40B4-BE49-F238E27FC236}">
                    <a16:creationId xmlns:a16="http://schemas.microsoft.com/office/drawing/2014/main" id="{F1B3E81B-30EA-93ED-3B6A-F627C7127EC0}"/>
                  </a:ext>
                </a:extLst>
              </p:cNvPr>
              <p:cNvSpPr/>
              <p:nvPr/>
            </p:nvSpPr>
            <p:spPr>
              <a:xfrm>
                <a:off x="8934672" y="7025427"/>
                <a:ext cx="209422" cy="410929"/>
              </a:xfrm>
              <a:custGeom>
                <a:avLst/>
                <a:gdLst>
                  <a:gd name="connsiteX0" fmla="*/ 187113 w 209422"/>
                  <a:gd name="connsiteY0" fmla="*/ 720 h 410929"/>
                  <a:gd name="connsiteX1" fmla="*/ 123063 w 209422"/>
                  <a:gd name="connsiteY1" fmla="*/ 18711 h 410929"/>
                  <a:gd name="connsiteX2" fmla="*/ 77724 w 209422"/>
                  <a:gd name="connsiteY2" fmla="*/ 74126 h 410929"/>
                  <a:gd name="connsiteX3" fmla="*/ 77724 w 209422"/>
                  <a:gd name="connsiteY3" fmla="*/ 8636 h 410929"/>
                  <a:gd name="connsiteX4" fmla="*/ 0 w 209422"/>
                  <a:gd name="connsiteY4" fmla="*/ 8636 h 410929"/>
                  <a:gd name="connsiteX5" fmla="*/ 0 w 209422"/>
                  <a:gd name="connsiteY5" fmla="*/ 410929 h 410929"/>
                  <a:gd name="connsiteX6" fmla="*/ 77724 w 209422"/>
                  <a:gd name="connsiteY6" fmla="*/ 410929 h 410929"/>
                  <a:gd name="connsiteX7" fmla="*/ 77724 w 209422"/>
                  <a:gd name="connsiteY7" fmla="*/ 196469 h 410929"/>
                  <a:gd name="connsiteX8" fmla="*/ 103632 w 209422"/>
                  <a:gd name="connsiteY8" fmla="*/ 113707 h 410929"/>
                  <a:gd name="connsiteX9" fmla="*/ 169841 w 209422"/>
                  <a:gd name="connsiteY9" fmla="*/ 82762 h 410929"/>
                  <a:gd name="connsiteX10" fmla="*/ 209423 w 209422"/>
                  <a:gd name="connsiteY10" fmla="*/ 82762 h 410929"/>
                  <a:gd name="connsiteX11" fmla="*/ 209423 w 209422"/>
                  <a:gd name="connsiteY11" fmla="*/ 0 h 410929"/>
                  <a:gd name="connsiteX12" fmla="*/ 186394 w 20942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9422" h="410929">
                    <a:moveTo>
                      <a:pt x="187113" y="720"/>
                    </a:moveTo>
                    <a:cubicBezTo>
                      <a:pt x="163364" y="720"/>
                      <a:pt x="141774" y="647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29"/>
                    </a:lnTo>
                    <a:lnTo>
                      <a:pt x="77724" y="410929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lnTo>
                      <a:pt x="186394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0" name="Forma libre 19">
                <a:extLst>
                  <a:ext uri="{FF2B5EF4-FFF2-40B4-BE49-F238E27FC236}">
                    <a16:creationId xmlns:a16="http://schemas.microsoft.com/office/drawing/2014/main" id="{DE88EA80-AAC8-5C85-435A-F464E568A954}"/>
                  </a:ext>
                </a:extLst>
              </p:cNvPr>
              <p:cNvSpPr/>
              <p:nvPr/>
            </p:nvSpPr>
            <p:spPr>
              <a:xfrm>
                <a:off x="9356396" y="744427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1" name="Forma libre 20">
                <a:extLst>
                  <a:ext uri="{FF2B5EF4-FFF2-40B4-BE49-F238E27FC236}">
                    <a16:creationId xmlns:a16="http://schemas.microsoft.com/office/drawing/2014/main" id="{C3B1B92B-C575-32A6-2997-CECFF1B986A4}"/>
                  </a:ext>
                </a:extLst>
              </p:cNvPr>
              <p:cNvSpPr/>
              <p:nvPr/>
            </p:nvSpPr>
            <p:spPr>
              <a:xfrm>
                <a:off x="9183676" y="7033344"/>
                <a:ext cx="344720" cy="410209"/>
              </a:xfrm>
              <a:custGeom>
                <a:avLst/>
                <a:gdLst>
                  <a:gd name="connsiteX0" fmla="*/ 266996 w 344720"/>
                  <a:gd name="connsiteY0" fmla="*/ 234611 h 410209"/>
                  <a:gd name="connsiteX1" fmla="*/ 241088 w 344720"/>
                  <a:gd name="connsiteY1" fmla="*/ 313775 h 410209"/>
                  <a:gd name="connsiteX2" fmla="*/ 172720 w 344720"/>
                  <a:gd name="connsiteY2" fmla="*/ 339683 h 410209"/>
                  <a:gd name="connsiteX3" fmla="*/ 104352 w 344720"/>
                  <a:gd name="connsiteY3" fmla="*/ 313775 h 410209"/>
                  <a:gd name="connsiteX4" fmla="*/ 77724 w 344720"/>
                  <a:gd name="connsiteY4" fmla="*/ 234611 h 410209"/>
                  <a:gd name="connsiteX5" fmla="*/ 77724 w 344720"/>
                  <a:gd name="connsiteY5" fmla="*/ 0 h 410209"/>
                  <a:gd name="connsiteX6" fmla="*/ 0 w 344720"/>
                  <a:gd name="connsiteY6" fmla="*/ 0 h 410209"/>
                  <a:gd name="connsiteX7" fmla="*/ 0 w 344720"/>
                  <a:gd name="connsiteY7" fmla="*/ 240369 h 410209"/>
                  <a:gd name="connsiteX8" fmla="*/ 22310 w 344720"/>
                  <a:gd name="connsiteY8" fmla="*/ 332486 h 410209"/>
                  <a:gd name="connsiteX9" fmla="*/ 83481 w 344720"/>
                  <a:gd name="connsiteY9" fmla="*/ 390779 h 410209"/>
                  <a:gd name="connsiteX10" fmla="*/ 172720 w 344720"/>
                  <a:gd name="connsiteY10" fmla="*/ 410210 h 410209"/>
                  <a:gd name="connsiteX11" fmla="*/ 261239 w 344720"/>
                  <a:gd name="connsiteY11" fmla="*/ 390779 h 410209"/>
                  <a:gd name="connsiteX12" fmla="*/ 322411 w 344720"/>
                  <a:gd name="connsiteY12" fmla="*/ 332486 h 410209"/>
                  <a:gd name="connsiteX13" fmla="*/ 344721 w 344720"/>
                  <a:gd name="connsiteY13" fmla="*/ 240369 h 410209"/>
                  <a:gd name="connsiteX14" fmla="*/ 344721 w 344720"/>
                  <a:gd name="connsiteY14" fmla="*/ 720 h 410209"/>
                  <a:gd name="connsiteX15" fmla="*/ 266277 w 344720"/>
                  <a:gd name="connsiteY15" fmla="*/ 720 h 410209"/>
                  <a:gd name="connsiteX16" fmla="*/ 266277 w 344720"/>
                  <a:gd name="connsiteY16" fmla="*/ 235331 h 410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44720" h="410209">
                    <a:moveTo>
                      <a:pt x="266996" y="234611"/>
                    </a:moveTo>
                    <a:cubicBezTo>
                      <a:pt x="266996" y="269875"/>
                      <a:pt x="258361" y="296503"/>
                      <a:pt x="241088" y="313775"/>
                    </a:cubicBezTo>
                    <a:cubicBezTo>
                      <a:pt x="223816" y="331046"/>
                      <a:pt x="200787" y="339683"/>
                      <a:pt x="172720" y="339683"/>
                    </a:cubicBezTo>
                    <a:cubicBezTo>
                      <a:pt x="144653" y="339683"/>
                      <a:pt x="122343" y="331046"/>
                      <a:pt x="104352" y="313775"/>
                    </a:cubicBezTo>
                    <a:cubicBezTo>
                      <a:pt x="86360" y="296503"/>
                      <a:pt x="77724" y="269875"/>
                      <a:pt x="77724" y="234611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240369"/>
                    </a:lnTo>
                    <a:cubicBezTo>
                      <a:pt x="0" y="276352"/>
                      <a:pt x="7197" y="307298"/>
                      <a:pt x="22310" y="332486"/>
                    </a:cubicBezTo>
                    <a:cubicBezTo>
                      <a:pt x="37423" y="357674"/>
                      <a:pt x="57573" y="377825"/>
                      <a:pt x="83481" y="390779"/>
                    </a:cubicBezTo>
                    <a:cubicBezTo>
                      <a:pt x="109389" y="403733"/>
                      <a:pt x="139616" y="410210"/>
                      <a:pt x="172720" y="410210"/>
                    </a:cubicBezTo>
                    <a:cubicBezTo>
                      <a:pt x="205825" y="410210"/>
                      <a:pt x="235331" y="403733"/>
                      <a:pt x="261239" y="390779"/>
                    </a:cubicBezTo>
                    <a:cubicBezTo>
                      <a:pt x="287147" y="377825"/>
                      <a:pt x="307298" y="358394"/>
                      <a:pt x="322411" y="332486"/>
                    </a:cubicBezTo>
                    <a:cubicBezTo>
                      <a:pt x="337524" y="307298"/>
                      <a:pt x="344721" y="276352"/>
                      <a:pt x="344721" y="240369"/>
                    </a:cubicBezTo>
                    <a:lnTo>
                      <a:pt x="344721" y="720"/>
                    </a:lnTo>
                    <a:lnTo>
                      <a:pt x="266277" y="720"/>
                    </a:lnTo>
                    <a:lnTo>
                      <a:pt x="266277" y="235331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2" name="Forma libre 21">
                <a:extLst>
                  <a:ext uri="{FF2B5EF4-FFF2-40B4-BE49-F238E27FC236}">
                    <a16:creationId xmlns:a16="http://schemas.microsoft.com/office/drawing/2014/main" id="{A090625E-FFB7-D166-AE00-7E0C89EB5FB7}"/>
                  </a:ext>
                </a:extLst>
              </p:cNvPr>
              <p:cNvSpPr/>
              <p:nvPr/>
            </p:nvSpPr>
            <p:spPr>
              <a:xfrm>
                <a:off x="9601083" y="7025427"/>
                <a:ext cx="398695" cy="541908"/>
              </a:xfrm>
              <a:custGeom>
                <a:avLst/>
                <a:gdLst>
                  <a:gd name="connsiteX0" fmla="*/ 307298 w 398695"/>
                  <a:gd name="connsiteY0" fmla="*/ 26628 h 541908"/>
                  <a:gd name="connsiteX1" fmla="*/ 213741 w 398695"/>
                  <a:gd name="connsiteY1" fmla="*/ 0 h 541908"/>
                  <a:gd name="connsiteX2" fmla="*/ 136737 w 398695"/>
                  <a:gd name="connsiteY2" fmla="*/ 18711 h 541908"/>
                  <a:gd name="connsiteX3" fmla="*/ 84921 w 398695"/>
                  <a:gd name="connsiteY3" fmla="*/ 67649 h 541908"/>
                  <a:gd name="connsiteX4" fmla="*/ 77724 w 398695"/>
                  <a:gd name="connsiteY4" fmla="*/ 79883 h 541908"/>
                  <a:gd name="connsiteX5" fmla="*/ 77724 w 398695"/>
                  <a:gd name="connsiteY5" fmla="*/ 7916 h 541908"/>
                  <a:gd name="connsiteX6" fmla="*/ 0 w 398695"/>
                  <a:gd name="connsiteY6" fmla="*/ 7916 h 541908"/>
                  <a:gd name="connsiteX7" fmla="*/ 0 w 398695"/>
                  <a:gd name="connsiteY7" fmla="*/ 541909 h 541908"/>
                  <a:gd name="connsiteX8" fmla="*/ 0 w 398695"/>
                  <a:gd name="connsiteY8" fmla="*/ 541909 h 541908"/>
                  <a:gd name="connsiteX9" fmla="*/ 77724 w 398695"/>
                  <a:gd name="connsiteY9" fmla="*/ 541909 h 541908"/>
                  <a:gd name="connsiteX10" fmla="*/ 77724 w 398695"/>
                  <a:gd name="connsiteY10" fmla="*/ 338243 h 541908"/>
                  <a:gd name="connsiteX11" fmla="*/ 84921 w 398695"/>
                  <a:gd name="connsiteY11" fmla="*/ 350478 h 541908"/>
                  <a:gd name="connsiteX12" fmla="*/ 136737 w 398695"/>
                  <a:gd name="connsiteY12" fmla="*/ 399415 h 541908"/>
                  <a:gd name="connsiteX13" fmla="*/ 213741 w 398695"/>
                  <a:gd name="connsiteY13" fmla="*/ 418126 h 541908"/>
                  <a:gd name="connsiteX14" fmla="*/ 213741 w 398695"/>
                  <a:gd name="connsiteY14" fmla="*/ 418126 h 541908"/>
                  <a:gd name="connsiteX15" fmla="*/ 286427 w 398695"/>
                  <a:gd name="connsiteY15" fmla="*/ 403013 h 541908"/>
                  <a:gd name="connsiteX16" fmla="*/ 344721 w 398695"/>
                  <a:gd name="connsiteY16" fmla="*/ 359833 h 541908"/>
                  <a:gd name="connsiteX17" fmla="*/ 384302 w 398695"/>
                  <a:gd name="connsiteY17" fmla="*/ 293624 h 541908"/>
                  <a:gd name="connsiteX18" fmla="*/ 398696 w 398695"/>
                  <a:gd name="connsiteY18" fmla="*/ 209423 h 541908"/>
                  <a:gd name="connsiteX19" fmla="*/ 374227 w 398695"/>
                  <a:gd name="connsiteY19" fmla="*/ 100753 h 541908"/>
                  <a:gd name="connsiteX20" fmla="*/ 308017 w 398695"/>
                  <a:gd name="connsiteY20" fmla="*/ 27347 h 541908"/>
                  <a:gd name="connsiteX21" fmla="*/ 309457 w 398695"/>
                  <a:gd name="connsiteY21" fmla="*/ 267716 h 541908"/>
                  <a:gd name="connsiteX22" fmla="*/ 284268 w 398695"/>
                  <a:gd name="connsiteY22" fmla="*/ 311616 h 541908"/>
                  <a:gd name="connsiteX23" fmla="*/ 246126 w 398695"/>
                  <a:gd name="connsiteY23" fmla="*/ 338963 h 541908"/>
                  <a:gd name="connsiteX24" fmla="*/ 197189 w 398695"/>
                  <a:gd name="connsiteY24" fmla="*/ 348319 h 541908"/>
                  <a:gd name="connsiteX25" fmla="*/ 197189 w 398695"/>
                  <a:gd name="connsiteY25" fmla="*/ 348319 h 541908"/>
                  <a:gd name="connsiteX26" fmla="*/ 110109 w 398695"/>
                  <a:gd name="connsiteY26" fmla="*/ 311616 h 541908"/>
                  <a:gd name="connsiteX27" fmla="*/ 76285 w 398695"/>
                  <a:gd name="connsiteY27" fmla="*/ 208703 h 541908"/>
                  <a:gd name="connsiteX28" fmla="*/ 85641 w 398695"/>
                  <a:gd name="connsiteY28" fmla="*/ 150410 h 541908"/>
                  <a:gd name="connsiteX29" fmla="*/ 110829 w 398695"/>
                  <a:gd name="connsiteY29" fmla="*/ 106511 h 541908"/>
                  <a:gd name="connsiteX30" fmla="*/ 148971 w 398695"/>
                  <a:gd name="connsiteY30" fmla="*/ 79163 h 541908"/>
                  <a:gd name="connsiteX31" fmla="*/ 197189 w 398695"/>
                  <a:gd name="connsiteY31" fmla="*/ 69808 h 541908"/>
                  <a:gd name="connsiteX32" fmla="*/ 284988 w 398695"/>
                  <a:gd name="connsiteY32" fmla="*/ 106511 h 541908"/>
                  <a:gd name="connsiteX33" fmla="*/ 318812 w 398695"/>
                  <a:gd name="connsiteY33" fmla="*/ 208703 h 541908"/>
                  <a:gd name="connsiteX34" fmla="*/ 309457 w 398695"/>
                  <a:gd name="connsiteY34" fmla="*/ 266996 h 541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41908">
                    <a:moveTo>
                      <a:pt x="307298" y="26628"/>
                    </a:moveTo>
                    <a:cubicBezTo>
                      <a:pt x="279231" y="8636"/>
                      <a:pt x="248285" y="0"/>
                      <a:pt x="213741" y="0"/>
                    </a:cubicBezTo>
                    <a:cubicBezTo>
                      <a:pt x="179197" y="0"/>
                      <a:pt x="157607" y="6477"/>
                      <a:pt x="136737" y="18711"/>
                    </a:cubicBezTo>
                    <a:cubicBezTo>
                      <a:pt x="115147" y="30946"/>
                      <a:pt x="97875" y="47498"/>
                      <a:pt x="84921" y="67649"/>
                    </a:cubicBezTo>
                    <a:cubicBezTo>
                      <a:pt x="82762" y="71247"/>
                      <a:pt x="79883" y="75565"/>
                      <a:pt x="77724" y="79883"/>
                    </a:cubicBezTo>
                    <a:lnTo>
                      <a:pt x="77724" y="7916"/>
                    </a:lnTo>
                    <a:lnTo>
                      <a:pt x="0" y="7916"/>
                    </a:lnTo>
                    <a:lnTo>
                      <a:pt x="0" y="541909"/>
                    </a:lnTo>
                    <a:lnTo>
                      <a:pt x="0" y="541909"/>
                    </a:lnTo>
                    <a:cubicBezTo>
                      <a:pt x="0" y="541909"/>
                      <a:pt x="77724" y="541909"/>
                      <a:pt x="77724" y="541909"/>
                    </a:cubicBezTo>
                    <a:lnTo>
                      <a:pt x="77724" y="338243"/>
                    </a:lnTo>
                    <a:cubicBezTo>
                      <a:pt x="79883" y="342561"/>
                      <a:pt x="82762" y="346879"/>
                      <a:pt x="84921" y="350478"/>
                    </a:cubicBezTo>
                    <a:cubicBezTo>
                      <a:pt x="98594" y="370628"/>
                      <a:pt x="115866" y="387181"/>
                      <a:pt x="136737" y="399415"/>
                    </a:cubicBezTo>
                    <a:cubicBezTo>
                      <a:pt x="157607" y="411649"/>
                      <a:pt x="183515" y="418126"/>
                      <a:pt x="213741" y="418126"/>
                    </a:cubicBezTo>
                    <a:lnTo>
                      <a:pt x="213741" y="418126"/>
                    </a:lnTo>
                    <a:cubicBezTo>
                      <a:pt x="240369" y="418126"/>
                      <a:pt x="264837" y="413089"/>
                      <a:pt x="286427" y="403013"/>
                    </a:cubicBezTo>
                    <a:cubicBezTo>
                      <a:pt x="308737" y="392938"/>
                      <a:pt x="328168" y="378544"/>
                      <a:pt x="344721" y="359833"/>
                    </a:cubicBezTo>
                    <a:cubicBezTo>
                      <a:pt x="361273" y="341122"/>
                      <a:pt x="374227" y="319532"/>
                      <a:pt x="384302" y="293624"/>
                    </a:cubicBezTo>
                    <a:cubicBezTo>
                      <a:pt x="394377" y="267716"/>
                      <a:pt x="398696" y="239649"/>
                      <a:pt x="398696" y="209423"/>
                    </a:cubicBezTo>
                    <a:cubicBezTo>
                      <a:pt x="398696" y="179197"/>
                      <a:pt x="390779" y="131699"/>
                      <a:pt x="374227" y="100753"/>
                    </a:cubicBezTo>
                    <a:cubicBezTo>
                      <a:pt x="357674" y="69088"/>
                      <a:pt x="336084" y="44619"/>
                      <a:pt x="308017" y="27347"/>
                    </a:cubicBezTo>
                    <a:close/>
                    <a:moveTo>
                      <a:pt x="309457" y="267716"/>
                    </a:moveTo>
                    <a:cubicBezTo>
                      <a:pt x="303699" y="284988"/>
                      <a:pt x="295063" y="299381"/>
                      <a:pt x="284268" y="311616"/>
                    </a:cubicBezTo>
                    <a:cubicBezTo>
                      <a:pt x="273473" y="323850"/>
                      <a:pt x="260519" y="333206"/>
                      <a:pt x="246126" y="338963"/>
                    </a:cubicBezTo>
                    <a:cubicBezTo>
                      <a:pt x="231013" y="345440"/>
                      <a:pt x="215181" y="348319"/>
                      <a:pt x="197189" y="348319"/>
                    </a:cubicBezTo>
                    <a:lnTo>
                      <a:pt x="197189" y="348319"/>
                    </a:lnTo>
                    <a:cubicBezTo>
                      <a:pt x="161925" y="348319"/>
                      <a:pt x="132419" y="336084"/>
                      <a:pt x="110109" y="311616"/>
                    </a:cubicBezTo>
                    <a:cubicBezTo>
                      <a:pt x="87080" y="287147"/>
                      <a:pt x="76285" y="252603"/>
                      <a:pt x="76285" y="208703"/>
                    </a:cubicBezTo>
                    <a:cubicBezTo>
                      <a:pt x="76285" y="164804"/>
                      <a:pt x="79163" y="167682"/>
                      <a:pt x="85641" y="150410"/>
                    </a:cubicBezTo>
                    <a:cubicBezTo>
                      <a:pt x="91398" y="133138"/>
                      <a:pt x="100034" y="118745"/>
                      <a:pt x="110829" y="106511"/>
                    </a:cubicBezTo>
                    <a:cubicBezTo>
                      <a:pt x="121624" y="94276"/>
                      <a:pt x="134578" y="84921"/>
                      <a:pt x="148971" y="79163"/>
                    </a:cubicBezTo>
                    <a:cubicBezTo>
                      <a:pt x="164084" y="73406"/>
                      <a:pt x="179917" y="69808"/>
                      <a:pt x="197189" y="69808"/>
                    </a:cubicBezTo>
                    <a:cubicBezTo>
                      <a:pt x="233172" y="69808"/>
                      <a:pt x="262678" y="82042"/>
                      <a:pt x="284988" y="106511"/>
                    </a:cubicBezTo>
                    <a:cubicBezTo>
                      <a:pt x="308017" y="130979"/>
                      <a:pt x="318812" y="164804"/>
                      <a:pt x="318812" y="208703"/>
                    </a:cubicBezTo>
                    <a:cubicBezTo>
                      <a:pt x="318812" y="252603"/>
                      <a:pt x="315934" y="249724"/>
                      <a:pt x="309457" y="266996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3" name="Forma libre 22">
                <a:extLst>
                  <a:ext uri="{FF2B5EF4-FFF2-40B4-BE49-F238E27FC236}">
                    <a16:creationId xmlns:a16="http://schemas.microsoft.com/office/drawing/2014/main" id="{8088AD78-9159-70B1-47E1-F4E0893CC641}"/>
                  </a:ext>
                </a:extLst>
              </p:cNvPr>
              <p:cNvSpPr/>
              <p:nvPr/>
            </p:nvSpPr>
            <p:spPr>
              <a:xfrm>
                <a:off x="10240147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4" name="Forma libre 23">
                <a:extLst>
                  <a:ext uri="{FF2B5EF4-FFF2-40B4-BE49-F238E27FC236}">
                    <a16:creationId xmlns:a16="http://schemas.microsoft.com/office/drawing/2014/main" id="{754337DF-5A61-B2D0-7DBA-347F595D24B4}"/>
                  </a:ext>
                </a:extLst>
              </p:cNvPr>
              <p:cNvSpPr/>
              <p:nvPr/>
            </p:nvSpPr>
            <p:spPr>
              <a:xfrm>
                <a:off x="10037201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5 w 407331"/>
                  <a:gd name="connsiteY8" fmla="*/ 418846 h 418845"/>
                  <a:gd name="connsiteX9" fmla="*/ 284988 w 407331"/>
                  <a:gd name="connsiteY9" fmla="*/ 403733 h 418845"/>
                  <a:gd name="connsiteX10" fmla="*/ 349758 w 407331"/>
                  <a:gd name="connsiteY10" fmla="*/ 360553 h 418845"/>
                  <a:gd name="connsiteX11" fmla="*/ 392218 w 407331"/>
                  <a:gd name="connsiteY11" fmla="*/ 294344 h 418845"/>
                  <a:gd name="connsiteX12" fmla="*/ 407331 w 407331"/>
                  <a:gd name="connsiteY12" fmla="*/ 209423 h 418845"/>
                  <a:gd name="connsiteX13" fmla="*/ 380704 w 407331"/>
                  <a:gd name="connsiteY13" fmla="*/ 100034 h 418845"/>
                  <a:gd name="connsiteX14" fmla="*/ 308017 w 407331"/>
                  <a:gd name="connsiteY14" fmla="*/ 26628 h 418845"/>
                  <a:gd name="connsiteX15" fmla="*/ 318093 w 407331"/>
                  <a:gd name="connsiteY15" fmla="*/ 267716 h 418845"/>
                  <a:gd name="connsiteX16" fmla="*/ 292185 w 407331"/>
                  <a:gd name="connsiteY16" fmla="*/ 311616 h 418845"/>
                  <a:gd name="connsiteX17" fmla="*/ 252603 w 407331"/>
                  <a:gd name="connsiteY17" fmla="*/ 338963 h 418845"/>
                  <a:gd name="connsiteX18" fmla="*/ 202946 w 407331"/>
                  <a:gd name="connsiteY18" fmla="*/ 348319 h 418845"/>
                  <a:gd name="connsiteX19" fmla="*/ 202946 w 407331"/>
                  <a:gd name="connsiteY19" fmla="*/ 348319 h 418845"/>
                  <a:gd name="connsiteX20" fmla="*/ 139615 w 407331"/>
                  <a:gd name="connsiteY20" fmla="*/ 331766 h 418845"/>
                  <a:gd name="connsiteX21" fmla="*/ 94996 w 407331"/>
                  <a:gd name="connsiteY21" fmla="*/ 283549 h 418845"/>
                  <a:gd name="connsiteX22" fmla="*/ 78444 w 407331"/>
                  <a:gd name="connsiteY22" fmla="*/ 208703 h 418845"/>
                  <a:gd name="connsiteX23" fmla="*/ 87799 w 407331"/>
                  <a:gd name="connsiteY23" fmla="*/ 149691 h 418845"/>
                  <a:gd name="connsiteX24" fmla="*/ 113707 w 407331"/>
                  <a:gd name="connsiteY24" fmla="*/ 106511 h 418845"/>
                  <a:gd name="connsiteX25" fmla="*/ 153289 w 407331"/>
                  <a:gd name="connsiteY25" fmla="*/ 79163 h 418845"/>
                  <a:gd name="connsiteX26" fmla="*/ 202226 w 407331"/>
                  <a:gd name="connsiteY26" fmla="*/ 69808 h 418845"/>
                  <a:gd name="connsiteX27" fmla="*/ 266996 w 407331"/>
                  <a:gd name="connsiteY27" fmla="*/ 86360 h 418845"/>
                  <a:gd name="connsiteX28" fmla="*/ 311616 w 407331"/>
                  <a:gd name="connsiteY28" fmla="*/ 133858 h 418845"/>
                  <a:gd name="connsiteX29" fmla="*/ 328168 w 407331"/>
                  <a:gd name="connsiteY29" fmla="*/ 208703 h 418845"/>
                  <a:gd name="connsiteX30" fmla="*/ 318812 w 407331"/>
                  <a:gd name="connsiteY30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50410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60" y="410210"/>
                      <a:pt x="165523" y="418846"/>
                      <a:pt x="204385" y="418846"/>
                    </a:cubicBez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10176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5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093" y="267716"/>
                    </a:moveTo>
                    <a:cubicBezTo>
                      <a:pt x="311616" y="284988"/>
                      <a:pt x="302980" y="300101"/>
                      <a:pt x="292185" y="311616"/>
                    </a:cubicBezTo>
                    <a:cubicBezTo>
                      <a:pt x="281390" y="323130"/>
                      <a:pt x="267716" y="332486"/>
                      <a:pt x="252603" y="338963"/>
                    </a:cubicBezTo>
                    <a:cubicBezTo>
                      <a:pt x="237490" y="345440"/>
                      <a:pt x="220938" y="348319"/>
                      <a:pt x="202946" y="348319"/>
                    </a:cubicBezTo>
                    <a:lnTo>
                      <a:pt x="202946" y="348319"/>
                    </a:lnTo>
                    <a:cubicBezTo>
                      <a:pt x="179917" y="348319"/>
                      <a:pt x="159046" y="342561"/>
                      <a:pt x="139615" y="331766"/>
                    </a:cubicBezTo>
                    <a:cubicBezTo>
                      <a:pt x="120904" y="320971"/>
                      <a:pt x="105791" y="304419"/>
                      <a:pt x="94996" y="283549"/>
                    </a:cubicBezTo>
                    <a:cubicBezTo>
                      <a:pt x="84201" y="262678"/>
                      <a:pt x="78444" y="237490"/>
                      <a:pt x="78444" y="208703"/>
                    </a:cubicBezTo>
                    <a:cubicBezTo>
                      <a:pt x="78444" y="179917"/>
                      <a:pt x="81322" y="166963"/>
                      <a:pt x="87799" y="149691"/>
                    </a:cubicBezTo>
                    <a:cubicBezTo>
                      <a:pt x="93557" y="133138"/>
                      <a:pt x="102193" y="118025"/>
                      <a:pt x="113707" y="106511"/>
                    </a:cubicBezTo>
                    <a:cubicBezTo>
                      <a:pt x="124502" y="94276"/>
                      <a:pt x="138176" y="84921"/>
                      <a:pt x="153289" y="79163"/>
                    </a:cubicBezTo>
                    <a:cubicBezTo>
                      <a:pt x="168402" y="73406"/>
                      <a:pt x="184954" y="69808"/>
                      <a:pt x="202226" y="69808"/>
                    </a:cubicBezTo>
                    <a:cubicBezTo>
                      <a:pt x="219498" y="69808"/>
                      <a:pt x="248285" y="75565"/>
                      <a:pt x="266996" y="86360"/>
                    </a:cubicBezTo>
                    <a:cubicBezTo>
                      <a:pt x="285708" y="97155"/>
                      <a:pt x="300821" y="113707"/>
                      <a:pt x="311616" y="133858"/>
                    </a:cubicBezTo>
                    <a:cubicBezTo>
                      <a:pt x="322411" y="154728"/>
                      <a:pt x="328168" y="179197"/>
                      <a:pt x="328168" y="208703"/>
                    </a:cubicBezTo>
                    <a:cubicBezTo>
                      <a:pt x="328168" y="238210"/>
                      <a:pt x="325289" y="249724"/>
                      <a:pt x="318812" y="267716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5" name="Forma libre 24">
                <a:extLst>
                  <a:ext uri="{FF2B5EF4-FFF2-40B4-BE49-F238E27FC236}">
                    <a16:creationId xmlns:a16="http://schemas.microsoft.com/office/drawing/2014/main" id="{56CEDC7B-7145-0839-23D0-C3E9A69BD078}"/>
                  </a:ext>
                </a:extLst>
              </p:cNvPr>
              <p:cNvSpPr/>
              <p:nvPr/>
            </p:nvSpPr>
            <p:spPr>
              <a:xfrm>
                <a:off x="10675545" y="6881494"/>
                <a:ext cx="81322" cy="554143"/>
              </a:xfrm>
              <a:custGeom>
                <a:avLst/>
                <a:gdLst>
                  <a:gd name="connsiteX0" fmla="*/ 0 w 81322"/>
                  <a:gd name="connsiteY0" fmla="*/ 0 h 554143"/>
                  <a:gd name="connsiteX1" fmla="*/ 81323 w 81322"/>
                  <a:gd name="connsiteY1" fmla="*/ 0 h 554143"/>
                  <a:gd name="connsiteX2" fmla="*/ 81323 w 81322"/>
                  <a:gd name="connsiteY2" fmla="*/ 554143 h 554143"/>
                  <a:gd name="connsiteX3" fmla="*/ 0 w 81322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322" h="554143">
                    <a:moveTo>
                      <a:pt x="0" y="0"/>
                    </a:moveTo>
                    <a:lnTo>
                      <a:pt x="81323" y="0"/>
                    </a:lnTo>
                    <a:lnTo>
                      <a:pt x="81323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6" name="Forma libre 25">
                <a:extLst>
                  <a:ext uri="{FF2B5EF4-FFF2-40B4-BE49-F238E27FC236}">
                    <a16:creationId xmlns:a16="http://schemas.microsoft.com/office/drawing/2014/main" id="{BA34BB93-03CF-F264-EFD3-D09AFD79E2A8}"/>
                  </a:ext>
                </a:extLst>
              </p:cNvPr>
              <p:cNvSpPr/>
              <p:nvPr/>
            </p:nvSpPr>
            <p:spPr>
              <a:xfrm>
                <a:off x="10830273" y="6880774"/>
                <a:ext cx="398695" cy="562059"/>
              </a:xfrm>
              <a:custGeom>
                <a:avLst/>
                <a:gdLst>
                  <a:gd name="connsiteX0" fmla="*/ 307298 w 398695"/>
                  <a:gd name="connsiteY0" fmla="*/ 171281 h 562059"/>
                  <a:gd name="connsiteX1" fmla="*/ 213741 w 398695"/>
                  <a:gd name="connsiteY1" fmla="*/ 144653 h 562059"/>
                  <a:gd name="connsiteX2" fmla="*/ 136737 w 398695"/>
                  <a:gd name="connsiteY2" fmla="*/ 163364 h 562059"/>
                  <a:gd name="connsiteX3" fmla="*/ 84921 w 398695"/>
                  <a:gd name="connsiteY3" fmla="*/ 212302 h 562059"/>
                  <a:gd name="connsiteX4" fmla="*/ 77724 w 398695"/>
                  <a:gd name="connsiteY4" fmla="*/ 224536 h 562059"/>
                  <a:gd name="connsiteX5" fmla="*/ 77724 w 398695"/>
                  <a:gd name="connsiteY5" fmla="*/ 0 h 562059"/>
                  <a:gd name="connsiteX6" fmla="*/ 0 w 398695"/>
                  <a:gd name="connsiteY6" fmla="*/ 0 h 562059"/>
                  <a:gd name="connsiteX7" fmla="*/ 0 w 398695"/>
                  <a:gd name="connsiteY7" fmla="*/ 554144 h 562059"/>
                  <a:gd name="connsiteX8" fmla="*/ 0 w 398695"/>
                  <a:gd name="connsiteY8" fmla="*/ 554144 h 562059"/>
                  <a:gd name="connsiteX9" fmla="*/ 77724 w 398695"/>
                  <a:gd name="connsiteY9" fmla="*/ 554144 h 562059"/>
                  <a:gd name="connsiteX10" fmla="*/ 77724 w 398695"/>
                  <a:gd name="connsiteY10" fmla="*/ 482177 h 562059"/>
                  <a:gd name="connsiteX11" fmla="*/ 84921 w 398695"/>
                  <a:gd name="connsiteY11" fmla="*/ 494411 h 562059"/>
                  <a:gd name="connsiteX12" fmla="*/ 136737 w 398695"/>
                  <a:gd name="connsiteY12" fmla="*/ 543349 h 562059"/>
                  <a:gd name="connsiteX13" fmla="*/ 213741 w 398695"/>
                  <a:gd name="connsiteY13" fmla="*/ 562060 h 562059"/>
                  <a:gd name="connsiteX14" fmla="*/ 213741 w 398695"/>
                  <a:gd name="connsiteY14" fmla="*/ 562060 h 562059"/>
                  <a:gd name="connsiteX15" fmla="*/ 286428 w 398695"/>
                  <a:gd name="connsiteY15" fmla="*/ 546947 h 562059"/>
                  <a:gd name="connsiteX16" fmla="*/ 344721 w 398695"/>
                  <a:gd name="connsiteY16" fmla="*/ 503767 h 562059"/>
                  <a:gd name="connsiteX17" fmla="*/ 384302 w 398695"/>
                  <a:gd name="connsiteY17" fmla="*/ 437557 h 562059"/>
                  <a:gd name="connsiteX18" fmla="*/ 398696 w 398695"/>
                  <a:gd name="connsiteY18" fmla="*/ 353356 h 562059"/>
                  <a:gd name="connsiteX19" fmla="*/ 374227 w 398695"/>
                  <a:gd name="connsiteY19" fmla="*/ 244687 h 562059"/>
                  <a:gd name="connsiteX20" fmla="*/ 308018 w 398695"/>
                  <a:gd name="connsiteY20" fmla="*/ 171281 h 562059"/>
                  <a:gd name="connsiteX21" fmla="*/ 309457 w 398695"/>
                  <a:gd name="connsiteY21" fmla="*/ 412369 h 562059"/>
                  <a:gd name="connsiteX22" fmla="*/ 284268 w 398695"/>
                  <a:gd name="connsiteY22" fmla="*/ 456269 h 562059"/>
                  <a:gd name="connsiteX23" fmla="*/ 246126 w 398695"/>
                  <a:gd name="connsiteY23" fmla="*/ 483616 h 562059"/>
                  <a:gd name="connsiteX24" fmla="*/ 197189 w 398695"/>
                  <a:gd name="connsiteY24" fmla="*/ 492972 h 562059"/>
                  <a:gd name="connsiteX25" fmla="*/ 197189 w 398695"/>
                  <a:gd name="connsiteY25" fmla="*/ 492972 h 562059"/>
                  <a:gd name="connsiteX26" fmla="*/ 110109 w 398695"/>
                  <a:gd name="connsiteY26" fmla="*/ 456269 h 562059"/>
                  <a:gd name="connsiteX27" fmla="*/ 76285 w 398695"/>
                  <a:gd name="connsiteY27" fmla="*/ 353356 h 562059"/>
                  <a:gd name="connsiteX28" fmla="*/ 85641 w 398695"/>
                  <a:gd name="connsiteY28" fmla="*/ 294344 h 562059"/>
                  <a:gd name="connsiteX29" fmla="*/ 110829 w 398695"/>
                  <a:gd name="connsiteY29" fmla="*/ 251164 h 562059"/>
                  <a:gd name="connsiteX30" fmla="*/ 148971 w 398695"/>
                  <a:gd name="connsiteY30" fmla="*/ 223816 h 562059"/>
                  <a:gd name="connsiteX31" fmla="*/ 197189 w 398695"/>
                  <a:gd name="connsiteY31" fmla="*/ 214461 h 562059"/>
                  <a:gd name="connsiteX32" fmla="*/ 284988 w 398695"/>
                  <a:gd name="connsiteY32" fmla="*/ 251164 h 562059"/>
                  <a:gd name="connsiteX33" fmla="*/ 318813 w 398695"/>
                  <a:gd name="connsiteY33" fmla="*/ 353356 h 562059"/>
                  <a:gd name="connsiteX34" fmla="*/ 309457 w 398695"/>
                  <a:gd name="connsiteY34" fmla="*/ 411649 h 56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62059">
                    <a:moveTo>
                      <a:pt x="307298" y="171281"/>
                    </a:moveTo>
                    <a:cubicBezTo>
                      <a:pt x="279951" y="153289"/>
                      <a:pt x="248285" y="144653"/>
                      <a:pt x="213741" y="144653"/>
                    </a:cubicBezTo>
                    <a:cubicBezTo>
                      <a:pt x="179197" y="144653"/>
                      <a:pt x="157607" y="151130"/>
                      <a:pt x="136737" y="163364"/>
                    </a:cubicBezTo>
                    <a:cubicBezTo>
                      <a:pt x="115867" y="175599"/>
                      <a:pt x="98594" y="192151"/>
                      <a:pt x="84921" y="212302"/>
                    </a:cubicBezTo>
                    <a:cubicBezTo>
                      <a:pt x="82042" y="216620"/>
                      <a:pt x="79883" y="220938"/>
                      <a:pt x="77724" y="224536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554144"/>
                    </a:lnTo>
                    <a:lnTo>
                      <a:pt x="0" y="554144"/>
                    </a:lnTo>
                    <a:cubicBezTo>
                      <a:pt x="0" y="554144"/>
                      <a:pt x="77724" y="554144"/>
                      <a:pt x="77724" y="554144"/>
                    </a:cubicBezTo>
                    <a:lnTo>
                      <a:pt x="77724" y="482177"/>
                    </a:lnTo>
                    <a:cubicBezTo>
                      <a:pt x="79883" y="486495"/>
                      <a:pt x="82042" y="490093"/>
                      <a:pt x="84921" y="494411"/>
                    </a:cubicBezTo>
                    <a:cubicBezTo>
                      <a:pt x="97875" y="514562"/>
                      <a:pt x="115147" y="531114"/>
                      <a:pt x="136737" y="543349"/>
                    </a:cubicBezTo>
                    <a:cubicBezTo>
                      <a:pt x="158327" y="555582"/>
                      <a:pt x="183515" y="562060"/>
                      <a:pt x="213741" y="562060"/>
                    </a:cubicBezTo>
                    <a:lnTo>
                      <a:pt x="213741" y="562060"/>
                    </a:lnTo>
                    <a:cubicBezTo>
                      <a:pt x="240369" y="562060"/>
                      <a:pt x="264118" y="557022"/>
                      <a:pt x="286428" y="546947"/>
                    </a:cubicBezTo>
                    <a:cubicBezTo>
                      <a:pt x="308737" y="536871"/>
                      <a:pt x="328168" y="522478"/>
                      <a:pt x="344721" y="503767"/>
                    </a:cubicBezTo>
                    <a:cubicBezTo>
                      <a:pt x="361273" y="485055"/>
                      <a:pt x="374227" y="463465"/>
                      <a:pt x="384302" y="437557"/>
                    </a:cubicBezTo>
                    <a:cubicBezTo>
                      <a:pt x="394378" y="411649"/>
                      <a:pt x="398696" y="383582"/>
                      <a:pt x="398696" y="353356"/>
                    </a:cubicBezTo>
                    <a:cubicBezTo>
                      <a:pt x="398696" y="323130"/>
                      <a:pt x="390779" y="275632"/>
                      <a:pt x="374227" y="244687"/>
                    </a:cubicBezTo>
                    <a:cubicBezTo>
                      <a:pt x="357674" y="213741"/>
                      <a:pt x="336084" y="188553"/>
                      <a:pt x="308018" y="171281"/>
                    </a:cubicBezTo>
                    <a:close/>
                    <a:moveTo>
                      <a:pt x="309457" y="412369"/>
                    </a:moveTo>
                    <a:cubicBezTo>
                      <a:pt x="303699" y="429641"/>
                      <a:pt x="295063" y="444034"/>
                      <a:pt x="284268" y="456269"/>
                    </a:cubicBezTo>
                    <a:cubicBezTo>
                      <a:pt x="273473" y="468503"/>
                      <a:pt x="260519" y="477859"/>
                      <a:pt x="246126" y="483616"/>
                    </a:cubicBezTo>
                    <a:cubicBezTo>
                      <a:pt x="231733" y="489374"/>
                      <a:pt x="215181" y="492972"/>
                      <a:pt x="197189" y="492972"/>
                    </a:cubicBezTo>
                    <a:lnTo>
                      <a:pt x="197189" y="492972"/>
                    </a:lnTo>
                    <a:cubicBezTo>
                      <a:pt x="161925" y="492972"/>
                      <a:pt x="132419" y="480737"/>
                      <a:pt x="110109" y="456269"/>
                    </a:cubicBezTo>
                    <a:cubicBezTo>
                      <a:pt x="87799" y="431800"/>
                      <a:pt x="76285" y="397256"/>
                      <a:pt x="76285" y="353356"/>
                    </a:cubicBezTo>
                    <a:cubicBezTo>
                      <a:pt x="76285" y="309457"/>
                      <a:pt x="79163" y="311616"/>
                      <a:pt x="85641" y="294344"/>
                    </a:cubicBezTo>
                    <a:cubicBezTo>
                      <a:pt x="91398" y="277791"/>
                      <a:pt x="100034" y="262678"/>
                      <a:pt x="110829" y="251164"/>
                    </a:cubicBezTo>
                    <a:cubicBezTo>
                      <a:pt x="121624" y="238929"/>
                      <a:pt x="134578" y="230293"/>
                      <a:pt x="148971" y="223816"/>
                    </a:cubicBezTo>
                    <a:cubicBezTo>
                      <a:pt x="164084" y="218059"/>
                      <a:pt x="179917" y="214461"/>
                      <a:pt x="197189" y="214461"/>
                    </a:cubicBezTo>
                    <a:cubicBezTo>
                      <a:pt x="233172" y="214461"/>
                      <a:pt x="262678" y="226695"/>
                      <a:pt x="284988" y="251164"/>
                    </a:cubicBezTo>
                    <a:cubicBezTo>
                      <a:pt x="307298" y="275632"/>
                      <a:pt x="318813" y="309457"/>
                      <a:pt x="318813" y="353356"/>
                    </a:cubicBezTo>
                    <a:cubicBezTo>
                      <a:pt x="318813" y="397256"/>
                      <a:pt x="315934" y="394377"/>
                      <a:pt x="309457" y="411649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7" name="Forma libre 26">
                <a:extLst>
                  <a:ext uri="{FF2B5EF4-FFF2-40B4-BE49-F238E27FC236}">
                    <a16:creationId xmlns:a16="http://schemas.microsoft.com/office/drawing/2014/main" id="{E7616581-29D7-467D-B0BB-B44A7456220C}"/>
                  </a:ext>
                </a:extLst>
              </p:cNvPr>
              <p:cNvSpPr/>
              <p:nvPr/>
            </p:nvSpPr>
            <p:spPr>
              <a:xfrm>
                <a:off x="11266392" y="7025427"/>
                <a:ext cx="377825" cy="418126"/>
              </a:xfrm>
              <a:custGeom>
                <a:avLst/>
                <a:gdLst>
                  <a:gd name="connsiteX0" fmla="*/ 288586 w 377825"/>
                  <a:gd name="connsiteY0" fmla="*/ 25908 h 418126"/>
                  <a:gd name="connsiteX1" fmla="*/ 192871 w 377825"/>
                  <a:gd name="connsiteY1" fmla="*/ 0 h 418126"/>
                  <a:gd name="connsiteX2" fmla="*/ 115147 w 377825"/>
                  <a:gd name="connsiteY2" fmla="*/ 14393 h 418126"/>
                  <a:gd name="connsiteX3" fmla="*/ 53975 w 377825"/>
                  <a:gd name="connsiteY3" fmla="*/ 56854 h 418126"/>
                  <a:gd name="connsiteX4" fmla="*/ 13673 w 377825"/>
                  <a:gd name="connsiteY4" fmla="*/ 123063 h 418126"/>
                  <a:gd name="connsiteX5" fmla="*/ 0 w 377825"/>
                  <a:gd name="connsiteY5" fmla="*/ 208703 h 418126"/>
                  <a:gd name="connsiteX6" fmla="*/ 25188 w 377825"/>
                  <a:gd name="connsiteY6" fmla="*/ 318093 h 418126"/>
                  <a:gd name="connsiteX7" fmla="*/ 94996 w 377825"/>
                  <a:gd name="connsiteY7" fmla="*/ 391499 h 418126"/>
                  <a:gd name="connsiteX8" fmla="*/ 197188 w 377825"/>
                  <a:gd name="connsiteY8" fmla="*/ 418126 h 418126"/>
                  <a:gd name="connsiteX9" fmla="*/ 197188 w 377825"/>
                  <a:gd name="connsiteY9" fmla="*/ 418126 h 418126"/>
                  <a:gd name="connsiteX10" fmla="*/ 264837 w 377825"/>
                  <a:gd name="connsiteY10" fmla="*/ 408051 h 418126"/>
                  <a:gd name="connsiteX11" fmla="*/ 325289 w 377825"/>
                  <a:gd name="connsiteY11" fmla="*/ 375666 h 418126"/>
                  <a:gd name="connsiteX12" fmla="*/ 372068 w 377825"/>
                  <a:gd name="connsiteY12" fmla="*/ 317373 h 418126"/>
                  <a:gd name="connsiteX13" fmla="*/ 311616 w 377825"/>
                  <a:gd name="connsiteY13" fmla="*/ 279950 h 418126"/>
                  <a:gd name="connsiteX14" fmla="*/ 281390 w 377825"/>
                  <a:gd name="connsiteY14" fmla="*/ 320252 h 418126"/>
                  <a:gd name="connsiteX15" fmla="*/ 242528 w 377825"/>
                  <a:gd name="connsiteY15" fmla="*/ 342561 h 418126"/>
                  <a:gd name="connsiteX16" fmla="*/ 196469 w 377825"/>
                  <a:gd name="connsiteY16" fmla="*/ 349038 h 418126"/>
                  <a:gd name="connsiteX17" fmla="*/ 135297 w 377825"/>
                  <a:gd name="connsiteY17" fmla="*/ 333206 h 418126"/>
                  <a:gd name="connsiteX18" fmla="*/ 92837 w 377825"/>
                  <a:gd name="connsiteY18" fmla="*/ 286427 h 418126"/>
                  <a:gd name="connsiteX19" fmla="*/ 77724 w 377825"/>
                  <a:gd name="connsiteY19" fmla="*/ 226695 h 418126"/>
                  <a:gd name="connsiteX20" fmla="*/ 377105 w 377825"/>
                  <a:gd name="connsiteY20" fmla="*/ 226695 h 418126"/>
                  <a:gd name="connsiteX21" fmla="*/ 377825 w 377825"/>
                  <a:gd name="connsiteY21" fmla="*/ 215900 h 418126"/>
                  <a:gd name="connsiteX22" fmla="*/ 377825 w 377825"/>
                  <a:gd name="connsiteY22" fmla="*/ 205824 h 418126"/>
                  <a:gd name="connsiteX23" fmla="*/ 353356 w 377825"/>
                  <a:gd name="connsiteY23" fmla="*/ 97875 h 418126"/>
                  <a:gd name="connsiteX24" fmla="*/ 287147 w 377825"/>
                  <a:gd name="connsiteY24" fmla="*/ 25908 h 418126"/>
                  <a:gd name="connsiteX25" fmla="*/ 108669 w 377825"/>
                  <a:gd name="connsiteY25" fmla="*/ 102912 h 418126"/>
                  <a:gd name="connsiteX26" fmla="*/ 144653 w 377825"/>
                  <a:gd name="connsiteY26" fmla="*/ 75565 h 418126"/>
                  <a:gd name="connsiteX27" fmla="*/ 192151 w 377825"/>
                  <a:gd name="connsiteY27" fmla="*/ 66209 h 418126"/>
                  <a:gd name="connsiteX28" fmla="*/ 269875 w 377825"/>
                  <a:gd name="connsiteY28" fmla="*/ 100753 h 418126"/>
                  <a:gd name="connsiteX29" fmla="*/ 297942 w 377825"/>
                  <a:gd name="connsiteY29" fmla="*/ 169841 h 418126"/>
                  <a:gd name="connsiteX30" fmla="*/ 81322 w 377825"/>
                  <a:gd name="connsiteY30" fmla="*/ 169841 h 418126"/>
                  <a:gd name="connsiteX31" fmla="*/ 86360 w 377825"/>
                  <a:gd name="connsiteY31" fmla="*/ 148251 h 418126"/>
                  <a:gd name="connsiteX32" fmla="*/ 108669 w 377825"/>
                  <a:gd name="connsiteY32" fmla="*/ 102912 h 418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77825" h="418126">
                    <a:moveTo>
                      <a:pt x="288586" y="25908"/>
                    </a:moveTo>
                    <a:cubicBezTo>
                      <a:pt x="260519" y="8636"/>
                      <a:pt x="228854" y="0"/>
                      <a:pt x="192871" y="0"/>
                    </a:cubicBezTo>
                    <a:cubicBezTo>
                      <a:pt x="156887" y="0"/>
                      <a:pt x="138176" y="5038"/>
                      <a:pt x="115147" y="14393"/>
                    </a:cubicBezTo>
                    <a:cubicBezTo>
                      <a:pt x="91398" y="24469"/>
                      <a:pt x="71247" y="38142"/>
                      <a:pt x="53975" y="56854"/>
                    </a:cubicBezTo>
                    <a:cubicBezTo>
                      <a:pt x="36703" y="75565"/>
                      <a:pt x="23029" y="97155"/>
                      <a:pt x="13673" y="123063"/>
                    </a:cubicBezTo>
                    <a:cubicBezTo>
                      <a:pt x="4318" y="148971"/>
                      <a:pt x="0" y="177038"/>
                      <a:pt x="0" y="208703"/>
                    </a:cubicBezTo>
                    <a:cubicBezTo>
                      <a:pt x="0" y="240369"/>
                      <a:pt x="8636" y="287147"/>
                      <a:pt x="25188" y="318093"/>
                    </a:cubicBezTo>
                    <a:cubicBezTo>
                      <a:pt x="41741" y="349038"/>
                      <a:pt x="65489" y="374227"/>
                      <a:pt x="94996" y="391499"/>
                    </a:cubicBezTo>
                    <a:cubicBezTo>
                      <a:pt x="124502" y="408771"/>
                      <a:pt x="158327" y="418126"/>
                      <a:pt x="197188" y="418126"/>
                    </a:cubicBezTo>
                    <a:lnTo>
                      <a:pt x="197188" y="418126"/>
                    </a:lnTo>
                    <a:cubicBezTo>
                      <a:pt x="220218" y="418126"/>
                      <a:pt x="243247" y="414528"/>
                      <a:pt x="264837" y="408051"/>
                    </a:cubicBezTo>
                    <a:cubicBezTo>
                      <a:pt x="286427" y="401574"/>
                      <a:pt x="306578" y="390779"/>
                      <a:pt x="325289" y="375666"/>
                    </a:cubicBezTo>
                    <a:cubicBezTo>
                      <a:pt x="343281" y="360553"/>
                      <a:pt x="359113" y="341122"/>
                      <a:pt x="372068" y="317373"/>
                    </a:cubicBezTo>
                    <a:lnTo>
                      <a:pt x="311616" y="279950"/>
                    </a:lnTo>
                    <a:cubicBezTo>
                      <a:pt x="302980" y="296503"/>
                      <a:pt x="292904" y="309457"/>
                      <a:pt x="281390" y="320252"/>
                    </a:cubicBezTo>
                    <a:cubicBezTo>
                      <a:pt x="269875" y="330327"/>
                      <a:pt x="256921" y="338243"/>
                      <a:pt x="242528" y="342561"/>
                    </a:cubicBezTo>
                    <a:cubicBezTo>
                      <a:pt x="228134" y="346879"/>
                      <a:pt x="213021" y="349038"/>
                      <a:pt x="196469" y="349038"/>
                    </a:cubicBezTo>
                    <a:cubicBezTo>
                      <a:pt x="179917" y="349038"/>
                      <a:pt x="153289" y="344001"/>
                      <a:pt x="135297" y="333206"/>
                    </a:cubicBezTo>
                    <a:cubicBezTo>
                      <a:pt x="117306" y="322411"/>
                      <a:pt x="102912" y="307298"/>
                      <a:pt x="92837" y="286427"/>
                    </a:cubicBezTo>
                    <a:cubicBezTo>
                      <a:pt x="84921" y="269875"/>
                      <a:pt x="79883" y="249724"/>
                      <a:pt x="77724" y="226695"/>
                    </a:cubicBezTo>
                    <a:lnTo>
                      <a:pt x="377105" y="226695"/>
                    </a:lnTo>
                    <a:cubicBezTo>
                      <a:pt x="377105" y="223097"/>
                      <a:pt x="377825" y="219498"/>
                      <a:pt x="377825" y="215900"/>
                    </a:cubicBezTo>
                    <a:lnTo>
                      <a:pt x="377825" y="205824"/>
                    </a:lnTo>
                    <a:cubicBezTo>
                      <a:pt x="377825" y="164804"/>
                      <a:pt x="369908" y="128820"/>
                      <a:pt x="353356" y="97875"/>
                    </a:cubicBezTo>
                    <a:cubicBezTo>
                      <a:pt x="337523" y="66929"/>
                      <a:pt x="315214" y="43180"/>
                      <a:pt x="287147" y="25908"/>
                    </a:cubicBezTo>
                    <a:close/>
                    <a:moveTo>
                      <a:pt x="108669" y="102912"/>
                    </a:moveTo>
                    <a:cubicBezTo>
                      <a:pt x="118745" y="90678"/>
                      <a:pt x="130259" y="81322"/>
                      <a:pt x="144653" y="75565"/>
                    </a:cubicBezTo>
                    <a:cubicBezTo>
                      <a:pt x="159046" y="69808"/>
                      <a:pt x="174879" y="66209"/>
                      <a:pt x="192151" y="66209"/>
                    </a:cubicBezTo>
                    <a:cubicBezTo>
                      <a:pt x="223816" y="66209"/>
                      <a:pt x="249724" y="77724"/>
                      <a:pt x="269875" y="100753"/>
                    </a:cubicBezTo>
                    <a:cubicBezTo>
                      <a:pt x="284268" y="117306"/>
                      <a:pt x="293624" y="140335"/>
                      <a:pt x="297942" y="169841"/>
                    </a:cubicBezTo>
                    <a:lnTo>
                      <a:pt x="81322" y="169841"/>
                    </a:lnTo>
                    <a:cubicBezTo>
                      <a:pt x="82762" y="161925"/>
                      <a:pt x="84201" y="154728"/>
                      <a:pt x="86360" y="148251"/>
                    </a:cubicBezTo>
                    <a:cubicBezTo>
                      <a:pt x="91398" y="130260"/>
                      <a:pt x="99314" y="115866"/>
                      <a:pt x="108669" y="102912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8" name="Forma libre 27">
                <a:extLst>
                  <a:ext uri="{FF2B5EF4-FFF2-40B4-BE49-F238E27FC236}">
                    <a16:creationId xmlns:a16="http://schemas.microsoft.com/office/drawing/2014/main" id="{25046871-76B3-103F-ABF6-09D55413B4F1}"/>
                  </a:ext>
                </a:extLst>
              </p:cNvPr>
              <p:cNvSpPr/>
              <p:nvPr/>
            </p:nvSpPr>
            <p:spPr>
              <a:xfrm>
                <a:off x="11695313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2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2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9" name="Forma libre 28">
                <a:extLst>
                  <a:ext uri="{FF2B5EF4-FFF2-40B4-BE49-F238E27FC236}">
                    <a16:creationId xmlns:a16="http://schemas.microsoft.com/office/drawing/2014/main" id="{703A05C2-F339-5AC8-A1AB-8582D42CBAA4}"/>
                  </a:ext>
                </a:extLst>
              </p:cNvPr>
              <p:cNvSpPr/>
              <p:nvPr/>
            </p:nvSpPr>
            <p:spPr>
              <a:xfrm>
                <a:off x="11904736" y="6881494"/>
                <a:ext cx="397975" cy="562779"/>
              </a:xfrm>
              <a:custGeom>
                <a:avLst/>
                <a:gdLst>
                  <a:gd name="connsiteX0" fmla="*/ 320252 w 397975"/>
                  <a:gd name="connsiteY0" fmla="*/ 224536 h 562779"/>
                  <a:gd name="connsiteX1" fmla="*/ 313055 w 397975"/>
                  <a:gd name="connsiteY1" fmla="*/ 212302 h 562779"/>
                  <a:gd name="connsiteX2" fmla="*/ 261239 w 397975"/>
                  <a:gd name="connsiteY2" fmla="*/ 163364 h 562779"/>
                  <a:gd name="connsiteX3" fmla="*/ 184954 w 397975"/>
                  <a:gd name="connsiteY3" fmla="*/ 144653 h 562779"/>
                  <a:gd name="connsiteX4" fmla="*/ 111548 w 397975"/>
                  <a:gd name="connsiteY4" fmla="*/ 159766 h 562779"/>
                  <a:gd name="connsiteX5" fmla="*/ 52536 w 397975"/>
                  <a:gd name="connsiteY5" fmla="*/ 202946 h 562779"/>
                  <a:gd name="connsiteX6" fmla="*/ 13673 w 397975"/>
                  <a:gd name="connsiteY6" fmla="*/ 269155 h 562779"/>
                  <a:gd name="connsiteX7" fmla="*/ 0 w 397975"/>
                  <a:gd name="connsiteY7" fmla="*/ 354076 h 562779"/>
                  <a:gd name="connsiteX8" fmla="*/ 24468 w 397975"/>
                  <a:gd name="connsiteY8" fmla="*/ 462746 h 562779"/>
                  <a:gd name="connsiteX9" fmla="*/ 90678 w 397975"/>
                  <a:gd name="connsiteY9" fmla="*/ 536152 h 562779"/>
                  <a:gd name="connsiteX10" fmla="*/ 184954 w 397975"/>
                  <a:gd name="connsiteY10" fmla="*/ 562779 h 562779"/>
                  <a:gd name="connsiteX11" fmla="*/ 184954 w 397975"/>
                  <a:gd name="connsiteY11" fmla="*/ 562779 h 562779"/>
                  <a:gd name="connsiteX12" fmla="*/ 261239 w 397975"/>
                  <a:gd name="connsiteY12" fmla="*/ 544068 h 562779"/>
                  <a:gd name="connsiteX13" fmla="*/ 313055 w 397975"/>
                  <a:gd name="connsiteY13" fmla="*/ 495131 h 562779"/>
                  <a:gd name="connsiteX14" fmla="*/ 320252 w 397975"/>
                  <a:gd name="connsiteY14" fmla="*/ 482896 h 562779"/>
                  <a:gd name="connsiteX15" fmla="*/ 320252 w 397975"/>
                  <a:gd name="connsiteY15" fmla="*/ 554863 h 562779"/>
                  <a:gd name="connsiteX16" fmla="*/ 397976 w 397975"/>
                  <a:gd name="connsiteY16" fmla="*/ 554863 h 562779"/>
                  <a:gd name="connsiteX17" fmla="*/ 397976 w 397975"/>
                  <a:gd name="connsiteY17" fmla="*/ 0 h 562779"/>
                  <a:gd name="connsiteX18" fmla="*/ 320252 w 397975"/>
                  <a:gd name="connsiteY18" fmla="*/ 0 h 562779"/>
                  <a:gd name="connsiteX19" fmla="*/ 320252 w 397975"/>
                  <a:gd name="connsiteY19" fmla="*/ 224536 h 562779"/>
                  <a:gd name="connsiteX20" fmla="*/ 313055 w 397975"/>
                  <a:gd name="connsiteY20" fmla="*/ 411649 h 562779"/>
                  <a:gd name="connsiteX21" fmla="*/ 287867 w 397975"/>
                  <a:gd name="connsiteY21" fmla="*/ 455549 h 562779"/>
                  <a:gd name="connsiteX22" fmla="*/ 249004 w 397975"/>
                  <a:gd name="connsiteY22" fmla="*/ 482896 h 562779"/>
                  <a:gd name="connsiteX23" fmla="*/ 200067 w 397975"/>
                  <a:gd name="connsiteY23" fmla="*/ 492252 h 562779"/>
                  <a:gd name="connsiteX24" fmla="*/ 200067 w 397975"/>
                  <a:gd name="connsiteY24" fmla="*/ 492252 h 562779"/>
                  <a:gd name="connsiteX25" fmla="*/ 112268 w 397975"/>
                  <a:gd name="connsiteY25" fmla="*/ 455549 h 562779"/>
                  <a:gd name="connsiteX26" fmla="*/ 78443 w 397975"/>
                  <a:gd name="connsiteY26" fmla="*/ 352637 h 562779"/>
                  <a:gd name="connsiteX27" fmla="*/ 87799 w 397975"/>
                  <a:gd name="connsiteY27" fmla="*/ 293624 h 562779"/>
                  <a:gd name="connsiteX28" fmla="*/ 112987 w 397975"/>
                  <a:gd name="connsiteY28" fmla="*/ 250444 h 562779"/>
                  <a:gd name="connsiteX29" fmla="*/ 151130 w 397975"/>
                  <a:gd name="connsiteY29" fmla="*/ 223097 h 562779"/>
                  <a:gd name="connsiteX30" fmla="*/ 200067 w 397975"/>
                  <a:gd name="connsiteY30" fmla="*/ 213741 h 562779"/>
                  <a:gd name="connsiteX31" fmla="*/ 287147 w 397975"/>
                  <a:gd name="connsiteY31" fmla="*/ 250444 h 562779"/>
                  <a:gd name="connsiteX32" fmla="*/ 320971 w 397975"/>
                  <a:gd name="connsiteY32" fmla="*/ 352637 h 562779"/>
                  <a:gd name="connsiteX33" fmla="*/ 312335 w 397975"/>
                  <a:gd name="connsiteY33" fmla="*/ 410929 h 562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97975" h="562779">
                    <a:moveTo>
                      <a:pt x="320252" y="224536"/>
                    </a:moveTo>
                    <a:cubicBezTo>
                      <a:pt x="318092" y="220218"/>
                      <a:pt x="315214" y="215900"/>
                      <a:pt x="313055" y="212302"/>
                    </a:cubicBezTo>
                    <a:cubicBezTo>
                      <a:pt x="299381" y="192151"/>
                      <a:pt x="282109" y="175599"/>
                      <a:pt x="261239" y="163364"/>
                    </a:cubicBezTo>
                    <a:cubicBezTo>
                      <a:pt x="240368" y="151130"/>
                      <a:pt x="214461" y="144653"/>
                      <a:pt x="184954" y="144653"/>
                    </a:cubicBezTo>
                    <a:cubicBezTo>
                      <a:pt x="155448" y="144653"/>
                      <a:pt x="133858" y="149691"/>
                      <a:pt x="111548" y="159766"/>
                    </a:cubicBezTo>
                    <a:cubicBezTo>
                      <a:pt x="89238" y="169841"/>
                      <a:pt x="69807" y="184235"/>
                      <a:pt x="52536" y="202946"/>
                    </a:cubicBezTo>
                    <a:cubicBezTo>
                      <a:pt x="35983" y="221657"/>
                      <a:pt x="23029" y="243967"/>
                      <a:pt x="13673" y="269155"/>
                    </a:cubicBezTo>
                    <a:cubicBezTo>
                      <a:pt x="4318" y="294344"/>
                      <a:pt x="0" y="323130"/>
                      <a:pt x="0" y="354076"/>
                    </a:cubicBezTo>
                    <a:cubicBezTo>
                      <a:pt x="0" y="385022"/>
                      <a:pt x="7916" y="431800"/>
                      <a:pt x="24468" y="462746"/>
                    </a:cubicBezTo>
                    <a:cubicBezTo>
                      <a:pt x="40301" y="494411"/>
                      <a:pt x="62611" y="518879"/>
                      <a:pt x="90678" y="536152"/>
                    </a:cubicBezTo>
                    <a:cubicBezTo>
                      <a:pt x="118745" y="554143"/>
                      <a:pt x="150410" y="562779"/>
                      <a:pt x="184954" y="562779"/>
                    </a:cubicBezTo>
                    <a:lnTo>
                      <a:pt x="184954" y="562779"/>
                    </a:lnTo>
                    <a:cubicBezTo>
                      <a:pt x="214461" y="562779"/>
                      <a:pt x="240368" y="556302"/>
                      <a:pt x="261239" y="544068"/>
                    </a:cubicBezTo>
                    <a:cubicBezTo>
                      <a:pt x="282829" y="531834"/>
                      <a:pt x="300101" y="515281"/>
                      <a:pt x="313055" y="495131"/>
                    </a:cubicBezTo>
                    <a:cubicBezTo>
                      <a:pt x="315214" y="491532"/>
                      <a:pt x="318092" y="487214"/>
                      <a:pt x="320252" y="482896"/>
                    </a:cubicBezTo>
                    <a:lnTo>
                      <a:pt x="320252" y="554863"/>
                    </a:lnTo>
                    <a:lnTo>
                      <a:pt x="397976" y="554863"/>
                    </a:lnTo>
                    <a:lnTo>
                      <a:pt x="397976" y="0"/>
                    </a:lnTo>
                    <a:lnTo>
                      <a:pt x="320252" y="0"/>
                    </a:lnTo>
                    <a:lnTo>
                      <a:pt x="320252" y="224536"/>
                    </a:lnTo>
                    <a:close/>
                    <a:moveTo>
                      <a:pt x="313055" y="411649"/>
                    </a:moveTo>
                    <a:cubicBezTo>
                      <a:pt x="307297" y="428921"/>
                      <a:pt x="298662" y="443314"/>
                      <a:pt x="287867" y="455549"/>
                    </a:cubicBezTo>
                    <a:cubicBezTo>
                      <a:pt x="277072" y="467783"/>
                      <a:pt x="264117" y="477139"/>
                      <a:pt x="249004" y="482896"/>
                    </a:cubicBezTo>
                    <a:cubicBezTo>
                      <a:pt x="233892" y="488654"/>
                      <a:pt x="217339" y="492252"/>
                      <a:pt x="200067" y="492252"/>
                    </a:cubicBezTo>
                    <a:lnTo>
                      <a:pt x="200067" y="492252"/>
                    </a:lnTo>
                    <a:cubicBezTo>
                      <a:pt x="164084" y="492252"/>
                      <a:pt x="134577" y="480018"/>
                      <a:pt x="112268" y="455549"/>
                    </a:cubicBezTo>
                    <a:cubicBezTo>
                      <a:pt x="89958" y="431080"/>
                      <a:pt x="78443" y="396536"/>
                      <a:pt x="78443" y="352637"/>
                    </a:cubicBezTo>
                    <a:cubicBezTo>
                      <a:pt x="78443" y="308737"/>
                      <a:pt x="81322" y="310896"/>
                      <a:pt x="87799" y="293624"/>
                    </a:cubicBezTo>
                    <a:cubicBezTo>
                      <a:pt x="93557" y="277072"/>
                      <a:pt x="102192" y="261959"/>
                      <a:pt x="112987" y="250444"/>
                    </a:cubicBezTo>
                    <a:cubicBezTo>
                      <a:pt x="123782" y="238210"/>
                      <a:pt x="136737" y="229574"/>
                      <a:pt x="151130" y="223097"/>
                    </a:cubicBezTo>
                    <a:cubicBezTo>
                      <a:pt x="165523" y="217339"/>
                      <a:pt x="182076" y="213741"/>
                      <a:pt x="200067" y="213741"/>
                    </a:cubicBezTo>
                    <a:cubicBezTo>
                      <a:pt x="235331" y="213741"/>
                      <a:pt x="264837" y="225975"/>
                      <a:pt x="287147" y="250444"/>
                    </a:cubicBezTo>
                    <a:cubicBezTo>
                      <a:pt x="309457" y="274913"/>
                      <a:pt x="320971" y="308737"/>
                      <a:pt x="320971" y="352637"/>
                    </a:cubicBezTo>
                    <a:cubicBezTo>
                      <a:pt x="320971" y="396536"/>
                      <a:pt x="318092" y="393658"/>
                      <a:pt x="312335" y="410929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0" name="Forma libre 29">
                <a:extLst>
                  <a:ext uri="{FF2B5EF4-FFF2-40B4-BE49-F238E27FC236}">
                    <a16:creationId xmlns:a16="http://schemas.microsoft.com/office/drawing/2014/main" id="{D16DA06A-71FC-FAC0-5F6D-6DDBEA26FF84}"/>
                  </a:ext>
                </a:extLst>
              </p:cNvPr>
              <p:cNvSpPr/>
              <p:nvPr/>
            </p:nvSpPr>
            <p:spPr>
              <a:xfrm>
                <a:off x="12378277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1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8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3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1" name="Forma libre 30">
                <a:extLst>
                  <a:ext uri="{FF2B5EF4-FFF2-40B4-BE49-F238E27FC236}">
                    <a16:creationId xmlns:a16="http://schemas.microsoft.com/office/drawing/2014/main" id="{31AD3092-75AE-E31B-D78E-F44DDD8AFD42}"/>
                  </a:ext>
                </a:extLst>
              </p:cNvPr>
              <p:cNvSpPr/>
              <p:nvPr/>
            </p:nvSpPr>
            <p:spPr>
              <a:xfrm>
                <a:off x="12589139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6 w 407331"/>
                  <a:gd name="connsiteY8" fmla="*/ 418846 h 418845"/>
                  <a:gd name="connsiteX9" fmla="*/ 204386 w 407331"/>
                  <a:gd name="connsiteY9" fmla="*/ 418846 h 418845"/>
                  <a:gd name="connsiteX10" fmla="*/ 284988 w 407331"/>
                  <a:gd name="connsiteY10" fmla="*/ 403733 h 418845"/>
                  <a:gd name="connsiteX11" fmla="*/ 349758 w 407331"/>
                  <a:gd name="connsiteY11" fmla="*/ 360553 h 418845"/>
                  <a:gd name="connsiteX12" fmla="*/ 392218 w 407331"/>
                  <a:gd name="connsiteY12" fmla="*/ 294344 h 418845"/>
                  <a:gd name="connsiteX13" fmla="*/ 407331 w 407331"/>
                  <a:gd name="connsiteY13" fmla="*/ 209423 h 418845"/>
                  <a:gd name="connsiteX14" fmla="*/ 380704 w 407331"/>
                  <a:gd name="connsiteY14" fmla="*/ 100034 h 418845"/>
                  <a:gd name="connsiteX15" fmla="*/ 308017 w 407331"/>
                  <a:gd name="connsiteY15" fmla="*/ 26628 h 418845"/>
                  <a:gd name="connsiteX16" fmla="*/ 318812 w 407331"/>
                  <a:gd name="connsiteY16" fmla="*/ 267716 h 418845"/>
                  <a:gd name="connsiteX17" fmla="*/ 292904 w 407331"/>
                  <a:gd name="connsiteY17" fmla="*/ 311616 h 418845"/>
                  <a:gd name="connsiteX18" fmla="*/ 253323 w 407331"/>
                  <a:gd name="connsiteY18" fmla="*/ 338963 h 418845"/>
                  <a:gd name="connsiteX19" fmla="*/ 203666 w 407331"/>
                  <a:gd name="connsiteY19" fmla="*/ 348319 h 418845"/>
                  <a:gd name="connsiteX20" fmla="*/ 203666 w 407331"/>
                  <a:gd name="connsiteY20" fmla="*/ 348319 h 418845"/>
                  <a:gd name="connsiteX21" fmla="*/ 140335 w 407331"/>
                  <a:gd name="connsiteY21" fmla="*/ 331766 h 418845"/>
                  <a:gd name="connsiteX22" fmla="*/ 95716 w 407331"/>
                  <a:gd name="connsiteY22" fmla="*/ 283549 h 418845"/>
                  <a:gd name="connsiteX23" fmla="*/ 79163 w 407331"/>
                  <a:gd name="connsiteY23" fmla="*/ 208703 h 418845"/>
                  <a:gd name="connsiteX24" fmla="*/ 88519 w 407331"/>
                  <a:gd name="connsiteY24" fmla="*/ 149691 h 418845"/>
                  <a:gd name="connsiteX25" fmla="*/ 114427 w 407331"/>
                  <a:gd name="connsiteY25" fmla="*/ 106511 h 418845"/>
                  <a:gd name="connsiteX26" fmla="*/ 154009 w 407331"/>
                  <a:gd name="connsiteY26" fmla="*/ 79163 h 418845"/>
                  <a:gd name="connsiteX27" fmla="*/ 202946 w 407331"/>
                  <a:gd name="connsiteY27" fmla="*/ 69808 h 418845"/>
                  <a:gd name="connsiteX28" fmla="*/ 267716 w 407331"/>
                  <a:gd name="connsiteY28" fmla="*/ 86360 h 418845"/>
                  <a:gd name="connsiteX29" fmla="*/ 312336 w 407331"/>
                  <a:gd name="connsiteY29" fmla="*/ 133858 h 418845"/>
                  <a:gd name="connsiteX30" fmla="*/ 328888 w 407331"/>
                  <a:gd name="connsiteY30" fmla="*/ 208703 h 418845"/>
                  <a:gd name="connsiteX31" fmla="*/ 319532 w 407331"/>
                  <a:gd name="connsiteY31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49691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59" y="410210"/>
                      <a:pt x="165523" y="418846"/>
                      <a:pt x="204386" y="418846"/>
                    </a:cubicBezTo>
                    <a:lnTo>
                      <a:pt x="204386" y="418846"/>
                    </a:ln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09457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6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812" y="267716"/>
                    </a:moveTo>
                    <a:cubicBezTo>
                      <a:pt x="312336" y="284988"/>
                      <a:pt x="303699" y="300101"/>
                      <a:pt x="292904" y="311616"/>
                    </a:cubicBezTo>
                    <a:cubicBezTo>
                      <a:pt x="282109" y="323130"/>
                      <a:pt x="268436" y="332486"/>
                      <a:pt x="253323" y="338963"/>
                    </a:cubicBezTo>
                    <a:cubicBezTo>
                      <a:pt x="238209" y="345440"/>
                      <a:pt x="221657" y="348319"/>
                      <a:pt x="203666" y="348319"/>
                    </a:cubicBezTo>
                    <a:lnTo>
                      <a:pt x="203666" y="348319"/>
                    </a:lnTo>
                    <a:cubicBezTo>
                      <a:pt x="180636" y="348319"/>
                      <a:pt x="159046" y="342561"/>
                      <a:pt x="140335" y="331766"/>
                    </a:cubicBezTo>
                    <a:cubicBezTo>
                      <a:pt x="121624" y="320971"/>
                      <a:pt x="106511" y="304419"/>
                      <a:pt x="95716" y="283549"/>
                    </a:cubicBezTo>
                    <a:cubicBezTo>
                      <a:pt x="84921" y="262678"/>
                      <a:pt x="79163" y="237490"/>
                      <a:pt x="79163" y="208703"/>
                    </a:cubicBezTo>
                    <a:cubicBezTo>
                      <a:pt x="79163" y="179917"/>
                      <a:pt x="82042" y="166963"/>
                      <a:pt x="88519" y="149691"/>
                    </a:cubicBezTo>
                    <a:cubicBezTo>
                      <a:pt x="94996" y="133138"/>
                      <a:pt x="102912" y="118025"/>
                      <a:pt x="114427" y="106511"/>
                    </a:cubicBezTo>
                    <a:cubicBezTo>
                      <a:pt x="125942" y="94996"/>
                      <a:pt x="138896" y="84921"/>
                      <a:pt x="154009" y="79163"/>
                    </a:cubicBezTo>
                    <a:cubicBezTo>
                      <a:pt x="169122" y="73406"/>
                      <a:pt x="185674" y="69808"/>
                      <a:pt x="202946" y="69808"/>
                    </a:cubicBezTo>
                    <a:cubicBezTo>
                      <a:pt x="220218" y="69808"/>
                      <a:pt x="249004" y="75565"/>
                      <a:pt x="267716" y="86360"/>
                    </a:cubicBezTo>
                    <a:cubicBezTo>
                      <a:pt x="286427" y="97155"/>
                      <a:pt x="301541" y="113707"/>
                      <a:pt x="312336" y="133858"/>
                    </a:cubicBezTo>
                    <a:cubicBezTo>
                      <a:pt x="323131" y="154728"/>
                      <a:pt x="328888" y="179197"/>
                      <a:pt x="328888" y="208703"/>
                    </a:cubicBezTo>
                    <a:cubicBezTo>
                      <a:pt x="328888" y="238210"/>
                      <a:pt x="326009" y="249724"/>
                      <a:pt x="319532" y="267716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4" name="Forma libre 33">
                <a:extLst>
                  <a:ext uri="{FF2B5EF4-FFF2-40B4-BE49-F238E27FC236}">
                    <a16:creationId xmlns:a16="http://schemas.microsoft.com/office/drawing/2014/main" id="{3A0C1D5B-D24B-0757-E30F-5AEC4B71BBCE}"/>
                  </a:ext>
                </a:extLst>
              </p:cNvPr>
              <p:cNvSpPr/>
              <p:nvPr/>
            </p:nvSpPr>
            <p:spPr>
              <a:xfrm>
                <a:off x="13041090" y="6881494"/>
                <a:ext cx="78443" cy="554143"/>
              </a:xfrm>
              <a:custGeom>
                <a:avLst/>
                <a:gdLst>
                  <a:gd name="connsiteX0" fmla="*/ 0 w 78443"/>
                  <a:gd name="connsiteY0" fmla="*/ 0 h 554143"/>
                  <a:gd name="connsiteX1" fmla="*/ 78444 w 78443"/>
                  <a:gd name="connsiteY1" fmla="*/ 0 h 554143"/>
                  <a:gd name="connsiteX2" fmla="*/ 78444 w 78443"/>
                  <a:gd name="connsiteY2" fmla="*/ 554143 h 554143"/>
                  <a:gd name="connsiteX3" fmla="*/ 0 w 78443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43" h="554143">
                    <a:moveTo>
                      <a:pt x="0" y="0"/>
                    </a:moveTo>
                    <a:lnTo>
                      <a:pt x="78444" y="0"/>
                    </a:lnTo>
                    <a:lnTo>
                      <a:pt x="78444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5" name="Forma libre 34">
                <a:extLst>
                  <a:ext uri="{FF2B5EF4-FFF2-40B4-BE49-F238E27FC236}">
                    <a16:creationId xmlns:a16="http://schemas.microsoft.com/office/drawing/2014/main" id="{E7F4339B-1EC5-236C-5344-6DC9A604BF35}"/>
                  </a:ext>
                </a:extLst>
              </p:cNvPr>
              <p:cNvSpPr/>
              <p:nvPr/>
            </p:nvSpPr>
            <p:spPr>
              <a:xfrm>
                <a:off x="13172788" y="7025427"/>
                <a:ext cx="356235" cy="418846"/>
              </a:xfrm>
              <a:custGeom>
                <a:avLst/>
                <a:gdLst>
                  <a:gd name="connsiteX0" fmla="*/ 342562 w 356235"/>
                  <a:gd name="connsiteY0" fmla="*/ 87799 h 418846"/>
                  <a:gd name="connsiteX1" fmla="*/ 302260 w 356235"/>
                  <a:gd name="connsiteY1" fmla="*/ 38142 h 418846"/>
                  <a:gd name="connsiteX2" fmla="*/ 245407 w 356235"/>
                  <a:gd name="connsiteY2" fmla="*/ 9356 h 418846"/>
                  <a:gd name="connsiteX3" fmla="*/ 177758 w 356235"/>
                  <a:gd name="connsiteY3" fmla="*/ 0 h 418846"/>
                  <a:gd name="connsiteX4" fmla="*/ 79163 w 356235"/>
                  <a:gd name="connsiteY4" fmla="*/ 24469 h 418846"/>
                  <a:gd name="connsiteX5" fmla="*/ 14393 w 356235"/>
                  <a:gd name="connsiteY5" fmla="*/ 97875 h 418846"/>
                  <a:gd name="connsiteX6" fmla="*/ 75565 w 356235"/>
                  <a:gd name="connsiteY6" fmla="*/ 132419 h 418846"/>
                  <a:gd name="connsiteX7" fmla="*/ 112988 w 356235"/>
                  <a:gd name="connsiteY7" fmla="*/ 86360 h 418846"/>
                  <a:gd name="connsiteX8" fmla="*/ 176318 w 356235"/>
                  <a:gd name="connsiteY8" fmla="*/ 69808 h 418846"/>
                  <a:gd name="connsiteX9" fmla="*/ 228134 w 356235"/>
                  <a:gd name="connsiteY9" fmla="*/ 79163 h 418846"/>
                  <a:gd name="connsiteX10" fmla="*/ 265557 w 356235"/>
                  <a:gd name="connsiteY10" fmla="*/ 110109 h 418846"/>
                  <a:gd name="connsiteX11" fmla="*/ 279951 w 356235"/>
                  <a:gd name="connsiteY11" fmla="*/ 166243 h 418846"/>
                  <a:gd name="connsiteX12" fmla="*/ 279951 w 356235"/>
                  <a:gd name="connsiteY12" fmla="*/ 210862 h 418846"/>
                  <a:gd name="connsiteX13" fmla="*/ 271314 w 356235"/>
                  <a:gd name="connsiteY13" fmla="*/ 202226 h 418846"/>
                  <a:gd name="connsiteX14" fmla="*/ 163364 w 356235"/>
                  <a:gd name="connsiteY14" fmla="*/ 169841 h 418846"/>
                  <a:gd name="connsiteX15" fmla="*/ 80603 w 356235"/>
                  <a:gd name="connsiteY15" fmla="*/ 184234 h 418846"/>
                  <a:gd name="connsiteX16" fmla="*/ 21590 w 356235"/>
                  <a:gd name="connsiteY16" fmla="*/ 226695 h 418846"/>
                  <a:gd name="connsiteX17" fmla="*/ 0 w 356235"/>
                  <a:gd name="connsiteY17" fmla="*/ 294344 h 418846"/>
                  <a:gd name="connsiteX18" fmla="*/ 20871 w 356235"/>
                  <a:gd name="connsiteY18" fmla="*/ 361992 h 418846"/>
                  <a:gd name="connsiteX19" fmla="*/ 77724 w 356235"/>
                  <a:gd name="connsiteY19" fmla="*/ 404453 h 418846"/>
                  <a:gd name="connsiteX20" fmla="*/ 158327 w 356235"/>
                  <a:gd name="connsiteY20" fmla="*/ 418846 h 418846"/>
                  <a:gd name="connsiteX21" fmla="*/ 268436 w 356235"/>
                  <a:gd name="connsiteY21" fmla="*/ 385022 h 418846"/>
                  <a:gd name="connsiteX22" fmla="*/ 282829 w 356235"/>
                  <a:gd name="connsiteY22" fmla="*/ 369909 h 418846"/>
                  <a:gd name="connsiteX23" fmla="*/ 282829 w 356235"/>
                  <a:gd name="connsiteY23" fmla="*/ 410210 h 418846"/>
                  <a:gd name="connsiteX24" fmla="*/ 356235 w 356235"/>
                  <a:gd name="connsiteY24" fmla="*/ 410210 h 418846"/>
                  <a:gd name="connsiteX25" fmla="*/ 356235 w 356235"/>
                  <a:gd name="connsiteY25" fmla="*/ 159046 h 418846"/>
                  <a:gd name="connsiteX26" fmla="*/ 341122 w 356235"/>
                  <a:gd name="connsiteY26" fmla="*/ 87080 h 418846"/>
                  <a:gd name="connsiteX27" fmla="*/ 254043 w 356235"/>
                  <a:gd name="connsiteY27" fmla="*/ 342561 h 418846"/>
                  <a:gd name="connsiteX28" fmla="*/ 182796 w 356235"/>
                  <a:gd name="connsiteY28" fmla="*/ 359114 h 418846"/>
                  <a:gd name="connsiteX29" fmla="*/ 182796 w 356235"/>
                  <a:gd name="connsiteY29" fmla="*/ 359114 h 418846"/>
                  <a:gd name="connsiteX30" fmla="*/ 110109 w 356235"/>
                  <a:gd name="connsiteY30" fmla="*/ 342561 h 418846"/>
                  <a:gd name="connsiteX31" fmla="*/ 81323 w 356235"/>
                  <a:gd name="connsiteY31" fmla="*/ 294344 h 418846"/>
                  <a:gd name="connsiteX32" fmla="*/ 110109 w 356235"/>
                  <a:gd name="connsiteY32" fmla="*/ 244687 h 418846"/>
                  <a:gd name="connsiteX33" fmla="*/ 182796 w 356235"/>
                  <a:gd name="connsiteY33" fmla="*/ 228134 h 418846"/>
                  <a:gd name="connsiteX34" fmla="*/ 254043 w 356235"/>
                  <a:gd name="connsiteY34" fmla="*/ 244687 h 418846"/>
                  <a:gd name="connsiteX35" fmla="*/ 282829 w 356235"/>
                  <a:gd name="connsiteY35" fmla="*/ 293624 h 418846"/>
                  <a:gd name="connsiteX36" fmla="*/ 254043 w 356235"/>
                  <a:gd name="connsiteY36" fmla="*/ 341842 h 418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356235" h="418846">
                    <a:moveTo>
                      <a:pt x="342562" y="87799"/>
                    </a:moveTo>
                    <a:cubicBezTo>
                      <a:pt x="332486" y="67649"/>
                      <a:pt x="319532" y="51096"/>
                      <a:pt x="302260" y="38142"/>
                    </a:cubicBezTo>
                    <a:cubicBezTo>
                      <a:pt x="284988" y="25188"/>
                      <a:pt x="266277" y="15833"/>
                      <a:pt x="245407" y="9356"/>
                    </a:cubicBezTo>
                    <a:cubicBezTo>
                      <a:pt x="223817" y="3598"/>
                      <a:pt x="201507" y="0"/>
                      <a:pt x="177758" y="0"/>
                    </a:cubicBezTo>
                    <a:cubicBezTo>
                      <a:pt x="141055" y="0"/>
                      <a:pt x="108670" y="7916"/>
                      <a:pt x="79163" y="24469"/>
                    </a:cubicBezTo>
                    <a:cubicBezTo>
                      <a:pt x="50377" y="40301"/>
                      <a:pt x="28067" y="64770"/>
                      <a:pt x="14393" y="97875"/>
                    </a:cubicBezTo>
                    <a:lnTo>
                      <a:pt x="75565" y="132419"/>
                    </a:lnTo>
                    <a:cubicBezTo>
                      <a:pt x="83482" y="112988"/>
                      <a:pt x="95716" y="97875"/>
                      <a:pt x="112988" y="86360"/>
                    </a:cubicBezTo>
                    <a:cubicBezTo>
                      <a:pt x="130260" y="75565"/>
                      <a:pt x="151130" y="69808"/>
                      <a:pt x="176318" y="69808"/>
                    </a:cubicBezTo>
                    <a:cubicBezTo>
                      <a:pt x="201507" y="69808"/>
                      <a:pt x="213022" y="72686"/>
                      <a:pt x="228134" y="79163"/>
                    </a:cubicBezTo>
                    <a:cubicBezTo>
                      <a:pt x="243248" y="85640"/>
                      <a:pt x="256202" y="95716"/>
                      <a:pt x="265557" y="110109"/>
                    </a:cubicBezTo>
                    <a:cubicBezTo>
                      <a:pt x="274913" y="124502"/>
                      <a:pt x="279951" y="143214"/>
                      <a:pt x="279951" y="166243"/>
                    </a:cubicBezTo>
                    <a:lnTo>
                      <a:pt x="279951" y="210862"/>
                    </a:lnTo>
                    <a:cubicBezTo>
                      <a:pt x="277072" y="207984"/>
                      <a:pt x="274193" y="205105"/>
                      <a:pt x="271314" y="202226"/>
                    </a:cubicBezTo>
                    <a:cubicBezTo>
                      <a:pt x="246846" y="180636"/>
                      <a:pt x="210863" y="169841"/>
                      <a:pt x="163364" y="169841"/>
                    </a:cubicBezTo>
                    <a:cubicBezTo>
                      <a:pt x="115867" y="169841"/>
                      <a:pt x="105791" y="174879"/>
                      <a:pt x="80603" y="184234"/>
                    </a:cubicBezTo>
                    <a:cubicBezTo>
                      <a:pt x="55414" y="193590"/>
                      <a:pt x="35983" y="207984"/>
                      <a:pt x="21590" y="226695"/>
                    </a:cubicBezTo>
                    <a:cubicBezTo>
                      <a:pt x="7197" y="245406"/>
                      <a:pt x="0" y="267716"/>
                      <a:pt x="0" y="294344"/>
                    </a:cubicBezTo>
                    <a:cubicBezTo>
                      <a:pt x="0" y="320971"/>
                      <a:pt x="7197" y="343281"/>
                      <a:pt x="20871" y="361992"/>
                    </a:cubicBezTo>
                    <a:cubicBezTo>
                      <a:pt x="34544" y="380704"/>
                      <a:pt x="53975" y="394377"/>
                      <a:pt x="77724" y="404453"/>
                    </a:cubicBezTo>
                    <a:cubicBezTo>
                      <a:pt x="101473" y="414528"/>
                      <a:pt x="128821" y="418846"/>
                      <a:pt x="158327" y="418846"/>
                    </a:cubicBezTo>
                    <a:cubicBezTo>
                      <a:pt x="205825" y="418846"/>
                      <a:pt x="242528" y="407331"/>
                      <a:pt x="268436" y="385022"/>
                    </a:cubicBezTo>
                    <a:cubicBezTo>
                      <a:pt x="273473" y="380704"/>
                      <a:pt x="278511" y="374946"/>
                      <a:pt x="282829" y="369909"/>
                    </a:cubicBezTo>
                    <a:lnTo>
                      <a:pt x="282829" y="410210"/>
                    </a:lnTo>
                    <a:lnTo>
                      <a:pt x="356235" y="410210"/>
                    </a:lnTo>
                    <a:lnTo>
                      <a:pt x="356235" y="159046"/>
                    </a:lnTo>
                    <a:cubicBezTo>
                      <a:pt x="356235" y="130979"/>
                      <a:pt x="351198" y="107230"/>
                      <a:pt x="341122" y="87080"/>
                    </a:cubicBezTo>
                    <a:close/>
                    <a:moveTo>
                      <a:pt x="254043" y="342561"/>
                    </a:moveTo>
                    <a:cubicBezTo>
                      <a:pt x="235331" y="353356"/>
                      <a:pt x="211582" y="359114"/>
                      <a:pt x="182796" y="359114"/>
                    </a:cubicBezTo>
                    <a:lnTo>
                      <a:pt x="182796" y="359114"/>
                    </a:lnTo>
                    <a:cubicBezTo>
                      <a:pt x="154009" y="359114"/>
                      <a:pt x="129540" y="353356"/>
                      <a:pt x="110109" y="342561"/>
                    </a:cubicBezTo>
                    <a:cubicBezTo>
                      <a:pt x="90678" y="331766"/>
                      <a:pt x="81323" y="316653"/>
                      <a:pt x="81323" y="294344"/>
                    </a:cubicBezTo>
                    <a:cubicBezTo>
                      <a:pt x="81323" y="272034"/>
                      <a:pt x="90678" y="255482"/>
                      <a:pt x="110109" y="244687"/>
                    </a:cubicBezTo>
                    <a:cubicBezTo>
                      <a:pt x="129540" y="233892"/>
                      <a:pt x="154009" y="228134"/>
                      <a:pt x="182796" y="228134"/>
                    </a:cubicBezTo>
                    <a:cubicBezTo>
                      <a:pt x="211582" y="228134"/>
                      <a:pt x="235331" y="233892"/>
                      <a:pt x="254043" y="244687"/>
                    </a:cubicBezTo>
                    <a:cubicBezTo>
                      <a:pt x="272754" y="255482"/>
                      <a:pt x="282829" y="272754"/>
                      <a:pt x="282829" y="293624"/>
                    </a:cubicBezTo>
                    <a:cubicBezTo>
                      <a:pt x="282829" y="314494"/>
                      <a:pt x="273473" y="331047"/>
                      <a:pt x="254043" y="341842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6" name="Forma libre 35">
                <a:extLst>
                  <a:ext uri="{FF2B5EF4-FFF2-40B4-BE49-F238E27FC236}">
                    <a16:creationId xmlns:a16="http://schemas.microsoft.com/office/drawing/2014/main" id="{AF4AE8A5-2F6E-D8EB-5540-CF11043B8E40}"/>
                  </a:ext>
                </a:extLst>
              </p:cNvPr>
              <p:cNvSpPr/>
              <p:nvPr/>
            </p:nvSpPr>
            <p:spPr>
              <a:xfrm>
                <a:off x="13332554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370196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mbol 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4376B30B-C836-32C7-1944-4C6225C24B64}"/>
              </a:ext>
            </a:extLst>
          </p:cNvPr>
          <p:cNvSpPr txBox="1"/>
          <p:nvPr userDrawn="1"/>
        </p:nvSpPr>
        <p:spPr>
          <a:xfrm>
            <a:off x="11301518" y="6454776"/>
            <a:ext cx="484082" cy="2089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D5E78EB0-DDD2-2F40-8AB8-446A90E58D7D}" type="slidenum">
              <a:rPr lang="en-US" sz="900" smtClean="0">
                <a:solidFill>
                  <a:schemeClr val="bg1"/>
                </a:solidFill>
                <a:latin typeface="+mn-lt"/>
                <a:ea typeface="IberPangea Text Light" panose="020B0404000000000000" pitchFamily="34" charset="0"/>
                <a:cs typeface="IberPangea Text Light" panose="020B0404000000000000" pitchFamily="34" charset="0"/>
              </a:rPr>
              <a:pPr algn="r"/>
              <a:t>‹Nº›</a:t>
            </a:fld>
            <a:endParaRPr lang="en-US" sz="900">
              <a:solidFill>
                <a:schemeClr val="bg1"/>
              </a:solidFill>
              <a:latin typeface="+mn-lt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2DA61A85-C585-3F2D-8A22-0CA3F76FB036}"/>
              </a:ext>
            </a:extLst>
          </p:cNvPr>
          <p:cNvGrpSpPr/>
          <p:nvPr userDrawn="1"/>
        </p:nvGrpSpPr>
        <p:grpSpPr>
          <a:xfrm>
            <a:off x="5535488" y="3099885"/>
            <a:ext cx="1121024" cy="658229"/>
            <a:chOff x="8336629" y="4518109"/>
            <a:chExt cx="5193114" cy="3049227"/>
          </a:xfrm>
          <a:solidFill>
            <a:schemeClr val="bg1"/>
          </a:solidFill>
        </p:grpSpPr>
        <p:grpSp>
          <p:nvGrpSpPr>
            <p:cNvPr id="5" name="Gráfico 12">
              <a:extLst>
                <a:ext uri="{FF2B5EF4-FFF2-40B4-BE49-F238E27FC236}">
                  <a16:creationId xmlns:a16="http://schemas.microsoft.com/office/drawing/2014/main" id="{0A46AD36-7FA7-D057-2EC5-24E79B09DBD5}"/>
                </a:ext>
              </a:extLst>
            </p:cNvPr>
            <p:cNvGrpSpPr/>
            <p:nvPr/>
          </p:nvGrpSpPr>
          <p:grpSpPr>
            <a:xfrm>
              <a:off x="8336629" y="4518109"/>
              <a:ext cx="5193114" cy="1989158"/>
              <a:chOff x="8336629" y="4518109"/>
              <a:chExt cx="5193114" cy="1989158"/>
            </a:xfrm>
            <a:grpFill/>
          </p:grpSpPr>
          <p:sp>
            <p:nvSpPr>
              <p:cNvPr id="24" name="Forma libre 23">
                <a:extLst>
                  <a:ext uri="{FF2B5EF4-FFF2-40B4-BE49-F238E27FC236}">
                    <a16:creationId xmlns:a16="http://schemas.microsoft.com/office/drawing/2014/main" id="{C9274ED9-5880-9268-8514-AD777E3E1A0C}"/>
                  </a:ext>
                </a:extLst>
              </p:cNvPr>
              <p:cNvSpPr/>
              <p:nvPr/>
            </p:nvSpPr>
            <p:spPr>
              <a:xfrm>
                <a:off x="10235109" y="4639013"/>
                <a:ext cx="1689777" cy="1868254"/>
              </a:xfrm>
              <a:custGeom>
                <a:avLst/>
                <a:gdLst>
                  <a:gd name="connsiteX0" fmla="*/ 1241425 w 1689777"/>
                  <a:gd name="connsiteY0" fmla="*/ 115866 h 1868254"/>
                  <a:gd name="connsiteX1" fmla="*/ 763566 w 1689777"/>
                  <a:gd name="connsiteY1" fmla="*/ 0 h 1868254"/>
                  <a:gd name="connsiteX2" fmla="*/ 0 w 1689777"/>
                  <a:gd name="connsiteY2" fmla="*/ 0 h 1868254"/>
                  <a:gd name="connsiteX3" fmla="*/ 0 w 1689777"/>
                  <a:gd name="connsiteY3" fmla="*/ 1868255 h 1868254"/>
                  <a:gd name="connsiteX4" fmla="*/ 763566 w 1689777"/>
                  <a:gd name="connsiteY4" fmla="*/ 1868255 h 1868254"/>
                  <a:gd name="connsiteX5" fmla="*/ 1241425 w 1689777"/>
                  <a:gd name="connsiteY5" fmla="*/ 1752388 h 1868254"/>
                  <a:gd name="connsiteX6" fmla="*/ 1569593 w 1689777"/>
                  <a:gd name="connsiteY6" fmla="*/ 1425660 h 1868254"/>
                  <a:gd name="connsiteX7" fmla="*/ 1689778 w 1689777"/>
                  <a:gd name="connsiteY7" fmla="*/ 934847 h 1868254"/>
                  <a:gd name="connsiteX8" fmla="*/ 1569593 w 1689777"/>
                  <a:gd name="connsiteY8" fmla="*/ 442595 h 1868254"/>
                  <a:gd name="connsiteX9" fmla="*/ 1241425 w 1689777"/>
                  <a:gd name="connsiteY9" fmla="*/ 117306 h 1868254"/>
                  <a:gd name="connsiteX10" fmla="*/ 1241425 w 1689777"/>
                  <a:gd name="connsiteY10" fmla="*/ 117306 h 1868254"/>
                  <a:gd name="connsiteX11" fmla="*/ 1196086 w 1689777"/>
                  <a:gd name="connsiteY11" fmla="*/ 1234228 h 1868254"/>
                  <a:gd name="connsiteX12" fmla="*/ 1025525 w 1689777"/>
                  <a:gd name="connsiteY12" fmla="*/ 1430697 h 1868254"/>
                  <a:gd name="connsiteX13" fmla="*/ 736939 w 1689777"/>
                  <a:gd name="connsiteY13" fmla="*/ 1499785 h 1868254"/>
                  <a:gd name="connsiteX14" fmla="*/ 419566 w 1689777"/>
                  <a:gd name="connsiteY14" fmla="*/ 1499785 h 1868254"/>
                  <a:gd name="connsiteX15" fmla="*/ 419566 w 1689777"/>
                  <a:gd name="connsiteY15" fmla="*/ 367750 h 1868254"/>
                  <a:gd name="connsiteX16" fmla="*/ 736939 w 1689777"/>
                  <a:gd name="connsiteY16" fmla="*/ 367750 h 1868254"/>
                  <a:gd name="connsiteX17" fmla="*/ 1025525 w 1689777"/>
                  <a:gd name="connsiteY17" fmla="*/ 436838 h 1868254"/>
                  <a:gd name="connsiteX18" fmla="*/ 1196086 w 1689777"/>
                  <a:gd name="connsiteY18" fmla="*/ 633307 h 1868254"/>
                  <a:gd name="connsiteX19" fmla="*/ 1252220 w 1689777"/>
                  <a:gd name="connsiteY19" fmla="*/ 933408 h 1868254"/>
                  <a:gd name="connsiteX20" fmla="*/ 1196086 w 1689777"/>
                  <a:gd name="connsiteY20" fmla="*/ 1233509 h 1868254"/>
                  <a:gd name="connsiteX21" fmla="*/ 1196086 w 1689777"/>
                  <a:gd name="connsiteY21" fmla="*/ 123350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689777" h="1868254">
                    <a:moveTo>
                      <a:pt x="1241425" y="115866"/>
                    </a:moveTo>
                    <a:cubicBezTo>
                      <a:pt x="1102529" y="38142"/>
                      <a:pt x="943483" y="0"/>
                      <a:pt x="763566" y="0"/>
                    </a:cubicBezTo>
                    <a:lnTo>
                      <a:pt x="0" y="0"/>
                    </a:lnTo>
                    <a:lnTo>
                      <a:pt x="0" y="1868255"/>
                    </a:lnTo>
                    <a:lnTo>
                      <a:pt x="763566" y="1868255"/>
                    </a:lnTo>
                    <a:cubicBezTo>
                      <a:pt x="943483" y="1868255"/>
                      <a:pt x="1102529" y="1829393"/>
                      <a:pt x="1241425" y="1752388"/>
                    </a:cubicBezTo>
                    <a:cubicBezTo>
                      <a:pt x="1380321" y="1674664"/>
                      <a:pt x="1489710" y="1565995"/>
                      <a:pt x="1569593" y="1425660"/>
                    </a:cubicBezTo>
                    <a:cubicBezTo>
                      <a:pt x="1649476" y="1285325"/>
                      <a:pt x="1689778" y="1121241"/>
                      <a:pt x="1689778" y="934847"/>
                    </a:cubicBezTo>
                    <a:cubicBezTo>
                      <a:pt x="1689778" y="748453"/>
                      <a:pt x="1649476" y="582210"/>
                      <a:pt x="1569593" y="442595"/>
                    </a:cubicBezTo>
                    <a:cubicBezTo>
                      <a:pt x="1489710" y="302980"/>
                      <a:pt x="1380321" y="194310"/>
                      <a:pt x="1241425" y="117306"/>
                    </a:cubicBezTo>
                    <a:lnTo>
                      <a:pt x="1241425" y="117306"/>
                    </a:lnTo>
                    <a:close/>
                    <a:moveTo>
                      <a:pt x="1196086" y="1234228"/>
                    </a:moveTo>
                    <a:cubicBezTo>
                      <a:pt x="1158664" y="1319149"/>
                      <a:pt x="1101810" y="1383919"/>
                      <a:pt x="1025525" y="1430697"/>
                    </a:cubicBezTo>
                    <a:cubicBezTo>
                      <a:pt x="949240" y="1476756"/>
                      <a:pt x="852805" y="1499785"/>
                      <a:pt x="736939" y="1499785"/>
                    </a:cubicBezTo>
                    <a:lnTo>
                      <a:pt x="419566" y="1499785"/>
                    </a:lnTo>
                    <a:lnTo>
                      <a:pt x="419566" y="367750"/>
                    </a:lnTo>
                    <a:lnTo>
                      <a:pt x="736939" y="367750"/>
                    </a:lnTo>
                    <a:cubicBezTo>
                      <a:pt x="852805" y="367750"/>
                      <a:pt x="948521" y="390779"/>
                      <a:pt x="1025525" y="436838"/>
                    </a:cubicBezTo>
                    <a:cubicBezTo>
                      <a:pt x="1101810" y="482896"/>
                      <a:pt x="1158664" y="548386"/>
                      <a:pt x="1196086" y="633307"/>
                    </a:cubicBezTo>
                    <a:cubicBezTo>
                      <a:pt x="1233509" y="718227"/>
                      <a:pt x="1252220" y="818261"/>
                      <a:pt x="1252220" y="933408"/>
                    </a:cubicBezTo>
                    <a:cubicBezTo>
                      <a:pt x="1252220" y="1048554"/>
                      <a:pt x="1233509" y="1149308"/>
                      <a:pt x="1196086" y="1233509"/>
                    </a:cubicBezTo>
                    <a:lnTo>
                      <a:pt x="1196086" y="1233509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5" name="Forma libre 24">
                <a:extLst>
                  <a:ext uri="{FF2B5EF4-FFF2-40B4-BE49-F238E27FC236}">
                    <a16:creationId xmlns:a16="http://schemas.microsoft.com/office/drawing/2014/main" id="{7D907624-8F90-A2B3-1DEF-B825140D1FCF}"/>
                  </a:ext>
                </a:extLst>
              </p:cNvPr>
              <p:cNvSpPr/>
              <p:nvPr/>
            </p:nvSpPr>
            <p:spPr>
              <a:xfrm>
                <a:off x="12200519" y="4639013"/>
                <a:ext cx="1329224" cy="1868254"/>
              </a:xfrm>
              <a:custGeom>
                <a:avLst/>
                <a:gdLst>
                  <a:gd name="connsiteX0" fmla="*/ 1329224 w 1329224"/>
                  <a:gd name="connsiteY0" fmla="*/ 368469 h 1868254"/>
                  <a:gd name="connsiteX1" fmla="*/ 1329224 w 1329224"/>
                  <a:gd name="connsiteY1" fmla="*/ 0 h 1868254"/>
                  <a:gd name="connsiteX2" fmla="*/ 419566 w 1329224"/>
                  <a:gd name="connsiteY2" fmla="*/ 0 h 1868254"/>
                  <a:gd name="connsiteX3" fmla="*/ 176318 w 1329224"/>
                  <a:gd name="connsiteY3" fmla="*/ 0 h 1868254"/>
                  <a:gd name="connsiteX4" fmla="*/ 0 w 1329224"/>
                  <a:gd name="connsiteY4" fmla="*/ 0 h 1868254"/>
                  <a:gd name="connsiteX5" fmla="*/ 0 w 1329224"/>
                  <a:gd name="connsiteY5" fmla="*/ 1868255 h 1868254"/>
                  <a:gd name="connsiteX6" fmla="*/ 176318 w 1329224"/>
                  <a:gd name="connsiteY6" fmla="*/ 1868255 h 1868254"/>
                  <a:gd name="connsiteX7" fmla="*/ 419566 w 1329224"/>
                  <a:gd name="connsiteY7" fmla="*/ 1868255 h 1868254"/>
                  <a:gd name="connsiteX8" fmla="*/ 1329224 w 1329224"/>
                  <a:gd name="connsiteY8" fmla="*/ 1868255 h 1868254"/>
                  <a:gd name="connsiteX9" fmla="*/ 1329224 w 1329224"/>
                  <a:gd name="connsiteY9" fmla="*/ 1499785 h 1868254"/>
                  <a:gd name="connsiteX10" fmla="*/ 419566 w 1329224"/>
                  <a:gd name="connsiteY10" fmla="*/ 1499785 h 1868254"/>
                  <a:gd name="connsiteX11" fmla="*/ 419566 w 1329224"/>
                  <a:gd name="connsiteY11" fmla="*/ 1088856 h 1868254"/>
                  <a:gd name="connsiteX12" fmla="*/ 1214797 w 1329224"/>
                  <a:gd name="connsiteY12" fmla="*/ 1088856 h 1868254"/>
                  <a:gd name="connsiteX13" fmla="*/ 1214797 w 1329224"/>
                  <a:gd name="connsiteY13" fmla="*/ 731181 h 1868254"/>
                  <a:gd name="connsiteX14" fmla="*/ 419566 w 1329224"/>
                  <a:gd name="connsiteY14" fmla="*/ 731181 h 1868254"/>
                  <a:gd name="connsiteX15" fmla="*/ 419566 w 1329224"/>
                  <a:gd name="connsiteY15" fmla="*/ 368469 h 1868254"/>
                  <a:gd name="connsiteX16" fmla="*/ 1329224 w 1329224"/>
                  <a:gd name="connsiteY16" fmla="*/ 36846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29224" h="1868254">
                    <a:moveTo>
                      <a:pt x="1329224" y="368469"/>
                    </a:moveTo>
                    <a:lnTo>
                      <a:pt x="1329224" y="0"/>
                    </a:lnTo>
                    <a:lnTo>
                      <a:pt x="419566" y="0"/>
                    </a:lnTo>
                    <a:lnTo>
                      <a:pt x="176318" y="0"/>
                    </a:lnTo>
                    <a:lnTo>
                      <a:pt x="0" y="0"/>
                    </a:lnTo>
                    <a:lnTo>
                      <a:pt x="0" y="1868255"/>
                    </a:lnTo>
                    <a:lnTo>
                      <a:pt x="176318" y="1868255"/>
                    </a:lnTo>
                    <a:lnTo>
                      <a:pt x="419566" y="1868255"/>
                    </a:lnTo>
                    <a:lnTo>
                      <a:pt x="1329224" y="1868255"/>
                    </a:lnTo>
                    <a:lnTo>
                      <a:pt x="1329224" y="1499785"/>
                    </a:lnTo>
                    <a:lnTo>
                      <a:pt x="419566" y="1499785"/>
                    </a:lnTo>
                    <a:lnTo>
                      <a:pt x="419566" y="1088856"/>
                    </a:lnTo>
                    <a:lnTo>
                      <a:pt x="1214797" y="1088856"/>
                    </a:lnTo>
                    <a:lnTo>
                      <a:pt x="1214797" y="731181"/>
                    </a:lnTo>
                    <a:lnTo>
                      <a:pt x="419566" y="731181"/>
                    </a:lnTo>
                    <a:lnTo>
                      <a:pt x="419566" y="368469"/>
                    </a:lnTo>
                    <a:lnTo>
                      <a:pt x="1329224" y="368469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6" name="Forma libre 25">
                <a:extLst>
                  <a:ext uri="{FF2B5EF4-FFF2-40B4-BE49-F238E27FC236}">
                    <a16:creationId xmlns:a16="http://schemas.microsoft.com/office/drawing/2014/main" id="{6238B08B-97E6-0A59-A688-B99BC583006F}"/>
                  </a:ext>
                </a:extLst>
              </p:cNvPr>
              <p:cNvSpPr/>
              <p:nvPr/>
            </p:nvSpPr>
            <p:spPr>
              <a:xfrm>
                <a:off x="9051788" y="5363755"/>
                <a:ext cx="923432" cy="682652"/>
              </a:xfrm>
              <a:custGeom>
                <a:avLst/>
                <a:gdLst>
                  <a:gd name="connsiteX0" fmla="*/ 904810 w 923432"/>
                  <a:gd name="connsiteY0" fmla="*/ 320933 h 682652"/>
                  <a:gd name="connsiteX1" fmla="*/ 510433 w 923432"/>
                  <a:gd name="connsiteY1" fmla="*/ 56096 h 682652"/>
                  <a:gd name="connsiteX2" fmla="*/ 306047 w 923432"/>
                  <a:gd name="connsiteY2" fmla="*/ 1401 h 682652"/>
                  <a:gd name="connsiteX3" fmla="*/ 10984 w 923432"/>
                  <a:gd name="connsiteY3" fmla="*/ 253284 h 682652"/>
                  <a:gd name="connsiteX4" fmla="*/ 5227 w 923432"/>
                  <a:gd name="connsiteY4" fmla="*/ 410172 h 682652"/>
                  <a:gd name="connsiteX5" fmla="*/ 113177 w 923432"/>
                  <a:gd name="connsiteY5" fmla="*/ 601603 h 682652"/>
                  <a:gd name="connsiteX6" fmla="*/ 520508 w 923432"/>
                  <a:gd name="connsiteY6" fmla="*/ 623193 h 682652"/>
                  <a:gd name="connsiteX7" fmla="*/ 902651 w 923432"/>
                  <a:gd name="connsiteY7" fmla="*/ 365552 h 682652"/>
                  <a:gd name="connsiteX8" fmla="*/ 904090 w 923432"/>
                  <a:gd name="connsiteY8" fmla="*/ 320213 h 682652"/>
                  <a:gd name="connsiteX9" fmla="*/ 904090 w 923432"/>
                  <a:gd name="connsiteY9" fmla="*/ 320213 h 682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23432" h="682652">
                    <a:moveTo>
                      <a:pt x="904810" y="320933"/>
                    </a:moveTo>
                    <a:cubicBezTo>
                      <a:pt x="774550" y="230975"/>
                      <a:pt x="647889" y="135259"/>
                      <a:pt x="510433" y="56096"/>
                    </a:cubicBezTo>
                    <a:cubicBezTo>
                      <a:pt x="447822" y="20112"/>
                      <a:pt x="379453" y="-6515"/>
                      <a:pt x="306047" y="1401"/>
                    </a:cubicBezTo>
                    <a:cubicBezTo>
                      <a:pt x="152758" y="18673"/>
                      <a:pt x="54164" y="105033"/>
                      <a:pt x="10984" y="253284"/>
                    </a:cubicBezTo>
                    <a:cubicBezTo>
                      <a:pt x="-4849" y="307979"/>
                      <a:pt x="-531" y="385703"/>
                      <a:pt x="5227" y="410172"/>
                    </a:cubicBezTo>
                    <a:cubicBezTo>
                      <a:pt x="23218" y="483578"/>
                      <a:pt x="52725" y="552666"/>
                      <a:pt x="113177" y="601603"/>
                    </a:cubicBezTo>
                    <a:cubicBezTo>
                      <a:pt x="239838" y="703076"/>
                      <a:pt x="379453" y="708114"/>
                      <a:pt x="520508" y="623193"/>
                    </a:cubicBezTo>
                    <a:cubicBezTo>
                      <a:pt x="652207" y="544030"/>
                      <a:pt x="775990" y="452632"/>
                      <a:pt x="902651" y="365552"/>
                    </a:cubicBezTo>
                    <a:cubicBezTo>
                      <a:pt x="927120" y="349000"/>
                      <a:pt x="932877" y="339644"/>
                      <a:pt x="904090" y="320213"/>
                    </a:cubicBezTo>
                    <a:lnTo>
                      <a:pt x="904090" y="320213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grpSp>
            <p:nvGrpSpPr>
              <p:cNvPr id="27" name="Gráfico 12">
                <a:extLst>
                  <a:ext uri="{FF2B5EF4-FFF2-40B4-BE49-F238E27FC236}">
                    <a16:creationId xmlns:a16="http://schemas.microsoft.com/office/drawing/2014/main" id="{9419C36F-13D1-3F72-7D95-A9BA9C42BC8D}"/>
                  </a:ext>
                </a:extLst>
              </p:cNvPr>
              <p:cNvGrpSpPr/>
              <p:nvPr/>
            </p:nvGrpSpPr>
            <p:grpSpPr>
              <a:xfrm>
                <a:off x="8336629" y="4518109"/>
                <a:ext cx="489373" cy="1989158"/>
                <a:chOff x="8336629" y="4518109"/>
                <a:chExt cx="489373" cy="1989158"/>
              </a:xfrm>
              <a:grpFill/>
            </p:grpSpPr>
            <p:sp>
              <p:nvSpPr>
                <p:cNvPr id="28" name="Forma libre 27">
                  <a:extLst>
                    <a:ext uri="{FF2B5EF4-FFF2-40B4-BE49-F238E27FC236}">
                      <a16:creationId xmlns:a16="http://schemas.microsoft.com/office/drawing/2014/main" id="{22F93024-6544-8AF8-19AD-A906240CF01A}"/>
                    </a:ext>
                  </a:extLst>
                </p:cNvPr>
                <p:cNvSpPr/>
                <p:nvPr/>
              </p:nvSpPr>
              <p:spPr>
                <a:xfrm>
                  <a:off x="8385566" y="5196035"/>
                  <a:ext cx="392218" cy="1311232"/>
                </a:xfrm>
                <a:custGeom>
                  <a:avLst/>
                  <a:gdLst>
                    <a:gd name="connsiteX0" fmla="*/ 0 w 392218"/>
                    <a:gd name="connsiteY0" fmla="*/ 0 h 1311232"/>
                    <a:gd name="connsiteX1" fmla="*/ 392218 w 392218"/>
                    <a:gd name="connsiteY1" fmla="*/ 0 h 1311232"/>
                    <a:gd name="connsiteX2" fmla="*/ 392218 w 392218"/>
                    <a:gd name="connsiteY2" fmla="*/ 1311233 h 1311232"/>
                    <a:gd name="connsiteX3" fmla="*/ 0 w 392218"/>
                    <a:gd name="connsiteY3" fmla="*/ 1311233 h 1311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2218" h="1311232">
                      <a:moveTo>
                        <a:pt x="0" y="0"/>
                      </a:moveTo>
                      <a:lnTo>
                        <a:pt x="392218" y="0"/>
                      </a:lnTo>
                      <a:lnTo>
                        <a:pt x="392218" y="1311233"/>
                      </a:lnTo>
                      <a:lnTo>
                        <a:pt x="0" y="1311233"/>
                      </a:lnTo>
                      <a:close/>
                    </a:path>
                  </a:pathLst>
                </a:custGeom>
                <a:grpFill/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  <p:sp>
              <p:nvSpPr>
                <p:cNvPr id="29" name="Forma libre 28">
                  <a:extLst>
                    <a:ext uri="{FF2B5EF4-FFF2-40B4-BE49-F238E27FC236}">
                      <a16:creationId xmlns:a16="http://schemas.microsoft.com/office/drawing/2014/main" id="{CDADA303-A74F-3643-F5FB-113582EC890D}"/>
                    </a:ext>
                  </a:extLst>
                </p:cNvPr>
                <p:cNvSpPr/>
                <p:nvPr/>
              </p:nvSpPr>
              <p:spPr>
                <a:xfrm>
                  <a:off x="8336629" y="4518109"/>
                  <a:ext cx="489373" cy="489373"/>
                </a:xfrm>
                <a:custGeom>
                  <a:avLst/>
                  <a:gdLst>
                    <a:gd name="connsiteX0" fmla="*/ 489373 w 489373"/>
                    <a:gd name="connsiteY0" fmla="*/ 244687 h 489373"/>
                    <a:gd name="connsiteX1" fmla="*/ 244687 w 489373"/>
                    <a:gd name="connsiteY1" fmla="*/ 489373 h 489373"/>
                    <a:gd name="connsiteX2" fmla="*/ 0 w 489373"/>
                    <a:gd name="connsiteY2" fmla="*/ 244687 h 489373"/>
                    <a:gd name="connsiteX3" fmla="*/ 244687 w 489373"/>
                    <a:gd name="connsiteY3" fmla="*/ 0 h 489373"/>
                    <a:gd name="connsiteX4" fmla="*/ 489373 w 489373"/>
                    <a:gd name="connsiteY4" fmla="*/ 244687 h 4893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9373" h="489373">
                      <a:moveTo>
                        <a:pt x="489373" y="244687"/>
                      </a:moveTo>
                      <a:cubicBezTo>
                        <a:pt x="489373" y="379823"/>
                        <a:pt x="379823" y="489373"/>
                        <a:pt x="244687" y="489373"/>
                      </a:cubicBezTo>
                      <a:cubicBezTo>
                        <a:pt x="109550" y="489373"/>
                        <a:pt x="0" y="379823"/>
                        <a:pt x="0" y="244687"/>
                      </a:cubicBezTo>
                      <a:cubicBezTo>
                        <a:pt x="0" y="109550"/>
                        <a:pt x="109550" y="0"/>
                        <a:pt x="244687" y="0"/>
                      </a:cubicBezTo>
                      <a:cubicBezTo>
                        <a:pt x="379823" y="0"/>
                        <a:pt x="489373" y="109550"/>
                        <a:pt x="489373" y="244687"/>
                      </a:cubicBezTo>
                      <a:close/>
                    </a:path>
                  </a:pathLst>
                </a:custGeom>
                <a:grpFill/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</p:grpSp>
        </p:grpSp>
        <p:grpSp>
          <p:nvGrpSpPr>
            <p:cNvPr id="6" name="Gráfico 12">
              <a:extLst>
                <a:ext uri="{FF2B5EF4-FFF2-40B4-BE49-F238E27FC236}">
                  <a16:creationId xmlns:a16="http://schemas.microsoft.com/office/drawing/2014/main" id="{AAB32E77-7BC8-3637-2238-9B62A82C76E6}"/>
                </a:ext>
              </a:extLst>
            </p:cNvPr>
            <p:cNvGrpSpPr/>
            <p:nvPr/>
          </p:nvGrpSpPr>
          <p:grpSpPr>
            <a:xfrm>
              <a:off x="8340227" y="6873578"/>
              <a:ext cx="5188796" cy="693758"/>
              <a:chOff x="8340227" y="6873578"/>
              <a:chExt cx="5188796" cy="693758"/>
            </a:xfrm>
            <a:grpFill/>
          </p:grpSpPr>
          <p:sp>
            <p:nvSpPr>
              <p:cNvPr id="7" name="Forma libre 6">
                <a:extLst>
                  <a:ext uri="{FF2B5EF4-FFF2-40B4-BE49-F238E27FC236}">
                    <a16:creationId xmlns:a16="http://schemas.microsoft.com/office/drawing/2014/main" id="{B32705B4-A019-6684-C92E-EB1E4C747FBE}"/>
                  </a:ext>
                </a:extLst>
              </p:cNvPr>
              <p:cNvSpPr/>
              <p:nvPr/>
            </p:nvSpPr>
            <p:spPr>
              <a:xfrm>
                <a:off x="8340227" y="6873578"/>
                <a:ext cx="534712" cy="570695"/>
              </a:xfrm>
              <a:custGeom>
                <a:avLst/>
                <a:gdLst>
                  <a:gd name="connsiteX0" fmla="*/ 271314 w 534712"/>
                  <a:gd name="connsiteY0" fmla="*/ 266277 h 570695"/>
                  <a:gd name="connsiteX1" fmla="*/ 271314 w 534712"/>
                  <a:gd name="connsiteY1" fmla="*/ 336804 h 570695"/>
                  <a:gd name="connsiteX2" fmla="*/ 447633 w 534712"/>
                  <a:gd name="connsiteY2" fmla="*/ 336804 h 570695"/>
                  <a:gd name="connsiteX3" fmla="*/ 426762 w 534712"/>
                  <a:gd name="connsiteY3" fmla="*/ 408771 h 570695"/>
                  <a:gd name="connsiteX4" fmla="*/ 366310 w 534712"/>
                  <a:gd name="connsiteY4" fmla="*/ 472101 h 570695"/>
                  <a:gd name="connsiteX5" fmla="*/ 271314 w 534712"/>
                  <a:gd name="connsiteY5" fmla="*/ 494411 h 570695"/>
                  <a:gd name="connsiteX6" fmla="*/ 177758 w 534712"/>
                  <a:gd name="connsiteY6" fmla="*/ 469222 h 570695"/>
                  <a:gd name="connsiteX7" fmla="*/ 110109 w 534712"/>
                  <a:gd name="connsiteY7" fmla="*/ 397256 h 570695"/>
                  <a:gd name="connsiteX8" fmla="*/ 84921 w 534712"/>
                  <a:gd name="connsiteY8" fmla="*/ 284988 h 570695"/>
                  <a:gd name="connsiteX9" fmla="*/ 99314 w 534712"/>
                  <a:gd name="connsiteY9" fmla="*/ 197189 h 570695"/>
                  <a:gd name="connsiteX10" fmla="*/ 139615 w 534712"/>
                  <a:gd name="connsiteY10" fmla="*/ 131699 h 570695"/>
                  <a:gd name="connsiteX11" fmla="*/ 200067 w 534712"/>
                  <a:gd name="connsiteY11" fmla="*/ 90678 h 570695"/>
                  <a:gd name="connsiteX12" fmla="*/ 274913 w 534712"/>
                  <a:gd name="connsiteY12" fmla="*/ 76285 h 570695"/>
                  <a:gd name="connsiteX13" fmla="*/ 374946 w 534712"/>
                  <a:gd name="connsiteY13" fmla="*/ 102912 h 570695"/>
                  <a:gd name="connsiteX14" fmla="*/ 445474 w 534712"/>
                  <a:gd name="connsiteY14" fmla="*/ 185674 h 570695"/>
                  <a:gd name="connsiteX15" fmla="*/ 513842 w 534712"/>
                  <a:gd name="connsiteY15" fmla="*/ 144653 h 570695"/>
                  <a:gd name="connsiteX16" fmla="*/ 452670 w 534712"/>
                  <a:gd name="connsiteY16" fmla="*/ 63331 h 570695"/>
                  <a:gd name="connsiteX17" fmla="*/ 369909 w 534712"/>
                  <a:gd name="connsiteY17" fmla="*/ 15833 h 570695"/>
                  <a:gd name="connsiteX18" fmla="*/ 275632 w 534712"/>
                  <a:gd name="connsiteY18" fmla="*/ 0 h 570695"/>
                  <a:gd name="connsiteX19" fmla="*/ 166243 w 534712"/>
                  <a:gd name="connsiteY19" fmla="*/ 20151 h 570695"/>
                  <a:gd name="connsiteX20" fmla="*/ 78444 w 534712"/>
                  <a:gd name="connsiteY20" fmla="*/ 77724 h 570695"/>
                  <a:gd name="connsiteX21" fmla="*/ 20870 w 534712"/>
                  <a:gd name="connsiteY21" fmla="*/ 167682 h 570695"/>
                  <a:gd name="connsiteX22" fmla="*/ 0 w 534712"/>
                  <a:gd name="connsiteY22" fmla="*/ 284988 h 570695"/>
                  <a:gd name="connsiteX23" fmla="*/ 20870 w 534712"/>
                  <a:gd name="connsiteY23" fmla="*/ 403014 h 570695"/>
                  <a:gd name="connsiteX24" fmla="*/ 79163 w 534712"/>
                  <a:gd name="connsiteY24" fmla="*/ 492972 h 570695"/>
                  <a:gd name="connsiteX25" fmla="*/ 166243 w 534712"/>
                  <a:gd name="connsiteY25" fmla="*/ 550545 h 570695"/>
                  <a:gd name="connsiteX26" fmla="*/ 272754 w 534712"/>
                  <a:gd name="connsiteY26" fmla="*/ 570696 h 570695"/>
                  <a:gd name="connsiteX27" fmla="*/ 272754 w 534712"/>
                  <a:gd name="connsiteY27" fmla="*/ 570696 h 570695"/>
                  <a:gd name="connsiteX28" fmla="*/ 408051 w 534712"/>
                  <a:gd name="connsiteY28" fmla="*/ 537591 h 570695"/>
                  <a:gd name="connsiteX29" fmla="*/ 500888 w 534712"/>
                  <a:gd name="connsiteY29" fmla="*/ 444034 h 570695"/>
                  <a:gd name="connsiteX30" fmla="*/ 534712 w 534712"/>
                  <a:gd name="connsiteY30" fmla="*/ 296503 h 570695"/>
                  <a:gd name="connsiteX31" fmla="*/ 534712 w 534712"/>
                  <a:gd name="connsiteY31" fmla="*/ 282109 h 570695"/>
                  <a:gd name="connsiteX32" fmla="*/ 533993 w 534712"/>
                  <a:gd name="connsiteY32" fmla="*/ 266996 h 570695"/>
                  <a:gd name="connsiteX33" fmla="*/ 273473 w 534712"/>
                  <a:gd name="connsiteY33" fmla="*/ 266996 h 570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534712" h="570695">
                    <a:moveTo>
                      <a:pt x="271314" y="266277"/>
                    </a:moveTo>
                    <a:lnTo>
                      <a:pt x="271314" y="336804"/>
                    </a:lnTo>
                    <a:lnTo>
                      <a:pt x="447633" y="336804"/>
                    </a:lnTo>
                    <a:cubicBezTo>
                      <a:pt x="444034" y="364151"/>
                      <a:pt x="437557" y="387900"/>
                      <a:pt x="426762" y="408771"/>
                    </a:cubicBezTo>
                    <a:cubicBezTo>
                      <a:pt x="412369" y="436118"/>
                      <a:pt x="392218" y="457708"/>
                      <a:pt x="366310" y="472101"/>
                    </a:cubicBezTo>
                    <a:cubicBezTo>
                      <a:pt x="340402" y="486495"/>
                      <a:pt x="308737" y="494411"/>
                      <a:pt x="271314" y="494411"/>
                    </a:cubicBezTo>
                    <a:cubicBezTo>
                      <a:pt x="233892" y="494411"/>
                      <a:pt x="205825" y="485775"/>
                      <a:pt x="177758" y="469222"/>
                    </a:cubicBezTo>
                    <a:cubicBezTo>
                      <a:pt x="149691" y="452670"/>
                      <a:pt x="126661" y="428202"/>
                      <a:pt x="110109" y="397256"/>
                    </a:cubicBezTo>
                    <a:cubicBezTo>
                      <a:pt x="93557" y="365591"/>
                      <a:pt x="84921" y="328168"/>
                      <a:pt x="84921" y="284988"/>
                    </a:cubicBezTo>
                    <a:cubicBezTo>
                      <a:pt x="84921" y="241808"/>
                      <a:pt x="89958" y="223097"/>
                      <a:pt x="99314" y="197189"/>
                    </a:cubicBezTo>
                    <a:cubicBezTo>
                      <a:pt x="108670" y="171281"/>
                      <a:pt x="122343" y="149691"/>
                      <a:pt x="139615" y="131699"/>
                    </a:cubicBezTo>
                    <a:cubicBezTo>
                      <a:pt x="156887" y="113707"/>
                      <a:pt x="177038" y="100034"/>
                      <a:pt x="200067" y="90678"/>
                    </a:cubicBezTo>
                    <a:cubicBezTo>
                      <a:pt x="223097" y="81322"/>
                      <a:pt x="248285" y="76285"/>
                      <a:pt x="274913" y="76285"/>
                    </a:cubicBezTo>
                    <a:cubicBezTo>
                      <a:pt x="301540" y="76285"/>
                      <a:pt x="345440" y="84921"/>
                      <a:pt x="374946" y="102912"/>
                    </a:cubicBezTo>
                    <a:cubicBezTo>
                      <a:pt x="403733" y="120904"/>
                      <a:pt x="427482" y="148251"/>
                      <a:pt x="445474" y="185674"/>
                    </a:cubicBezTo>
                    <a:lnTo>
                      <a:pt x="513842" y="144653"/>
                    </a:lnTo>
                    <a:cubicBezTo>
                      <a:pt x="498009" y="111548"/>
                      <a:pt x="477859" y="84201"/>
                      <a:pt x="452670" y="63331"/>
                    </a:cubicBezTo>
                    <a:cubicBezTo>
                      <a:pt x="427482" y="42460"/>
                      <a:pt x="400135" y="26628"/>
                      <a:pt x="369909" y="15833"/>
                    </a:cubicBezTo>
                    <a:cubicBezTo>
                      <a:pt x="339683" y="5038"/>
                      <a:pt x="308017" y="0"/>
                      <a:pt x="275632" y="0"/>
                    </a:cubicBezTo>
                    <a:cubicBezTo>
                      <a:pt x="243247" y="0"/>
                      <a:pt x="200067" y="6477"/>
                      <a:pt x="166243" y="20151"/>
                    </a:cubicBezTo>
                    <a:cubicBezTo>
                      <a:pt x="132419" y="33824"/>
                      <a:pt x="102912" y="53255"/>
                      <a:pt x="78444" y="77724"/>
                    </a:cubicBezTo>
                    <a:cubicBezTo>
                      <a:pt x="53975" y="102912"/>
                      <a:pt x="34544" y="133138"/>
                      <a:pt x="20870" y="167682"/>
                    </a:cubicBezTo>
                    <a:cubicBezTo>
                      <a:pt x="7197" y="202946"/>
                      <a:pt x="0" y="241808"/>
                      <a:pt x="0" y="284988"/>
                    </a:cubicBezTo>
                    <a:cubicBezTo>
                      <a:pt x="0" y="328168"/>
                      <a:pt x="7197" y="367750"/>
                      <a:pt x="20870" y="403014"/>
                    </a:cubicBezTo>
                    <a:cubicBezTo>
                      <a:pt x="34544" y="438277"/>
                      <a:pt x="53975" y="467784"/>
                      <a:pt x="79163" y="492972"/>
                    </a:cubicBezTo>
                    <a:cubicBezTo>
                      <a:pt x="104352" y="517440"/>
                      <a:pt x="133138" y="536871"/>
                      <a:pt x="166243" y="550545"/>
                    </a:cubicBezTo>
                    <a:cubicBezTo>
                      <a:pt x="199348" y="564219"/>
                      <a:pt x="234611" y="570696"/>
                      <a:pt x="272754" y="570696"/>
                    </a:cubicBezTo>
                    <a:lnTo>
                      <a:pt x="272754" y="570696"/>
                    </a:lnTo>
                    <a:cubicBezTo>
                      <a:pt x="323130" y="570696"/>
                      <a:pt x="368469" y="559901"/>
                      <a:pt x="408051" y="537591"/>
                    </a:cubicBezTo>
                    <a:cubicBezTo>
                      <a:pt x="447633" y="516001"/>
                      <a:pt x="478578" y="484336"/>
                      <a:pt x="500888" y="444034"/>
                    </a:cubicBezTo>
                    <a:cubicBezTo>
                      <a:pt x="523198" y="403733"/>
                      <a:pt x="534712" y="354076"/>
                      <a:pt x="534712" y="296503"/>
                    </a:cubicBezTo>
                    <a:lnTo>
                      <a:pt x="534712" y="282109"/>
                    </a:lnTo>
                    <a:cubicBezTo>
                      <a:pt x="534712" y="277072"/>
                      <a:pt x="534712" y="272034"/>
                      <a:pt x="533993" y="266996"/>
                    </a:cubicBezTo>
                    <a:lnTo>
                      <a:pt x="273473" y="266996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8" name="Forma libre 7">
                <a:extLst>
                  <a:ext uri="{FF2B5EF4-FFF2-40B4-BE49-F238E27FC236}">
                    <a16:creationId xmlns:a16="http://schemas.microsoft.com/office/drawing/2014/main" id="{5A8C7258-0D4D-3514-05DA-7D46FA008D29}"/>
                  </a:ext>
                </a:extLst>
              </p:cNvPr>
              <p:cNvSpPr/>
              <p:nvPr/>
            </p:nvSpPr>
            <p:spPr>
              <a:xfrm>
                <a:off x="8934672" y="7025427"/>
                <a:ext cx="209422" cy="410929"/>
              </a:xfrm>
              <a:custGeom>
                <a:avLst/>
                <a:gdLst>
                  <a:gd name="connsiteX0" fmla="*/ 187113 w 209422"/>
                  <a:gd name="connsiteY0" fmla="*/ 720 h 410929"/>
                  <a:gd name="connsiteX1" fmla="*/ 123063 w 209422"/>
                  <a:gd name="connsiteY1" fmla="*/ 18711 h 410929"/>
                  <a:gd name="connsiteX2" fmla="*/ 77724 w 209422"/>
                  <a:gd name="connsiteY2" fmla="*/ 74126 h 410929"/>
                  <a:gd name="connsiteX3" fmla="*/ 77724 w 209422"/>
                  <a:gd name="connsiteY3" fmla="*/ 8636 h 410929"/>
                  <a:gd name="connsiteX4" fmla="*/ 0 w 209422"/>
                  <a:gd name="connsiteY4" fmla="*/ 8636 h 410929"/>
                  <a:gd name="connsiteX5" fmla="*/ 0 w 209422"/>
                  <a:gd name="connsiteY5" fmla="*/ 410929 h 410929"/>
                  <a:gd name="connsiteX6" fmla="*/ 77724 w 209422"/>
                  <a:gd name="connsiteY6" fmla="*/ 410929 h 410929"/>
                  <a:gd name="connsiteX7" fmla="*/ 77724 w 209422"/>
                  <a:gd name="connsiteY7" fmla="*/ 196469 h 410929"/>
                  <a:gd name="connsiteX8" fmla="*/ 103632 w 209422"/>
                  <a:gd name="connsiteY8" fmla="*/ 113707 h 410929"/>
                  <a:gd name="connsiteX9" fmla="*/ 169841 w 209422"/>
                  <a:gd name="connsiteY9" fmla="*/ 82762 h 410929"/>
                  <a:gd name="connsiteX10" fmla="*/ 209423 w 209422"/>
                  <a:gd name="connsiteY10" fmla="*/ 82762 h 410929"/>
                  <a:gd name="connsiteX11" fmla="*/ 209423 w 209422"/>
                  <a:gd name="connsiteY11" fmla="*/ 0 h 410929"/>
                  <a:gd name="connsiteX12" fmla="*/ 186394 w 20942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9422" h="410929">
                    <a:moveTo>
                      <a:pt x="187113" y="720"/>
                    </a:moveTo>
                    <a:cubicBezTo>
                      <a:pt x="163364" y="720"/>
                      <a:pt x="141774" y="647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29"/>
                    </a:lnTo>
                    <a:lnTo>
                      <a:pt x="77724" y="410929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lnTo>
                      <a:pt x="186394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9" name="Forma libre 8">
                <a:extLst>
                  <a:ext uri="{FF2B5EF4-FFF2-40B4-BE49-F238E27FC236}">
                    <a16:creationId xmlns:a16="http://schemas.microsoft.com/office/drawing/2014/main" id="{044B2848-B8E6-0BFC-9E8D-7FEC118F3475}"/>
                  </a:ext>
                </a:extLst>
              </p:cNvPr>
              <p:cNvSpPr/>
              <p:nvPr/>
            </p:nvSpPr>
            <p:spPr>
              <a:xfrm>
                <a:off x="9356396" y="744427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0" name="Forma libre 9">
                <a:extLst>
                  <a:ext uri="{FF2B5EF4-FFF2-40B4-BE49-F238E27FC236}">
                    <a16:creationId xmlns:a16="http://schemas.microsoft.com/office/drawing/2014/main" id="{7E18A212-FC94-0A15-EADC-6401530EF67B}"/>
                  </a:ext>
                </a:extLst>
              </p:cNvPr>
              <p:cNvSpPr/>
              <p:nvPr/>
            </p:nvSpPr>
            <p:spPr>
              <a:xfrm>
                <a:off x="9183676" y="7033344"/>
                <a:ext cx="344720" cy="410209"/>
              </a:xfrm>
              <a:custGeom>
                <a:avLst/>
                <a:gdLst>
                  <a:gd name="connsiteX0" fmla="*/ 266996 w 344720"/>
                  <a:gd name="connsiteY0" fmla="*/ 234611 h 410209"/>
                  <a:gd name="connsiteX1" fmla="*/ 241088 w 344720"/>
                  <a:gd name="connsiteY1" fmla="*/ 313775 h 410209"/>
                  <a:gd name="connsiteX2" fmla="*/ 172720 w 344720"/>
                  <a:gd name="connsiteY2" fmla="*/ 339683 h 410209"/>
                  <a:gd name="connsiteX3" fmla="*/ 104352 w 344720"/>
                  <a:gd name="connsiteY3" fmla="*/ 313775 h 410209"/>
                  <a:gd name="connsiteX4" fmla="*/ 77724 w 344720"/>
                  <a:gd name="connsiteY4" fmla="*/ 234611 h 410209"/>
                  <a:gd name="connsiteX5" fmla="*/ 77724 w 344720"/>
                  <a:gd name="connsiteY5" fmla="*/ 0 h 410209"/>
                  <a:gd name="connsiteX6" fmla="*/ 0 w 344720"/>
                  <a:gd name="connsiteY6" fmla="*/ 0 h 410209"/>
                  <a:gd name="connsiteX7" fmla="*/ 0 w 344720"/>
                  <a:gd name="connsiteY7" fmla="*/ 240369 h 410209"/>
                  <a:gd name="connsiteX8" fmla="*/ 22310 w 344720"/>
                  <a:gd name="connsiteY8" fmla="*/ 332486 h 410209"/>
                  <a:gd name="connsiteX9" fmla="*/ 83481 w 344720"/>
                  <a:gd name="connsiteY9" fmla="*/ 390779 h 410209"/>
                  <a:gd name="connsiteX10" fmla="*/ 172720 w 344720"/>
                  <a:gd name="connsiteY10" fmla="*/ 410210 h 410209"/>
                  <a:gd name="connsiteX11" fmla="*/ 261239 w 344720"/>
                  <a:gd name="connsiteY11" fmla="*/ 390779 h 410209"/>
                  <a:gd name="connsiteX12" fmla="*/ 322411 w 344720"/>
                  <a:gd name="connsiteY12" fmla="*/ 332486 h 410209"/>
                  <a:gd name="connsiteX13" fmla="*/ 344721 w 344720"/>
                  <a:gd name="connsiteY13" fmla="*/ 240369 h 410209"/>
                  <a:gd name="connsiteX14" fmla="*/ 344721 w 344720"/>
                  <a:gd name="connsiteY14" fmla="*/ 720 h 410209"/>
                  <a:gd name="connsiteX15" fmla="*/ 266277 w 344720"/>
                  <a:gd name="connsiteY15" fmla="*/ 720 h 410209"/>
                  <a:gd name="connsiteX16" fmla="*/ 266277 w 344720"/>
                  <a:gd name="connsiteY16" fmla="*/ 235331 h 410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44720" h="410209">
                    <a:moveTo>
                      <a:pt x="266996" y="234611"/>
                    </a:moveTo>
                    <a:cubicBezTo>
                      <a:pt x="266996" y="269875"/>
                      <a:pt x="258361" y="296503"/>
                      <a:pt x="241088" y="313775"/>
                    </a:cubicBezTo>
                    <a:cubicBezTo>
                      <a:pt x="223816" y="331046"/>
                      <a:pt x="200787" y="339683"/>
                      <a:pt x="172720" y="339683"/>
                    </a:cubicBezTo>
                    <a:cubicBezTo>
                      <a:pt x="144653" y="339683"/>
                      <a:pt x="122343" y="331046"/>
                      <a:pt x="104352" y="313775"/>
                    </a:cubicBezTo>
                    <a:cubicBezTo>
                      <a:pt x="86360" y="296503"/>
                      <a:pt x="77724" y="269875"/>
                      <a:pt x="77724" y="234611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240369"/>
                    </a:lnTo>
                    <a:cubicBezTo>
                      <a:pt x="0" y="276352"/>
                      <a:pt x="7197" y="307298"/>
                      <a:pt x="22310" y="332486"/>
                    </a:cubicBezTo>
                    <a:cubicBezTo>
                      <a:pt x="37423" y="357674"/>
                      <a:pt x="57573" y="377825"/>
                      <a:pt x="83481" y="390779"/>
                    </a:cubicBezTo>
                    <a:cubicBezTo>
                      <a:pt x="109389" y="403733"/>
                      <a:pt x="139616" y="410210"/>
                      <a:pt x="172720" y="410210"/>
                    </a:cubicBezTo>
                    <a:cubicBezTo>
                      <a:pt x="205825" y="410210"/>
                      <a:pt x="235331" y="403733"/>
                      <a:pt x="261239" y="390779"/>
                    </a:cubicBezTo>
                    <a:cubicBezTo>
                      <a:pt x="287147" y="377825"/>
                      <a:pt x="307298" y="358394"/>
                      <a:pt x="322411" y="332486"/>
                    </a:cubicBezTo>
                    <a:cubicBezTo>
                      <a:pt x="337524" y="307298"/>
                      <a:pt x="344721" y="276352"/>
                      <a:pt x="344721" y="240369"/>
                    </a:cubicBezTo>
                    <a:lnTo>
                      <a:pt x="344721" y="720"/>
                    </a:lnTo>
                    <a:lnTo>
                      <a:pt x="266277" y="720"/>
                    </a:lnTo>
                    <a:lnTo>
                      <a:pt x="266277" y="235331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1" name="Forma libre 10">
                <a:extLst>
                  <a:ext uri="{FF2B5EF4-FFF2-40B4-BE49-F238E27FC236}">
                    <a16:creationId xmlns:a16="http://schemas.microsoft.com/office/drawing/2014/main" id="{B65B6D9E-508E-3FBA-4B7F-A6D9CB078F16}"/>
                  </a:ext>
                </a:extLst>
              </p:cNvPr>
              <p:cNvSpPr/>
              <p:nvPr/>
            </p:nvSpPr>
            <p:spPr>
              <a:xfrm>
                <a:off x="9601083" y="7025427"/>
                <a:ext cx="398695" cy="541908"/>
              </a:xfrm>
              <a:custGeom>
                <a:avLst/>
                <a:gdLst>
                  <a:gd name="connsiteX0" fmla="*/ 307298 w 398695"/>
                  <a:gd name="connsiteY0" fmla="*/ 26628 h 541908"/>
                  <a:gd name="connsiteX1" fmla="*/ 213741 w 398695"/>
                  <a:gd name="connsiteY1" fmla="*/ 0 h 541908"/>
                  <a:gd name="connsiteX2" fmla="*/ 136737 w 398695"/>
                  <a:gd name="connsiteY2" fmla="*/ 18711 h 541908"/>
                  <a:gd name="connsiteX3" fmla="*/ 84921 w 398695"/>
                  <a:gd name="connsiteY3" fmla="*/ 67649 h 541908"/>
                  <a:gd name="connsiteX4" fmla="*/ 77724 w 398695"/>
                  <a:gd name="connsiteY4" fmla="*/ 79883 h 541908"/>
                  <a:gd name="connsiteX5" fmla="*/ 77724 w 398695"/>
                  <a:gd name="connsiteY5" fmla="*/ 7916 h 541908"/>
                  <a:gd name="connsiteX6" fmla="*/ 0 w 398695"/>
                  <a:gd name="connsiteY6" fmla="*/ 7916 h 541908"/>
                  <a:gd name="connsiteX7" fmla="*/ 0 w 398695"/>
                  <a:gd name="connsiteY7" fmla="*/ 541909 h 541908"/>
                  <a:gd name="connsiteX8" fmla="*/ 0 w 398695"/>
                  <a:gd name="connsiteY8" fmla="*/ 541909 h 541908"/>
                  <a:gd name="connsiteX9" fmla="*/ 77724 w 398695"/>
                  <a:gd name="connsiteY9" fmla="*/ 541909 h 541908"/>
                  <a:gd name="connsiteX10" fmla="*/ 77724 w 398695"/>
                  <a:gd name="connsiteY10" fmla="*/ 338243 h 541908"/>
                  <a:gd name="connsiteX11" fmla="*/ 84921 w 398695"/>
                  <a:gd name="connsiteY11" fmla="*/ 350478 h 541908"/>
                  <a:gd name="connsiteX12" fmla="*/ 136737 w 398695"/>
                  <a:gd name="connsiteY12" fmla="*/ 399415 h 541908"/>
                  <a:gd name="connsiteX13" fmla="*/ 213741 w 398695"/>
                  <a:gd name="connsiteY13" fmla="*/ 418126 h 541908"/>
                  <a:gd name="connsiteX14" fmla="*/ 213741 w 398695"/>
                  <a:gd name="connsiteY14" fmla="*/ 418126 h 541908"/>
                  <a:gd name="connsiteX15" fmla="*/ 286427 w 398695"/>
                  <a:gd name="connsiteY15" fmla="*/ 403013 h 541908"/>
                  <a:gd name="connsiteX16" fmla="*/ 344721 w 398695"/>
                  <a:gd name="connsiteY16" fmla="*/ 359833 h 541908"/>
                  <a:gd name="connsiteX17" fmla="*/ 384302 w 398695"/>
                  <a:gd name="connsiteY17" fmla="*/ 293624 h 541908"/>
                  <a:gd name="connsiteX18" fmla="*/ 398696 w 398695"/>
                  <a:gd name="connsiteY18" fmla="*/ 209423 h 541908"/>
                  <a:gd name="connsiteX19" fmla="*/ 374227 w 398695"/>
                  <a:gd name="connsiteY19" fmla="*/ 100753 h 541908"/>
                  <a:gd name="connsiteX20" fmla="*/ 308017 w 398695"/>
                  <a:gd name="connsiteY20" fmla="*/ 27347 h 541908"/>
                  <a:gd name="connsiteX21" fmla="*/ 309457 w 398695"/>
                  <a:gd name="connsiteY21" fmla="*/ 267716 h 541908"/>
                  <a:gd name="connsiteX22" fmla="*/ 284268 w 398695"/>
                  <a:gd name="connsiteY22" fmla="*/ 311616 h 541908"/>
                  <a:gd name="connsiteX23" fmla="*/ 246126 w 398695"/>
                  <a:gd name="connsiteY23" fmla="*/ 338963 h 541908"/>
                  <a:gd name="connsiteX24" fmla="*/ 197189 w 398695"/>
                  <a:gd name="connsiteY24" fmla="*/ 348319 h 541908"/>
                  <a:gd name="connsiteX25" fmla="*/ 197189 w 398695"/>
                  <a:gd name="connsiteY25" fmla="*/ 348319 h 541908"/>
                  <a:gd name="connsiteX26" fmla="*/ 110109 w 398695"/>
                  <a:gd name="connsiteY26" fmla="*/ 311616 h 541908"/>
                  <a:gd name="connsiteX27" fmla="*/ 76285 w 398695"/>
                  <a:gd name="connsiteY27" fmla="*/ 208703 h 541908"/>
                  <a:gd name="connsiteX28" fmla="*/ 85641 w 398695"/>
                  <a:gd name="connsiteY28" fmla="*/ 150410 h 541908"/>
                  <a:gd name="connsiteX29" fmla="*/ 110829 w 398695"/>
                  <a:gd name="connsiteY29" fmla="*/ 106511 h 541908"/>
                  <a:gd name="connsiteX30" fmla="*/ 148971 w 398695"/>
                  <a:gd name="connsiteY30" fmla="*/ 79163 h 541908"/>
                  <a:gd name="connsiteX31" fmla="*/ 197189 w 398695"/>
                  <a:gd name="connsiteY31" fmla="*/ 69808 h 541908"/>
                  <a:gd name="connsiteX32" fmla="*/ 284988 w 398695"/>
                  <a:gd name="connsiteY32" fmla="*/ 106511 h 541908"/>
                  <a:gd name="connsiteX33" fmla="*/ 318812 w 398695"/>
                  <a:gd name="connsiteY33" fmla="*/ 208703 h 541908"/>
                  <a:gd name="connsiteX34" fmla="*/ 309457 w 398695"/>
                  <a:gd name="connsiteY34" fmla="*/ 266996 h 541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41908">
                    <a:moveTo>
                      <a:pt x="307298" y="26628"/>
                    </a:moveTo>
                    <a:cubicBezTo>
                      <a:pt x="279231" y="8636"/>
                      <a:pt x="248285" y="0"/>
                      <a:pt x="213741" y="0"/>
                    </a:cubicBezTo>
                    <a:cubicBezTo>
                      <a:pt x="179197" y="0"/>
                      <a:pt x="157607" y="6477"/>
                      <a:pt x="136737" y="18711"/>
                    </a:cubicBezTo>
                    <a:cubicBezTo>
                      <a:pt x="115147" y="30946"/>
                      <a:pt x="97875" y="47498"/>
                      <a:pt x="84921" y="67649"/>
                    </a:cubicBezTo>
                    <a:cubicBezTo>
                      <a:pt x="82762" y="71247"/>
                      <a:pt x="79883" y="75565"/>
                      <a:pt x="77724" y="79883"/>
                    </a:cubicBezTo>
                    <a:lnTo>
                      <a:pt x="77724" y="7916"/>
                    </a:lnTo>
                    <a:lnTo>
                      <a:pt x="0" y="7916"/>
                    </a:lnTo>
                    <a:lnTo>
                      <a:pt x="0" y="541909"/>
                    </a:lnTo>
                    <a:lnTo>
                      <a:pt x="0" y="541909"/>
                    </a:lnTo>
                    <a:cubicBezTo>
                      <a:pt x="0" y="541909"/>
                      <a:pt x="77724" y="541909"/>
                      <a:pt x="77724" y="541909"/>
                    </a:cubicBezTo>
                    <a:lnTo>
                      <a:pt x="77724" y="338243"/>
                    </a:lnTo>
                    <a:cubicBezTo>
                      <a:pt x="79883" y="342561"/>
                      <a:pt x="82762" y="346879"/>
                      <a:pt x="84921" y="350478"/>
                    </a:cubicBezTo>
                    <a:cubicBezTo>
                      <a:pt x="98594" y="370628"/>
                      <a:pt x="115866" y="387181"/>
                      <a:pt x="136737" y="399415"/>
                    </a:cubicBezTo>
                    <a:cubicBezTo>
                      <a:pt x="157607" y="411649"/>
                      <a:pt x="183515" y="418126"/>
                      <a:pt x="213741" y="418126"/>
                    </a:cubicBezTo>
                    <a:lnTo>
                      <a:pt x="213741" y="418126"/>
                    </a:lnTo>
                    <a:cubicBezTo>
                      <a:pt x="240369" y="418126"/>
                      <a:pt x="264837" y="413089"/>
                      <a:pt x="286427" y="403013"/>
                    </a:cubicBezTo>
                    <a:cubicBezTo>
                      <a:pt x="308737" y="392938"/>
                      <a:pt x="328168" y="378544"/>
                      <a:pt x="344721" y="359833"/>
                    </a:cubicBezTo>
                    <a:cubicBezTo>
                      <a:pt x="361273" y="341122"/>
                      <a:pt x="374227" y="319532"/>
                      <a:pt x="384302" y="293624"/>
                    </a:cubicBezTo>
                    <a:cubicBezTo>
                      <a:pt x="394377" y="267716"/>
                      <a:pt x="398696" y="239649"/>
                      <a:pt x="398696" y="209423"/>
                    </a:cubicBezTo>
                    <a:cubicBezTo>
                      <a:pt x="398696" y="179197"/>
                      <a:pt x="390779" y="131699"/>
                      <a:pt x="374227" y="100753"/>
                    </a:cubicBezTo>
                    <a:cubicBezTo>
                      <a:pt x="357674" y="69088"/>
                      <a:pt x="336084" y="44619"/>
                      <a:pt x="308017" y="27347"/>
                    </a:cubicBezTo>
                    <a:close/>
                    <a:moveTo>
                      <a:pt x="309457" y="267716"/>
                    </a:moveTo>
                    <a:cubicBezTo>
                      <a:pt x="303699" y="284988"/>
                      <a:pt x="295063" y="299381"/>
                      <a:pt x="284268" y="311616"/>
                    </a:cubicBezTo>
                    <a:cubicBezTo>
                      <a:pt x="273473" y="323850"/>
                      <a:pt x="260519" y="333206"/>
                      <a:pt x="246126" y="338963"/>
                    </a:cubicBezTo>
                    <a:cubicBezTo>
                      <a:pt x="231013" y="345440"/>
                      <a:pt x="215181" y="348319"/>
                      <a:pt x="197189" y="348319"/>
                    </a:cubicBezTo>
                    <a:lnTo>
                      <a:pt x="197189" y="348319"/>
                    </a:lnTo>
                    <a:cubicBezTo>
                      <a:pt x="161925" y="348319"/>
                      <a:pt x="132419" y="336084"/>
                      <a:pt x="110109" y="311616"/>
                    </a:cubicBezTo>
                    <a:cubicBezTo>
                      <a:pt x="87080" y="287147"/>
                      <a:pt x="76285" y="252603"/>
                      <a:pt x="76285" y="208703"/>
                    </a:cubicBezTo>
                    <a:cubicBezTo>
                      <a:pt x="76285" y="164804"/>
                      <a:pt x="79163" y="167682"/>
                      <a:pt x="85641" y="150410"/>
                    </a:cubicBezTo>
                    <a:cubicBezTo>
                      <a:pt x="91398" y="133138"/>
                      <a:pt x="100034" y="118745"/>
                      <a:pt x="110829" y="106511"/>
                    </a:cubicBezTo>
                    <a:cubicBezTo>
                      <a:pt x="121624" y="94276"/>
                      <a:pt x="134578" y="84921"/>
                      <a:pt x="148971" y="79163"/>
                    </a:cubicBezTo>
                    <a:cubicBezTo>
                      <a:pt x="164084" y="73406"/>
                      <a:pt x="179917" y="69808"/>
                      <a:pt x="197189" y="69808"/>
                    </a:cubicBezTo>
                    <a:cubicBezTo>
                      <a:pt x="233172" y="69808"/>
                      <a:pt x="262678" y="82042"/>
                      <a:pt x="284988" y="106511"/>
                    </a:cubicBezTo>
                    <a:cubicBezTo>
                      <a:pt x="308017" y="130979"/>
                      <a:pt x="318812" y="164804"/>
                      <a:pt x="318812" y="208703"/>
                    </a:cubicBezTo>
                    <a:cubicBezTo>
                      <a:pt x="318812" y="252603"/>
                      <a:pt x="315934" y="249724"/>
                      <a:pt x="309457" y="266996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2" name="Forma libre 11">
                <a:extLst>
                  <a:ext uri="{FF2B5EF4-FFF2-40B4-BE49-F238E27FC236}">
                    <a16:creationId xmlns:a16="http://schemas.microsoft.com/office/drawing/2014/main" id="{F813763A-DD3A-F9DF-795A-DD87D113601F}"/>
                  </a:ext>
                </a:extLst>
              </p:cNvPr>
              <p:cNvSpPr/>
              <p:nvPr/>
            </p:nvSpPr>
            <p:spPr>
              <a:xfrm>
                <a:off x="10240147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3" name="Forma libre 12">
                <a:extLst>
                  <a:ext uri="{FF2B5EF4-FFF2-40B4-BE49-F238E27FC236}">
                    <a16:creationId xmlns:a16="http://schemas.microsoft.com/office/drawing/2014/main" id="{72B5A3C3-902D-9B21-BF36-E2CC72F3E5B8}"/>
                  </a:ext>
                </a:extLst>
              </p:cNvPr>
              <p:cNvSpPr/>
              <p:nvPr/>
            </p:nvSpPr>
            <p:spPr>
              <a:xfrm>
                <a:off x="10037201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5 w 407331"/>
                  <a:gd name="connsiteY8" fmla="*/ 418846 h 418845"/>
                  <a:gd name="connsiteX9" fmla="*/ 284988 w 407331"/>
                  <a:gd name="connsiteY9" fmla="*/ 403733 h 418845"/>
                  <a:gd name="connsiteX10" fmla="*/ 349758 w 407331"/>
                  <a:gd name="connsiteY10" fmla="*/ 360553 h 418845"/>
                  <a:gd name="connsiteX11" fmla="*/ 392218 w 407331"/>
                  <a:gd name="connsiteY11" fmla="*/ 294344 h 418845"/>
                  <a:gd name="connsiteX12" fmla="*/ 407331 w 407331"/>
                  <a:gd name="connsiteY12" fmla="*/ 209423 h 418845"/>
                  <a:gd name="connsiteX13" fmla="*/ 380704 w 407331"/>
                  <a:gd name="connsiteY13" fmla="*/ 100034 h 418845"/>
                  <a:gd name="connsiteX14" fmla="*/ 308017 w 407331"/>
                  <a:gd name="connsiteY14" fmla="*/ 26628 h 418845"/>
                  <a:gd name="connsiteX15" fmla="*/ 318093 w 407331"/>
                  <a:gd name="connsiteY15" fmla="*/ 267716 h 418845"/>
                  <a:gd name="connsiteX16" fmla="*/ 292185 w 407331"/>
                  <a:gd name="connsiteY16" fmla="*/ 311616 h 418845"/>
                  <a:gd name="connsiteX17" fmla="*/ 252603 w 407331"/>
                  <a:gd name="connsiteY17" fmla="*/ 338963 h 418845"/>
                  <a:gd name="connsiteX18" fmla="*/ 202946 w 407331"/>
                  <a:gd name="connsiteY18" fmla="*/ 348319 h 418845"/>
                  <a:gd name="connsiteX19" fmla="*/ 202946 w 407331"/>
                  <a:gd name="connsiteY19" fmla="*/ 348319 h 418845"/>
                  <a:gd name="connsiteX20" fmla="*/ 139615 w 407331"/>
                  <a:gd name="connsiteY20" fmla="*/ 331766 h 418845"/>
                  <a:gd name="connsiteX21" fmla="*/ 94996 w 407331"/>
                  <a:gd name="connsiteY21" fmla="*/ 283549 h 418845"/>
                  <a:gd name="connsiteX22" fmla="*/ 78444 w 407331"/>
                  <a:gd name="connsiteY22" fmla="*/ 208703 h 418845"/>
                  <a:gd name="connsiteX23" fmla="*/ 87799 w 407331"/>
                  <a:gd name="connsiteY23" fmla="*/ 149691 h 418845"/>
                  <a:gd name="connsiteX24" fmla="*/ 113707 w 407331"/>
                  <a:gd name="connsiteY24" fmla="*/ 106511 h 418845"/>
                  <a:gd name="connsiteX25" fmla="*/ 153289 w 407331"/>
                  <a:gd name="connsiteY25" fmla="*/ 79163 h 418845"/>
                  <a:gd name="connsiteX26" fmla="*/ 202226 w 407331"/>
                  <a:gd name="connsiteY26" fmla="*/ 69808 h 418845"/>
                  <a:gd name="connsiteX27" fmla="*/ 266996 w 407331"/>
                  <a:gd name="connsiteY27" fmla="*/ 86360 h 418845"/>
                  <a:gd name="connsiteX28" fmla="*/ 311616 w 407331"/>
                  <a:gd name="connsiteY28" fmla="*/ 133858 h 418845"/>
                  <a:gd name="connsiteX29" fmla="*/ 328168 w 407331"/>
                  <a:gd name="connsiteY29" fmla="*/ 208703 h 418845"/>
                  <a:gd name="connsiteX30" fmla="*/ 318812 w 407331"/>
                  <a:gd name="connsiteY30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50410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60" y="410210"/>
                      <a:pt x="165523" y="418846"/>
                      <a:pt x="204385" y="418846"/>
                    </a:cubicBez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10176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5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093" y="267716"/>
                    </a:moveTo>
                    <a:cubicBezTo>
                      <a:pt x="311616" y="284988"/>
                      <a:pt x="302980" y="300101"/>
                      <a:pt x="292185" y="311616"/>
                    </a:cubicBezTo>
                    <a:cubicBezTo>
                      <a:pt x="281390" y="323130"/>
                      <a:pt x="267716" y="332486"/>
                      <a:pt x="252603" y="338963"/>
                    </a:cubicBezTo>
                    <a:cubicBezTo>
                      <a:pt x="237490" y="345440"/>
                      <a:pt x="220938" y="348319"/>
                      <a:pt x="202946" y="348319"/>
                    </a:cubicBezTo>
                    <a:lnTo>
                      <a:pt x="202946" y="348319"/>
                    </a:lnTo>
                    <a:cubicBezTo>
                      <a:pt x="179917" y="348319"/>
                      <a:pt x="159046" y="342561"/>
                      <a:pt x="139615" y="331766"/>
                    </a:cubicBezTo>
                    <a:cubicBezTo>
                      <a:pt x="120904" y="320971"/>
                      <a:pt x="105791" y="304419"/>
                      <a:pt x="94996" y="283549"/>
                    </a:cubicBezTo>
                    <a:cubicBezTo>
                      <a:pt x="84201" y="262678"/>
                      <a:pt x="78444" y="237490"/>
                      <a:pt x="78444" y="208703"/>
                    </a:cubicBezTo>
                    <a:cubicBezTo>
                      <a:pt x="78444" y="179917"/>
                      <a:pt x="81322" y="166963"/>
                      <a:pt x="87799" y="149691"/>
                    </a:cubicBezTo>
                    <a:cubicBezTo>
                      <a:pt x="93557" y="133138"/>
                      <a:pt x="102193" y="118025"/>
                      <a:pt x="113707" y="106511"/>
                    </a:cubicBezTo>
                    <a:cubicBezTo>
                      <a:pt x="124502" y="94276"/>
                      <a:pt x="138176" y="84921"/>
                      <a:pt x="153289" y="79163"/>
                    </a:cubicBezTo>
                    <a:cubicBezTo>
                      <a:pt x="168402" y="73406"/>
                      <a:pt x="184954" y="69808"/>
                      <a:pt x="202226" y="69808"/>
                    </a:cubicBezTo>
                    <a:cubicBezTo>
                      <a:pt x="219498" y="69808"/>
                      <a:pt x="248285" y="75565"/>
                      <a:pt x="266996" y="86360"/>
                    </a:cubicBezTo>
                    <a:cubicBezTo>
                      <a:pt x="285708" y="97155"/>
                      <a:pt x="300821" y="113707"/>
                      <a:pt x="311616" y="133858"/>
                    </a:cubicBezTo>
                    <a:cubicBezTo>
                      <a:pt x="322411" y="154728"/>
                      <a:pt x="328168" y="179197"/>
                      <a:pt x="328168" y="208703"/>
                    </a:cubicBezTo>
                    <a:cubicBezTo>
                      <a:pt x="328168" y="238210"/>
                      <a:pt x="325289" y="249724"/>
                      <a:pt x="318812" y="267716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4" name="Forma libre 13">
                <a:extLst>
                  <a:ext uri="{FF2B5EF4-FFF2-40B4-BE49-F238E27FC236}">
                    <a16:creationId xmlns:a16="http://schemas.microsoft.com/office/drawing/2014/main" id="{6D7C6819-7D42-FF72-8E26-DBDCA49C723E}"/>
                  </a:ext>
                </a:extLst>
              </p:cNvPr>
              <p:cNvSpPr/>
              <p:nvPr/>
            </p:nvSpPr>
            <p:spPr>
              <a:xfrm>
                <a:off x="10675545" y="6881494"/>
                <a:ext cx="81322" cy="554143"/>
              </a:xfrm>
              <a:custGeom>
                <a:avLst/>
                <a:gdLst>
                  <a:gd name="connsiteX0" fmla="*/ 0 w 81322"/>
                  <a:gd name="connsiteY0" fmla="*/ 0 h 554143"/>
                  <a:gd name="connsiteX1" fmla="*/ 81323 w 81322"/>
                  <a:gd name="connsiteY1" fmla="*/ 0 h 554143"/>
                  <a:gd name="connsiteX2" fmla="*/ 81323 w 81322"/>
                  <a:gd name="connsiteY2" fmla="*/ 554143 h 554143"/>
                  <a:gd name="connsiteX3" fmla="*/ 0 w 81322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322" h="554143">
                    <a:moveTo>
                      <a:pt x="0" y="0"/>
                    </a:moveTo>
                    <a:lnTo>
                      <a:pt x="81323" y="0"/>
                    </a:lnTo>
                    <a:lnTo>
                      <a:pt x="81323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5" name="Forma libre 14">
                <a:extLst>
                  <a:ext uri="{FF2B5EF4-FFF2-40B4-BE49-F238E27FC236}">
                    <a16:creationId xmlns:a16="http://schemas.microsoft.com/office/drawing/2014/main" id="{10440765-0727-AD1F-3CAA-AA6163686957}"/>
                  </a:ext>
                </a:extLst>
              </p:cNvPr>
              <p:cNvSpPr/>
              <p:nvPr/>
            </p:nvSpPr>
            <p:spPr>
              <a:xfrm>
                <a:off x="10830273" y="6880774"/>
                <a:ext cx="398695" cy="562059"/>
              </a:xfrm>
              <a:custGeom>
                <a:avLst/>
                <a:gdLst>
                  <a:gd name="connsiteX0" fmla="*/ 307298 w 398695"/>
                  <a:gd name="connsiteY0" fmla="*/ 171281 h 562059"/>
                  <a:gd name="connsiteX1" fmla="*/ 213741 w 398695"/>
                  <a:gd name="connsiteY1" fmla="*/ 144653 h 562059"/>
                  <a:gd name="connsiteX2" fmla="*/ 136737 w 398695"/>
                  <a:gd name="connsiteY2" fmla="*/ 163364 h 562059"/>
                  <a:gd name="connsiteX3" fmla="*/ 84921 w 398695"/>
                  <a:gd name="connsiteY3" fmla="*/ 212302 h 562059"/>
                  <a:gd name="connsiteX4" fmla="*/ 77724 w 398695"/>
                  <a:gd name="connsiteY4" fmla="*/ 224536 h 562059"/>
                  <a:gd name="connsiteX5" fmla="*/ 77724 w 398695"/>
                  <a:gd name="connsiteY5" fmla="*/ 0 h 562059"/>
                  <a:gd name="connsiteX6" fmla="*/ 0 w 398695"/>
                  <a:gd name="connsiteY6" fmla="*/ 0 h 562059"/>
                  <a:gd name="connsiteX7" fmla="*/ 0 w 398695"/>
                  <a:gd name="connsiteY7" fmla="*/ 554144 h 562059"/>
                  <a:gd name="connsiteX8" fmla="*/ 0 w 398695"/>
                  <a:gd name="connsiteY8" fmla="*/ 554144 h 562059"/>
                  <a:gd name="connsiteX9" fmla="*/ 77724 w 398695"/>
                  <a:gd name="connsiteY9" fmla="*/ 554144 h 562059"/>
                  <a:gd name="connsiteX10" fmla="*/ 77724 w 398695"/>
                  <a:gd name="connsiteY10" fmla="*/ 482177 h 562059"/>
                  <a:gd name="connsiteX11" fmla="*/ 84921 w 398695"/>
                  <a:gd name="connsiteY11" fmla="*/ 494411 h 562059"/>
                  <a:gd name="connsiteX12" fmla="*/ 136737 w 398695"/>
                  <a:gd name="connsiteY12" fmla="*/ 543349 h 562059"/>
                  <a:gd name="connsiteX13" fmla="*/ 213741 w 398695"/>
                  <a:gd name="connsiteY13" fmla="*/ 562060 h 562059"/>
                  <a:gd name="connsiteX14" fmla="*/ 213741 w 398695"/>
                  <a:gd name="connsiteY14" fmla="*/ 562060 h 562059"/>
                  <a:gd name="connsiteX15" fmla="*/ 286428 w 398695"/>
                  <a:gd name="connsiteY15" fmla="*/ 546947 h 562059"/>
                  <a:gd name="connsiteX16" fmla="*/ 344721 w 398695"/>
                  <a:gd name="connsiteY16" fmla="*/ 503767 h 562059"/>
                  <a:gd name="connsiteX17" fmla="*/ 384302 w 398695"/>
                  <a:gd name="connsiteY17" fmla="*/ 437557 h 562059"/>
                  <a:gd name="connsiteX18" fmla="*/ 398696 w 398695"/>
                  <a:gd name="connsiteY18" fmla="*/ 353356 h 562059"/>
                  <a:gd name="connsiteX19" fmla="*/ 374227 w 398695"/>
                  <a:gd name="connsiteY19" fmla="*/ 244687 h 562059"/>
                  <a:gd name="connsiteX20" fmla="*/ 308018 w 398695"/>
                  <a:gd name="connsiteY20" fmla="*/ 171281 h 562059"/>
                  <a:gd name="connsiteX21" fmla="*/ 309457 w 398695"/>
                  <a:gd name="connsiteY21" fmla="*/ 412369 h 562059"/>
                  <a:gd name="connsiteX22" fmla="*/ 284268 w 398695"/>
                  <a:gd name="connsiteY22" fmla="*/ 456269 h 562059"/>
                  <a:gd name="connsiteX23" fmla="*/ 246126 w 398695"/>
                  <a:gd name="connsiteY23" fmla="*/ 483616 h 562059"/>
                  <a:gd name="connsiteX24" fmla="*/ 197189 w 398695"/>
                  <a:gd name="connsiteY24" fmla="*/ 492972 h 562059"/>
                  <a:gd name="connsiteX25" fmla="*/ 197189 w 398695"/>
                  <a:gd name="connsiteY25" fmla="*/ 492972 h 562059"/>
                  <a:gd name="connsiteX26" fmla="*/ 110109 w 398695"/>
                  <a:gd name="connsiteY26" fmla="*/ 456269 h 562059"/>
                  <a:gd name="connsiteX27" fmla="*/ 76285 w 398695"/>
                  <a:gd name="connsiteY27" fmla="*/ 353356 h 562059"/>
                  <a:gd name="connsiteX28" fmla="*/ 85641 w 398695"/>
                  <a:gd name="connsiteY28" fmla="*/ 294344 h 562059"/>
                  <a:gd name="connsiteX29" fmla="*/ 110829 w 398695"/>
                  <a:gd name="connsiteY29" fmla="*/ 251164 h 562059"/>
                  <a:gd name="connsiteX30" fmla="*/ 148971 w 398695"/>
                  <a:gd name="connsiteY30" fmla="*/ 223816 h 562059"/>
                  <a:gd name="connsiteX31" fmla="*/ 197189 w 398695"/>
                  <a:gd name="connsiteY31" fmla="*/ 214461 h 562059"/>
                  <a:gd name="connsiteX32" fmla="*/ 284988 w 398695"/>
                  <a:gd name="connsiteY32" fmla="*/ 251164 h 562059"/>
                  <a:gd name="connsiteX33" fmla="*/ 318813 w 398695"/>
                  <a:gd name="connsiteY33" fmla="*/ 353356 h 562059"/>
                  <a:gd name="connsiteX34" fmla="*/ 309457 w 398695"/>
                  <a:gd name="connsiteY34" fmla="*/ 411649 h 56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62059">
                    <a:moveTo>
                      <a:pt x="307298" y="171281"/>
                    </a:moveTo>
                    <a:cubicBezTo>
                      <a:pt x="279951" y="153289"/>
                      <a:pt x="248285" y="144653"/>
                      <a:pt x="213741" y="144653"/>
                    </a:cubicBezTo>
                    <a:cubicBezTo>
                      <a:pt x="179197" y="144653"/>
                      <a:pt x="157607" y="151130"/>
                      <a:pt x="136737" y="163364"/>
                    </a:cubicBezTo>
                    <a:cubicBezTo>
                      <a:pt x="115867" y="175599"/>
                      <a:pt x="98594" y="192151"/>
                      <a:pt x="84921" y="212302"/>
                    </a:cubicBezTo>
                    <a:cubicBezTo>
                      <a:pt x="82042" y="216620"/>
                      <a:pt x="79883" y="220938"/>
                      <a:pt x="77724" y="224536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554144"/>
                    </a:lnTo>
                    <a:lnTo>
                      <a:pt x="0" y="554144"/>
                    </a:lnTo>
                    <a:cubicBezTo>
                      <a:pt x="0" y="554144"/>
                      <a:pt x="77724" y="554144"/>
                      <a:pt x="77724" y="554144"/>
                    </a:cubicBezTo>
                    <a:lnTo>
                      <a:pt x="77724" y="482177"/>
                    </a:lnTo>
                    <a:cubicBezTo>
                      <a:pt x="79883" y="486495"/>
                      <a:pt x="82042" y="490093"/>
                      <a:pt x="84921" y="494411"/>
                    </a:cubicBezTo>
                    <a:cubicBezTo>
                      <a:pt x="97875" y="514562"/>
                      <a:pt x="115147" y="531114"/>
                      <a:pt x="136737" y="543349"/>
                    </a:cubicBezTo>
                    <a:cubicBezTo>
                      <a:pt x="158327" y="555582"/>
                      <a:pt x="183515" y="562060"/>
                      <a:pt x="213741" y="562060"/>
                    </a:cubicBezTo>
                    <a:lnTo>
                      <a:pt x="213741" y="562060"/>
                    </a:lnTo>
                    <a:cubicBezTo>
                      <a:pt x="240369" y="562060"/>
                      <a:pt x="264118" y="557022"/>
                      <a:pt x="286428" y="546947"/>
                    </a:cubicBezTo>
                    <a:cubicBezTo>
                      <a:pt x="308737" y="536871"/>
                      <a:pt x="328168" y="522478"/>
                      <a:pt x="344721" y="503767"/>
                    </a:cubicBezTo>
                    <a:cubicBezTo>
                      <a:pt x="361273" y="485055"/>
                      <a:pt x="374227" y="463465"/>
                      <a:pt x="384302" y="437557"/>
                    </a:cubicBezTo>
                    <a:cubicBezTo>
                      <a:pt x="394378" y="411649"/>
                      <a:pt x="398696" y="383582"/>
                      <a:pt x="398696" y="353356"/>
                    </a:cubicBezTo>
                    <a:cubicBezTo>
                      <a:pt x="398696" y="323130"/>
                      <a:pt x="390779" y="275632"/>
                      <a:pt x="374227" y="244687"/>
                    </a:cubicBezTo>
                    <a:cubicBezTo>
                      <a:pt x="357674" y="213741"/>
                      <a:pt x="336084" y="188553"/>
                      <a:pt x="308018" y="171281"/>
                    </a:cubicBezTo>
                    <a:close/>
                    <a:moveTo>
                      <a:pt x="309457" y="412369"/>
                    </a:moveTo>
                    <a:cubicBezTo>
                      <a:pt x="303699" y="429641"/>
                      <a:pt x="295063" y="444034"/>
                      <a:pt x="284268" y="456269"/>
                    </a:cubicBezTo>
                    <a:cubicBezTo>
                      <a:pt x="273473" y="468503"/>
                      <a:pt x="260519" y="477859"/>
                      <a:pt x="246126" y="483616"/>
                    </a:cubicBezTo>
                    <a:cubicBezTo>
                      <a:pt x="231733" y="489374"/>
                      <a:pt x="215181" y="492972"/>
                      <a:pt x="197189" y="492972"/>
                    </a:cubicBezTo>
                    <a:lnTo>
                      <a:pt x="197189" y="492972"/>
                    </a:lnTo>
                    <a:cubicBezTo>
                      <a:pt x="161925" y="492972"/>
                      <a:pt x="132419" y="480737"/>
                      <a:pt x="110109" y="456269"/>
                    </a:cubicBezTo>
                    <a:cubicBezTo>
                      <a:pt x="87799" y="431800"/>
                      <a:pt x="76285" y="397256"/>
                      <a:pt x="76285" y="353356"/>
                    </a:cubicBezTo>
                    <a:cubicBezTo>
                      <a:pt x="76285" y="309457"/>
                      <a:pt x="79163" y="311616"/>
                      <a:pt x="85641" y="294344"/>
                    </a:cubicBezTo>
                    <a:cubicBezTo>
                      <a:pt x="91398" y="277791"/>
                      <a:pt x="100034" y="262678"/>
                      <a:pt x="110829" y="251164"/>
                    </a:cubicBezTo>
                    <a:cubicBezTo>
                      <a:pt x="121624" y="238929"/>
                      <a:pt x="134578" y="230293"/>
                      <a:pt x="148971" y="223816"/>
                    </a:cubicBezTo>
                    <a:cubicBezTo>
                      <a:pt x="164084" y="218059"/>
                      <a:pt x="179917" y="214461"/>
                      <a:pt x="197189" y="214461"/>
                    </a:cubicBezTo>
                    <a:cubicBezTo>
                      <a:pt x="233172" y="214461"/>
                      <a:pt x="262678" y="226695"/>
                      <a:pt x="284988" y="251164"/>
                    </a:cubicBezTo>
                    <a:cubicBezTo>
                      <a:pt x="307298" y="275632"/>
                      <a:pt x="318813" y="309457"/>
                      <a:pt x="318813" y="353356"/>
                    </a:cubicBezTo>
                    <a:cubicBezTo>
                      <a:pt x="318813" y="397256"/>
                      <a:pt x="315934" y="394377"/>
                      <a:pt x="309457" y="411649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6" name="Forma libre 15">
                <a:extLst>
                  <a:ext uri="{FF2B5EF4-FFF2-40B4-BE49-F238E27FC236}">
                    <a16:creationId xmlns:a16="http://schemas.microsoft.com/office/drawing/2014/main" id="{4B143CE8-7E86-61A8-CB0F-2AFEE9854416}"/>
                  </a:ext>
                </a:extLst>
              </p:cNvPr>
              <p:cNvSpPr/>
              <p:nvPr/>
            </p:nvSpPr>
            <p:spPr>
              <a:xfrm>
                <a:off x="11266392" y="7025427"/>
                <a:ext cx="377825" cy="418126"/>
              </a:xfrm>
              <a:custGeom>
                <a:avLst/>
                <a:gdLst>
                  <a:gd name="connsiteX0" fmla="*/ 288586 w 377825"/>
                  <a:gd name="connsiteY0" fmla="*/ 25908 h 418126"/>
                  <a:gd name="connsiteX1" fmla="*/ 192871 w 377825"/>
                  <a:gd name="connsiteY1" fmla="*/ 0 h 418126"/>
                  <a:gd name="connsiteX2" fmla="*/ 115147 w 377825"/>
                  <a:gd name="connsiteY2" fmla="*/ 14393 h 418126"/>
                  <a:gd name="connsiteX3" fmla="*/ 53975 w 377825"/>
                  <a:gd name="connsiteY3" fmla="*/ 56854 h 418126"/>
                  <a:gd name="connsiteX4" fmla="*/ 13673 w 377825"/>
                  <a:gd name="connsiteY4" fmla="*/ 123063 h 418126"/>
                  <a:gd name="connsiteX5" fmla="*/ 0 w 377825"/>
                  <a:gd name="connsiteY5" fmla="*/ 208703 h 418126"/>
                  <a:gd name="connsiteX6" fmla="*/ 25188 w 377825"/>
                  <a:gd name="connsiteY6" fmla="*/ 318093 h 418126"/>
                  <a:gd name="connsiteX7" fmla="*/ 94996 w 377825"/>
                  <a:gd name="connsiteY7" fmla="*/ 391499 h 418126"/>
                  <a:gd name="connsiteX8" fmla="*/ 197188 w 377825"/>
                  <a:gd name="connsiteY8" fmla="*/ 418126 h 418126"/>
                  <a:gd name="connsiteX9" fmla="*/ 197188 w 377825"/>
                  <a:gd name="connsiteY9" fmla="*/ 418126 h 418126"/>
                  <a:gd name="connsiteX10" fmla="*/ 264837 w 377825"/>
                  <a:gd name="connsiteY10" fmla="*/ 408051 h 418126"/>
                  <a:gd name="connsiteX11" fmla="*/ 325289 w 377825"/>
                  <a:gd name="connsiteY11" fmla="*/ 375666 h 418126"/>
                  <a:gd name="connsiteX12" fmla="*/ 372068 w 377825"/>
                  <a:gd name="connsiteY12" fmla="*/ 317373 h 418126"/>
                  <a:gd name="connsiteX13" fmla="*/ 311616 w 377825"/>
                  <a:gd name="connsiteY13" fmla="*/ 279950 h 418126"/>
                  <a:gd name="connsiteX14" fmla="*/ 281390 w 377825"/>
                  <a:gd name="connsiteY14" fmla="*/ 320252 h 418126"/>
                  <a:gd name="connsiteX15" fmla="*/ 242528 w 377825"/>
                  <a:gd name="connsiteY15" fmla="*/ 342561 h 418126"/>
                  <a:gd name="connsiteX16" fmla="*/ 196469 w 377825"/>
                  <a:gd name="connsiteY16" fmla="*/ 349038 h 418126"/>
                  <a:gd name="connsiteX17" fmla="*/ 135297 w 377825"/>
                  <a:gd name="connsiteY17" fmla="*/ 333206 h 418126"/>
                  <a:gd name="connsiteX18" fmla="*/ 92837 w 377825"/>
                  <a:gd name="connsiteY18" fmla="*/ 286427 h 418126"/>
                  <a:gd name="connsiteX19" fmla="*/ 77724 w 377825"/>
                  <a:gd name="connsiteY19" fmla="*/ 226695 h 418126"/>
                  <a:gd name="connsiteX20" fmla="*/ 377105 w 377825"/>
                  <a:gd name="connsiteY20" fmla="*/ 226695 h 418126"/>
                  <a:gd name="connsiteX21" fmla="*/ 377825 w 377825"/>
                  <a:gd name="connsiteY21" fmla="*/ 215900 h 418126"/>
                  <a:gd name="connsiteX22" fmla="*/ 377825 w 377825"/>
                  <a:gd name="connsiteY22" fmla="*/ 205824 h 418126"/>
                  <a:gd name="connsiteX23" fmla="*/ 353356 w 377825"/>
                  <a:gd name="connsiteY23" fmla="*/ 97875 h 418126"/>
                  <a:gd name="connsiteX24" fmla="*/ 287147 w 377825"/>
                  <a:gd name="connsiteY24" fmla="*/ 25908 h 418126"/>
                  <a:gd name="connsiteX25" fmla="*/ 108669 w 377825"/>
                  <a:gd name="connsiteY25" fmla="*/ 102912 h 418126"/>
                  <a:gd name="connsiteX26" fmla="*/ 144653 w 377825"/>
                  <a:gd name="connsiteY26" fmla="*/ 75565 h 418126"/>
                  <a:gd name="connsiteX27" fmla="*/ 192151 w 377825"/>
                  <a:gd name="connsiteY27" fmla="*/ 66209 h 418126"/>
                  <a:gd name="connsiteX28" fmla="*/ 269875 w 377825"/>
                  <a:gd name="connsiteY28" fmla="*/ 100753 h 418126"/>
                  <a:gd name="connsiteX29" fmla="*/ 297942 w 377825"/>
                  <a:gd name="connsiteY29" fmla="*/ 169841 h 418126"/>
                  <a:gd name="connsiteX30" fmla="*/ 81322 w 377825"/>
                  <a:gd name="connsiteY30" fmla="*/ 169841 h 418126"/>
                  <a:gd name="connsiteX31" fmla="*/ 86360 w 377825"/>
                  <a:gd name="connsiteY31" fmla="*/ 148251 h 418126"/>
                  <a:gd name="connsiteX32" fmla="*/ 108669 w 377825"/>
                  <a:gd name="connsiteY32" fmla="*/ 102912 h 418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77825" h="418126">
                    <a:moveTo>
                      <a:pt x="288586" y="25908"/>
                    </a:moveTo>
                    <a:cubicBezTo>
                      <a:pt x="260519" y="8636"/>
                      <a:pt x="228854" y="0"/>
                      <a:pt x="192871" y="0"/>
                    </a:cubicBezTo>
                    <a:cubicBezTo>
                      <a:pt x="156887" y="0"/>
                      <a:pt x="138176" y="5038"/>
                      <a:pt x="115147" y="14393"/>
                    </a:cubicBezTo>
                    <a:cubicBezTo>
                      <a:pt x="91398" y="24469"/>
                      <a:pt x="71247" y="38142"/>
                      <a:pt x="53975" y="56854"/>
                    </a:cubicBezTo>
                    <a:cubicBezTo>
                      <a:pt x="36703" y="75565"/>
                      <a:pt x="23029" y="97155"/>
                      <a:pt x="13673" y="123063"/>
                    </a:cubicBezTo>
                    <a:cubicBezTo>
                      <a:pt x="4318" y="148971"/>
                      <a:pt x="0" y="177038"/>
                      <a:pt x="0" y="208703"/>
                    </a:cubicBezTo>
                    <a:cubicBezTo>
                      <a:pt x="0" y="240369"/>
                      <a:pt x="8636" y="287147"/>
                      <a:pt x="25188" y="318093"/>
                    </a:cubicBezTo>
                    <a:cubicBezTo>
                      <a:pt x="41741" y="349038"/>
                      <a:pt x="65489" y="374227"/>
                      <a:pt x="94996" y="391499"/>
                    </a:cubicBezTo>
                    <a:cubicBezTo>
                      <a:pt x="124502" y="408771"/>
                      <a:pt x="158327" y="418126"/>
                      <a:pt x="197188" y="418126"/>
                    </a:cubicBezTo>
                    <a:lnTo>
                      <a:pt x="197188" y="418126"/>
                    </a:lnTo>
                    <a:cubicBezTo>
                      <a:pt x="220218" y="418126"/>
                      <a:pt x="243247" y="414528"/>
                      <a:pt x="264837" y="408051"/>
                    </a:cubicBezTo>
                    <a:cubicBezTo>
                      <a:pt x="286427" y="401574"/>
                      <a:pt x="306578" y="390779"/>
                      <a:pt x="325289" y="375666"/>
                    </a:cubicBezTo>
                    <a:cubicBezTo>
                      <a:pt x="343281" y="360553"/>
                      <a:pt x="359113" y="341122"/>
                      <a:pt x="372068" y="317373"/>
                    </a:cubicBezTo>
                    <a:lnTo>
                      <a:pt x="311616" y="279950"/>
                    </a:lnTo>
                    <a:cubicBezTo>
                      <a:pt x="302980" y="296503"/>
                      <a:pt x="292904" y="309457"/>
                      <a:pt x="281390" y="320252"/>
                    </a:cubicBezTo>
                    <a:cubicBezTo>
                      <a:pt x="269875" y="330327"/>
                      <a:pt x="256921" y="338243"/>
                      <a:pt x="242528" y="342561"/>
                    </a:cubicBezTo>
                    <a:cubicBezTo>
                      <a:pt x="228134" y="346879"/>
                      <a:pt x="213021" y="349038"/>
                      <a:pt x="196469" y="349038"/>
                    </a:cubicBezTo>
                    <a:cubicBezTo>
                      <a:pt x="179917" y="349038"/>
                      <a:pt x="153289" y="344001"/>
                      <a:pt x="135297" y="333206"/>
                    </a:cubicBezTo>
                    <a:cubicBezTo>
                      <a:pt x="117306" y="322411"/>
                      <a:pt x="102912" y="307298"/>
                      <a:pt x="92837" y="286427"/>
                    </a:cubicBezTo>
                    <a:cubicBezTo>
                      <a:pt x="84921" y="269875"/>
                      <a:pt x="79883" y="249724"/>
                      <a:pt x="77724" y="226695"/>
                    </a:cubicBezTo>
                    <a:lnTo>
                      <a:pt x="377105" y="226695"/>
                    </a:lnTo>
                    <a:cubicBezTo>
                      <a:pt x="377105" y="223097"/>
                      <a:pt x="377825" y="219498"/>
                      <a:pt x="377825" y="215900"/>
                    </a:cubicBezTo>
                    <a:lnTo>
                      <a:pt x="377825" y="205824"/>
                    </a:lnTo>
                    <a:cubicBezTo>
                      <a:pt x="377825" y="164804"/>
                      <a:pt x="369908" y="128820"/>
                      <a:pt x="353356" y="97875"/>
                    </a:cubicBezTo>
                    <a:cubicBezTo>
                      <a:pt x="337523" y="66929"/>
                      <a:pt x="315214" y="43180"/>
                      <a:pt x="287147" y="25908"/>
                    </a:cubicBezTo>
                    <a:close/>
                    <a:moveTo>
                      <a:pt x="108669" y="102912"/>
                    </a:moveTo>
                    <a:cubicBezTo>
                      <a:pt x="118745" y="90678"/>
                      <a:pt x="130259" y="81322"/>
                      <a:pt x="144653" y="75565"/>
                    </a:cubicBezTo>
                    <a:cubicBezTo>
                      <a:pt x="159046" y="69808"/>
                      <a:pt x="174879" y="66209"/>
                      <a:pt x="192151" y="66209"/>
                    </a:cubicBezTo>
                    <a:cubicBezTo>
                      <a:pt x="223816" y="66209"/>
                      <a:pt x="249724" y="77724"/>
                      <a:pt x="269875" y="100753"/>
                    </a:cubicBezTo>
                    <a:cubicBezTo>
                      <a:pt x="284268" y="117306"/>
                      <a:pt x="293624" y="140335"/>
                      <a:pt x="297942" y="169841"/>
                    </a:cubicBezTo>
                    <a:lnTo>
                      <a:pt x="81322" y="169841"/>
                    </a:lnTo>
                    <a:cubicBezTo>
                      <a:pt x="82762" y="161925"/>
                      <a:pt x="84201" y="154728"/>
                      <a:pt x="86360" y="148251"/>
                    </a:cubicBezTo>
                    <a:cubicBezTo>
                      <a:pt x="91398" y="130260"/>
                      <a:pt x="99314" y="115866"/>
                      <a:pt x="108669" y="102912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7" name="Forma libre 16">
                <a:extLst>
                  <a:ext uri="{FF2B5EF4-FFF2-40B4-BE49-F238E27FC236}">
                    <a16:creationId xmlns:a16="http://schemas.microsoft.com/office/drawing/2014/main" id="{E5381E72-F087-5B7C-E749-EA8CB3820A33}"/>
                  </a:ext>
                </a:extLst>
              </p:cNvPr>
              <p:cNvSpPr/>
              <p:nvPr/>
            </p:nvSpPr>
            <p:spPr>
              <a:xfrm>
                <a:off x="11695313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2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2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8" name="Forma libre 17">
                <a:extLst>
                  <a:ext uri="{FF2B5EF4-FFF2-40B4-BE49-F238E27FC236}">
                    <a16:creationId xmlns:a16="http://schemas.microsoft.com/office/drawing/2014/main" id="{1E1EBE0E-3104-2EE8-F16C-DD5519AC0C26}"/>
                  </a:ext>
                </a:extLst>
              </p:cNvPr>
              <p:cNvSpPr/>
              <p:nvPr/>
            </p:nvSpPr>
            <p:spPr>
              <a:xfrm>
                <a:off x="11904736" y="6881494"/>
                <a:ext cx="397975" cy="562779"/>
              </a:xfrm>
              <a:custGeom>
                <a:avLst/>
                <a:gdLst>
                  <a:gd name="connsiteX0" fmla="*/ 320252 w 397975"/>
                  <a:gd name="connsiteY0" fmla="*/ 224536 h 562779"/>
                  <a:gd name="connsiteX1" fmla="*/ 313055 w 397975"/>
                  <a:gd name="connsiteY1" fmla="*/ 212302 h 562779"/>
                  <a:gd name="connsiteX2" fmla="*/ 261239 w 397975"/>
                  <a:gd name="connsiteY2" fmla="*/ 163364 h 562779"/>
                  <a:gd name="connsiteX3" fmla="*/ 184954 w 397975"/>
                  <a:gd name="connsiteY3" fmla="*/ 144653 h 562779"/>
                  <a:gd name="connsiteX4" fmla="*/ 111548 w 397975"/>
                  <a:gd name="connsiteY4" fmla="*/ 159766 h 562779"/>
                  <a:gd name="connsiteX5" fmla="*/ 52536 w 397975"/>
                  <a:gd name="connsiteY5" fmla="*/ 202946 h 562779"/>
                  <a:gd name="connsiteX6" fmla="*/ 13673 w 397975"/>
                  <a:gd name="connsiteY6" fmla="*/ 269155 h 562779"/>
                  <a:gd name="connsiteX7" fmla="*/ 0 w 397975"/>
                  <a:gd name="connsiteY7" fmla="*/ 354076 h 562779"/>
                  <a:gd name="connsiteX8" fmla="*/ 24468 w 397975"/>
                  <a:gd name="connsiteY8" fmla="*/ 462746 h 562779"/>
                  <a:gd name="connsiteX9" fmla="*/ 90678 w 397975"/>
                  <a:gd name="connsiteY9" fmla="*/ 536152 h 562779"/>
                  <a:gd name="connsiteX10" fmla="*/ 184954 w 397975"/>
                  <a:gd name="connsiteY10" fmla="*/ 562779 h 562779"/>
                  <a:gd name="connsiteX11" fmla="*/ 184954 w 397975"/>
                  <a:gd name="connsiteY11" fmla="*/ 562779 h 562779"/>
                  <a:gd name="connsiteX12" fmla="*/ 261239 w 397975"/>
                  <a:gd name="connsiteY12" fmla="*/ 544068 h 562779"/>
                  <a:gd name="connsiteX13" fmla="*/ 313055 w 397975"/>
                  <a:gd name="connsiteY13" fmla="*/ 495131 h 562779"/>
                  <a:gd name="connsiteX14" fmla="*/ 320252 w 397975"/>
                  <a:gd name="connsiteY14" fmla="*/ 482896 h 562779"/>
                  <a:gd name="connsiteX15" fmla="*/ 320252 w 397975"/>
                  <a:gd name="connsiteY15" fmla="*/ 554863 h 562779"/>
                  <a:gd name="connsiteX16" fmla="*/ 397976 w 397975"/>
                  <a:gd name="connsiteY16" fmla="*/ 554863 h 562779"/>
                  <a:gd name="connsiteX17" fmla="*/ 397976 w 397975"/>
                  <a:gd name="connsiteY17" fmla="*/ 0 h 562779"/>
                  <a:gd name="connsiteX18" fmla="*/ 320252 w 397975"/>
                  <a:gd name="connsiteY18" fmla="*/ 0 h 562779"/>
                  <a:gd name="connsiteX19" fmla="*/ 320252 w 397975"/>
                  <a:gd name="connsiteY19" fmla="*/ 224536 h 562779"/>
                  <a:gd name="connsiteX20" fmla="*/ 313055 w 397975"/>
                  <a:gd name="connsiteY20" fmla="*/ 411649 h 562779"/>
                  <a:gd name="connsiteX21" fmla="*/ 287867 w 397975"/>
                  <a:gd name="connsiteY21" fmla="*/ 455549 h 562779"/>
                  <a:gd name="connsiteX22" fmla="*/ 249004 w 397975"/>
                  <a:gd name="connsiteY22" fmla="*/ 482896 h 562779"/>
                  <a:gd name="connsiteX23" fmla="*/ 200067 w 397975"/>
                  <a:gd name="connsiteY23" fmla="*/ 492252 h 562779"/>
                  <a:gd name="connsiteX24" fmla="*/ 200067 w 397975"/>
                  <a:gd name="connsiteY24" fmla="*/ 492252 h 562779"/>
                  <a:gd name="connsiteX25" fmla="*/ 112268 w 397975"/>
                  <a:gd name="connsiteY25" fmla="*/ 455549 h 562779"/>
                  <a:gd name="connsiteX26" fmla="*/ 78443 w 397975"/>
                  <a:gd name="connsiteY26" fmla="*/ 352637 h 562779"/>
                  <a:gd name="connsiteX27" fmla="*/ 87799 w 397975"/>
                  <a:gd name="connsiteY27" fmla="*/ 293624 h 562779"/>
                  <a:gd name="connsiteX28" fmla="*/ 112987 w 397975"/>
                  <a:gd name="connsiteY28" fmla="*/ 250444 h 562779"/>
                  <a:gd name="connsiteX29" fmla="*/ 151130 w 397975"/>
                  <a:gd name="connsiteY29" fmla="*/ 223097 h 562779"/>
                  <a:gd name="connsiteX30" fmla="*/ 200067 w 397975"/>
                  <a:gd name="connsiteY30" fmla="*/ 213741 h 562779"/>
                  <a:gd name="connsiteX31" fmla="*/ 287147 w 397975"/>
                  <a:gd name="connsiteY31" fmla="*/ 250444 h 562779"/>
                  <a:gd name="connsiteX32" fmla="*/ 320971 w 397975"/>
                  <a:gd name="connsiteY32" fmla="*/ 352637 h 562779"/>
                  <a:gd name="connsiteX33" fmla="*/ 312335 w 397975"/>
                  <a:gd name="connsiteY33" fmla="*/ 410929 h 562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97975" h="562779">
                    <a:moveTo>
                      <a:pt x="320252" y="224536"/>
                    </a:moveTo>
                    <a:cubicBezTo>
                      <a:pt x="318092" y="220218"/>
                      <a:pt x="315214" y="215900"/>
                      <a:pt x="313055" y="212302"/>
                    </a:cubicBezTo>
                    <a:cubicBezTo>
                      <a:pt x="299381" y="192151"/>
                      <a:pt x="282109" y="175599"/>
                      <a:pt x="261239" y="163364"/>
                    </a:cubicBezTo>
                    <a:cubicBezTo>
                      <a:pt x="240368" y="151130"/>
                      <a:pt x="214461" y="144653"/>
                      <a:pt x="184954" y="144653"/>
                    </a:cubicBezTo>
                    <a:cubicBezTo>
                      <a:pt x="155448" y="144653"/>
                      <a:pt x="133858" y="149691"/>
                      <a:pt x="111548" y="159766"/>
                    </a:cubicBezTo>
                    <a:cubicBezTo>
                      <a:pt x="89238" y="169841"/>
                      <a:pt x="69807" y="184235"/>
                      <a:pt x="52536" y="202946"/>
                    </a:cubicBezTo>
                    <a:cubicBezTo>
                      <a:pt x="35983" y="221657"/>
                      <a:pt x="23029" y="243967"/>
                      <a:pt x="13673" y="269155"/>
                    </a:cubicBezTo>
                    <a:cubicBezTo>
                      <a:pt x="4318" y="294344"/>
                      <a:pt x="0" y="323130"/>
                      <a:pt x="0" y="354076"/>
                    </a:cubicBezTo>
                    <a:cubicBezTo>
                      <a:pt x="0" y="385022"/>
                      <a:pt x="7916" y="431800"/>
                      <a:pt x="24468" y="462746"/>
                    </a:cubicBezTo>
                    <a:cubicBezTo>
                      <a:pt x="40301" y="494411"/>
                      <a:pt x="62611" y="518879"/>
                      <a:pt x="90678" y="536152"/>
                    </a:cubicBezTo>
                    <a:cubicBezTo>
                      <a:pt x="118745" y="554143"/>
                      <a:pt x="150410" y="562779"/>
                      <a:pt x="184954" y="562779"/>
                    </a:cubicBezTo>
                    <a:lnTo>
                      <a:pt x="184954" y="562779"/>
                    </a:lnTo>
                    <a:cubicBezTo>
                      <a:pt x="214461" y="562779"/>
                      <a:pt x="240368" y="556302"/>
                      <a:pt x="261239" y="544068"/>
                    </a:cubicBezTo>
                    <a:cubicBezTo>
                      <a:pt x="282829" y="531834"/>
                      <a:pt x="300101" y="515281"/>
                      <a:pt x="313055" y="495131"/>
                    </a:cubicBezTo>
                    <a:cubicBezTo>
                      <a:pt x="315214" y="491532"/>
                      <a:pt x="318092" y="487214"/>
                      <a:pt x="320252" y="482896"/>
                    </a:cubicBezTo>
                    <a:lnTo>
                      <a:pt x="320252" y="554863"/>
                    </a:lnTo>
                    <a:lnTo>
                      <a:pt x="397976" y="554863"/>
                    </a:lnTo>
                    <a:lnTo>
                      <a:pt x="397976" y="0"/>
                    </a:lnTo>
                    <a:lnTo>
                      <a:pt x="320252" y="0"/>
                    </a:lnTo>
                    <a:lnTo>
                      <a:pt x="320252" y="224536"/>
                    </a:lnTo>
                    <a:close/>
                    <a:moveTo>
                      <a:pt x="313055" y="411649"/>
                    </a:moveTo>
                    <a:cubicBezTo>
                      <a:pt x="307297" y="428921"/>
                      <a:pt x="298662" y="443314"/>
                      <a:pt x="287867" y="455549"/>
                    </a:cubicBezTo>
                    <a:cubicBezTo>
                      <a:pt x="277072" y="467783"/>
                      <a:pt x="264117" y="477139"/>
                      <a:pt x="249004" y="482896"/>
                    </a:cubicBezTo>
                    <a:cubicBezTo>
                      <a:pt x="233892" y="488654"/>
                      <a:pt x="217339" y="492252"/>
                      <a:pt x="200067" y="492252"/>
                    </a:cubicBezTo>
                    <a:lnTo>
                      <a:pt x="200067" y="492252"/>
                    </a:lnTo>
                    <a:cubicBezTo>
                      <a:pt x="164084" y="492252"/>
                      <a:pt x="134577" y="480018"/>
                      <a:pt x="112268" y="455549"/>
                    </a:cubicBezTo>
                    <a:cubicBezTo>
                      <a:pt x="89958" y="431080"/>
                      <a:pt x="78443" y="396536"/>
                      <a:pt x="78443" y="352637"/>
                    </a:cubicBezTo>
                    <a:cubicBezTo>
                      <a:pt x="78443" y="308737"/>
                      <a:pt x="81322" y="310896"/>
                      <a:pt x="87799" y="293624"/>
                    </a:cubicBezTo>
                    <a:cubicBezTo>
                      <a:pt x="93557" y="277072"/>
                      <a:pt x="102192" y="261959"/>
                      <a:pt x="112987" y="250444"/>
                    </a:cubicBezTo>
                    <a:cubicBezTo>
                      <a:pt x="123782" y="238210"/>
                      <a:pt x="136737" y="229574"/>
                      <a:pt x="151130" y="223097"/>
                    </a:cubicBezTo>
                    <a:cubicBezTo>
                      <a:pt x="165523" y="217339"/>
                      <a:pt x="182076" y="213741"/>
                      <a:pt x="200067" y="213741"/>
                    </a:cubicBezTo>
                    <a:cubicBezTo>
                      <a:pt x="235331" y="213741"/>
                      <a:pt x="264837" y="225975"/>
                      <a:pt x="287147" y="250444"/>
                    </a:cubicBezTo>
                    <a:cubicBezTo>
                      <a:pt x="309457" y="274913"/>
                      <a:pt x="320971" y="308737"/>
                      <a:pt x="320971" y="352637"/>
                    </a:cubicBezTo>
                    <a:cubicBezTo>
                      <a:pt x="320971" y="396536"/>
                      <a:pt x="318092" y="393658"/>
                      <a:pt x="312335" y="410929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9" name="Forma libre 18">
                <a:extLst>
                  <a:ext uri="{FF2B5EF4-FFF2-40B4-BE49-F238E27FC236}">
                    <a16:creationId xmlns:a16="http://schemas.microsoft.com/office/drawing/2014/main" id="{441698CA-6D89-CD45-2B11-569D9BD80DFE}"/>
                  </a:ext>
                </a:extLst>
              </p:cNvPr>
              <p:cNvSpPr/>
              <p:nvPr/>
            </p:nvSpPr>
            <p:spPr>
              <a:xfrm>
                <a:off x="12378277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1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8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3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0" name="Forma libre 19">
                <a:extLst>
                  <a:ext uri="{FF2B5EF4-FFF2-40B4-BE49-F238E27FC236}">
                    <a16:creationId xmlns:a16="http://schemas.microsoft.com/office/drawing/2014/main" id="{EDB32022-BDF9-AFBD-A85A-5E991731178B}"/>
                  </a:ext>
                </a:extLst>
              </p:cNvPr>
              <p:cNvSpPr/>
              <p:nvPr/>
            </p:nvSpPr>
            <p:spPr>
              <a:xfrm>
                <a:off x="12589139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6 w 407331"/>
                  <a:gd name="connsiteY8" fmla="*/ 418846 h 418845"/>
                  <a:gd name="connsiteX9" fmla="*/ 204386 w 407331"/>
                  <a:gd name="connsiteY9" fmla="*/ 418846 h 418845"/>
                  <a:gd name="connsiteX10" fmla="*/ 284988 w 407331"/>
                  <a:gd name="connsiteY10" fmla="*/ 403733 h 418845"/>
                  <a:gd name="connsiteX11" fmla="*/ 349758 w 407331"/>
                  <a:gd name="connsiteY11" fmla="*/ 360553 h 418845"/>
                  <a:gd name="connsiteX12" fmla="*/ 392218 w 407331"/>
                  <a:gd name="connsiteY12" fmla="*/ 294344 h 418845"/>
                  <a:gd name="connsiteX13" fmla="*/ 407331 w 407331"/>
                  <a:gd name="connsiteY13" fmla="*/ 209423 h 418845"/>
                  <a:gd name="connsiteX14" fmla="*/ 380704 w 407331"/>
                  <a:gd name="connsiteY14" fmla="*/ 100034 h 418845"/>
                  <a:gd name="connsiteX15" fmla="*/ 308017 w 407331"/>
                  <a:gd name="connsiteY15" fmla="*/ 26628 h 418845"/>
                  <a:gd name="connsiteX16" fmla="*/ 318812 w 407331"/>
                  <a:gd name="connsiteY16" fmla="*/ 267716 h 418845"/>
                  <a:gd name="connsiteX17" fmla="*/ 292904 w 407331"/>
                  <a:gd name="connsiteY17" fmla="*/ 311616 h 418845"/>
                  <a:gd name="connsiteX18" fmla="*/ 253323 w 407331"/>
                  <a:gd name="connsiteY18" fmla="*/ 338963 h 418845"/>
                  <a:gd name="connsiteX19" fmla="*/ 203666 w 407331"/>
                  <a:gd name="connsiteY19" fmla="*/ 348319 h 418845"/>
                  <a:gd name="connsiteX20" fmla="*/ 203666 w 407331"/>
                  <a:gd name="connsiteY20" fmla="*/ 348319 h 418845"/>
                  <a:gd name="connsiteX21" fmla="*/ 140335 w 407331"/>
                  <a:gd name="connsiteY21" fmla="*/ 331766 h 418845"/>
                  <a:gd name="connsiteX22" fmla="*/ 95716 w 407331"/>
                  <a:gd name="connsiteY22" fmla="*/ 283549 h 418845"/>
                  <a:gd name="connsiteX23" fmla="*/ 79163 w 407331"/>
                  <a:gd name="connsiteY23" fmla="*/ 208703 h 418845"/>
                  <a:gd name="connsiteX24" fmla="*/ 88519 w 407331"/>
                  <a:gd name="connsiteY24" fmla="*/ 149691 h 418845"/>
                  <a:gd name="connsiteX25" fmla="*/ 114427 w 407331"/>
                  <a:gd name="connsiteY25" fmla="*/ 106511 h 418845"/>
                  <a:gd name="connsiteX26" fmla="*/ 154009 w 407331"/>
                  <a:gd name="connsiteY26" fmla="*/ 79163 h 418845"/>
                  <a:gd name="connsiteX27" fmla="*/ 202946 w 407331"/>
                  <a:gd name="connsiteY27" fmla="*/ 69808 h 418845"/>
                  <a:gd name="connsiteX28" fmla="*/ 267716 w 407331"/>
                  <a:gd name="connsiteY28" fmla="*/ 86360 h 418845"/>
                  <a:gd name="connsiteX29" fmla="*/ 312336 w 407331"/>
                  <a:gd name="connsiteY29" fmla="*/ 133858 h 418845"/>
                  <a:gd name="connsiteX30" fmla="*/ 328888 w 407331"/>
                  <a:gd name="connsiteY30" fmla="*/ 208703 h 418845"/>
                  <a:gd name="connsiteX31" fmla="*/ 319532 w 407331"/>
                  <a:gd name="connsiteY31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49691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59" y="410210"/>
                      <a:pt x="165523" y="418846"/>
                      <a:pt x="204386" y="418846"/>
                    </a:cubicBezTo>
                    <a:lnTo>
                      <a:pt x="204386" y="418846"/>
                    </a:ln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09457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6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812" y="267716"/>
                    </a:moveTo>
                    <a:cubicBezTo>
                      <a:pt x="312336" y="284988"/>
                      <a:pt x="303699" y="300101"/>
                      <a:pt x="292904" y="311616"/>
                    </a:cubicBezTo>
                    <a:cubicBezTo>
                      <a:pt x="282109" y="323130"/>
                      <a:pt x="268436" y="332486"/>
                      <a:pt x="253323" y="338963"/>
                    </a:cubicBezTo>
                    <a:cubicBezTo>
                      <a:pt x="238209" y="345440"/>
                      <a:pt x="221657" y="348319"/>
                      <a:pt x="203666" y="348319"/>
                    </a:cubicBezTo>
                    <a:lnTo>
                      <a:pt x="203666" y="348319"/>
                    </a:lnTo>
                    <a:cubicBezTo>
                      <a:pt x="180636" y="348319"/>
                      <a:pt x="159046" y="342561"/>
                      <a:pt x="140335" y="331766"/>
                    </a:cubicBezTo>
                    <a:cubicBezTo>
                      <a:pt x="121624" y="320971"/>
                      <a:pt x="106511" y="304419"/>
                      <a:pt x="95716" y="283549"/>
                    </a:cubicBezTo>
                    <a:cubicBezTo>
                      <a:pt x="84921" y="262678"/>
                      <a:pt x="79163" y="237490"/>
                      <a:pt x="79163" y="208703"/>
                    </a:cubicBezTo>
                    <a:cubicBezTo>
                      <a:pt x="79163" y="179917"/>
                      <a:pt x="82042" y="166963"/>
                      <a:pt x="88519" y="149691"/>
                    </a:cubicBezTo>
                    <a:cubicBezTo>
                      <a:pt x="94996" y="133138"/>
                      <a:pt x="102912" y="118025"/>
                      <a:pt x="114427" y="106511"/>
                    </a:cubicBezTo>
                    <a:cubicBezTo>
                      <a:pt x="125942" y="94996"/>
                      <a:pt x="138896" y="84921"/>
                      <a:pt x="154009" y="79163"/>
                    </a:cubicBezTo>
                    <a:cubicBezTo>
                      <a:pt x="169122" y="73406"/>
                      <a:pt x="185674" y="69808"/>
                      <a:pt x="202946" y="69808"/>
                    </a:cubicBezTo>
                    <a:cubicBezTo>
                      <a:pt x="220218" y="69808"/>
                      <a:pt x="249004" y="75565"/>
                      <a:pt x="267716" y="86360"/>
                    </a:cubicBezTo>
                    <a:cubicBezTo>
                      <a:pt x="286427" y="97155"/>
                      <a:pt x="301541" y="113707"/>
                      <a:pt x="312336" y="133858"/>
                    </a:cubicBezTo>
                    <a:cubicBezTo>
                      <a:pt x="323131" y="154728"/>
                      <a:pt x="328888" y="179197"/>
                      <a:pt x="328888" y="208703"/>
                    </a:cubicBezTo>
                    <a:cubicBezTo>
                      <a:pt x="328888" y="238210"/>
                      <a:pt x="326009" y="249724"/>
                      <a:pt x="319532" y="267716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1" name="Forma libre 20">
                <a:extLst>
                  <a:ext uri="{FF2B5EF4-FFF2-40B4-BE49-F238E27FC236}">
                    <a16:creationId xmlns:a16="http://schemas.microsoft.com/office/drawing/2014/main" id="{260DAE85-A05D-FB23-3E64-7AED52BEBFD8}"/>
                  </a:ext>
                </a:extLst>
              </p:cNvPr>
              <p:cNvSpPr/>
              <p:nvPr/>
            </p:nvSpPr>
            <p:spPr>
              <a:xfrm>
                <a:off x="13041090" y="6881494"/>
                <a:ext cx="78443" cy="554143"/>
              </a:xfrm>
              <a:custGeom>
                <a:avLst/>
                <a:gdLst>
                  <a:gd name="connsiteX0" fmla="*/ 0 w 78443"/>
                  <a:gd name="connsiteY0" fmla="*/ 0 h 554143"/>
                  <a:gd name="connsiteX1" fmla="*/ 78444 w 78443"/>
                  <a:gd name="connsiteY1" fmla="*/ 0 h 554143"/>
                  <a:gd name="connsiteX2" fmla="*/ 78444 w 78443"/>
                  <a:gd name="connsiteY2" fmla="*/ 554143 h 554143"/>
                  <a:gd name="connsiteX3" fmla="*/ 0 w 78443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43" h="554143">
                    <a:moveTo>
                      <a:pt x="0" y="0"/>
                    </a:moveTo>
                    <a:lnTo>
                      <a:pt x="78444" y="0"/>
                    </a:lnTo>
                    <a:lnTo>
                      <a:pt x="78444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2" name="Forma libre 21">
                <a:extLst>
                  <a:ext uri="{FF2B5EF4-FFF2-40B4-BE49-F238E27FC236}">
                    <a16:creationId xmlns:a16="http://schemas.microsoft.com/office/drawing/2014/main" id="{993D13CC-5158-9362-A246-DC64637EB223}"/>
                  </a:ext>
                </a:extLst>
              </p:cNvPr>
              <p:cNvSpPr/>
              <p:nvPr/>
            </p:nvSpPr>
            <p:spPr>
              <a:xfrm>
                <a:off x="13172788" y="7025427"/>
                <a:ext cx="356235" cy="418846"/>
              </a:xfrm>
              <a:custGeom>
                <a:avLst/>
                <a:gdLst>
                  <a:gd name="connsiteX0" fmla="*/ 342562 w 356235"/>
                  <a:gd name="connsiteY0" fmla="*/ 87799 h 418846"/>
                  <a:gd name="connsiteX1" fmla="*/ 302260 w 356235"/>
                  <a:gd name="connsiteY1" fmla="*/ 38142 h 418846"/>
                  <a:gd name="connsiteX2" fmla="*/ 245407 w 356235"/>
                  <a:gd name="connsiteY2" fmla="*/ 9356 h 418846"/>
                  <a:gd name="connsiteX3" fmla="*/ 177758 w 356235"/>
                  <a:gd name="connsiteY3" fmla="*/ 0 h 418846"/>
                  <a:gd name="connsiteX4" fmla="*/ 79163 w 356235"/>
                  <a:gd name="connsiteY4" fmla="*/ 24469 h 418846"/>
                  <a:gd name="connsiteX5" fmla="*/ 14393 w 356235"/>
                  <a:gd name="connsiteY5" fmla="*/ 97875 h 418846"/>
                  <a:gd name="connsiteX6" fmla="*/ 75565 w 356235"/>
                  <a:gd name="connsiteY6" fmla="*/ 132419 h 418846"/>
                  <a:gd name="connsiteX7" fmla="*/ 112988 w 356235"/>
                  <a:gd name="connsiteY7" fmla="*/ 86360 h 418846"/>
                  <a:gd name="connsiteX8" fmla="*/ 176318 w 356235"/>
                  <a:gd name="connsiteY8" fmla="*/ 69808 h 418846"/>
                  <a:gd name="connsiteX9" fmla="*/ 228134 w 356235"/>
                  <a:gd name="connsiteY9" fmla="*/ 79163 h 418846"/>
                  <a:gd name="connsiteX10" fmla="*/ 265557 w 356235"/>
                  <a:gd name="connsiteY10" fmla="*/ 110109 h 418846"/>
                  <a:gd name="connsiteX11" fmla="*/ 279951 w 356235"/>
                  <a:gd name="connsiteY11" fmla="*/ 166243 h 418846"/>
                  <a:gd name="connsiteX12" fmla="*/ 279951 w 356235"/>
                  <a:gd name="connsiteY12" fmla="*/ 210862 h 418846"/>
                  <a:gd name="connsiteX13" fmla="*/ 271314 w 356235"/>
                  <a:gd name="connsiteY13" fmla="*/ 202226 h 418846"/>
                  <a:gd name="connsiteX14" fmla="*/ 163364 w 356235"/>
                  <a:gd name="connsiteY14" fmla="*/ 169841 h 418846"/>
                  <a:gd name="connsiteX15" fmla="*/ 80603 w 356235"/>
                  <a:gd name="connsiteY15" fmla="*/ 184234 h 418846"/>
                  <a:gd name="connsiteX16" fmla="*/ 21590 w 356235"/>
                  <a:gd name="connsiteY16" fmla="*/ 226695 h 418846"/>
                  <a:gd name="connsiteX17" fmla="*/ 0 w 356235"/>
                  <a:gd name="connsiteY17" fmla="*/ 294344 h 418846"/>
                  <a:gd name="connsiteX18" fmla="*/ 20871 w 356235"/>
                  <a:gd name="connsiteY18" fmla="*/ 361992 h 418846"/>
                  <a:gd name="connsiteX19" fmla="*/ 77724 w 356235"/>
                  <a:gd name="connsiteY19" fmla="*/ 404453 h 418846"/>
                  <a:gd name="connsiteX20" fmla="*/ 158327 w 356235"/>
                  <a:gd name="connsiteY20" fmla="*/ 418846 h 418846"/>
                  <a:gd name="connsiteX21" fmla="*/ 268436 w 356235"/>
                  <a:gd name="connsiteY21" fmla="*/ 385022 h 418846"/>
                  <a:gd name="connsiteX22" fmla="*/ 282829 w 356235"/>
                  <a:gd name="connsiteY22" fmla="*/ 369909 h 418846"/>
                  <a:gd name="connsiteX23" fmla="*/ 282829 w 356235"/>
                  <a:gd name="connsiteY23" fmla="*/ 410210 h 418846"/>
                  <a:gd name="connsiteX24" fmla="*/ 356235 w 356235"/>
                  <a:gd name="connsiteY24" fmla="*/ 410210 h 418846"/>
                  <a:gd name="connsiteX25" fmla="*/ 356235 w 356235"/>
                  <a:gd name="connsiteY25" fmla="*/ 159046 h 418846"/>
                  <a:gd name="connsiteX26" fmla="*/ 341122 w 356235"/>
                  <a:gd name="connsiteY26" fmla="*/ 87080 h 418846"/>
                  <a:gd name="connsiteX27" fmla="*/ 254043 w 356235"/>
                  <a:gd name="connsiteY27" fmla="*/ 342561 h 418846"/>
                  <a:gd name="connsiteX28" fmla="*/ 182796 w 356235"/>
                  <a:gd name="connsiteY28" fmla="*/ 359114 h 418846"/>
                  <a:gd name="connsiteX29" fmla="*/ 182796 w 356235"/>
                  <a:gd name="connsiteY29" fmla="*/ 359114 h 418846"/>
                  <a:gd name="connsiteX30" fmla="*/ 110109 w 356235"/>
                  <a:gd name="connsiteY30" fmla="*/ 342561 h 418846"/>
                  <a:gd name="connsiteX31" fmla="*/ 81323 w 356235"/>
                  <a:gd name="connsiteY31" fmla="*/ 294344 h 418846"/>
                  <a:gd name="connsiteX32" fmla="*/ 110109 w 356235"/>
                  <a:gd name="connsiteY32" fmla="*/ 244687 h 418846"/>
                  <a:gd name="connsiteX33" fmla="*/ 182796 w 356235"/>
                  <a:gd name="connsiteY33" fmla="*/ 228134 h 418846"/>
                  <a:gd name="connsiteX34" fmla="*/ 254043 w 356235"/>
                  <a:gd name="connsiteY34" fmla="*/ 244687 h 418846"/>
                  <a:gd name="connsiteX35" fmla="*/ 282829 w 356235"/>
                  <a:gd name="connsiteY35" fmla="*/ 293624 h 418846"/>
                  <a:gd name="connsiteX36" fmla="*/ 254043 w 356235"/>
                  <a:gd name="connsiteY36" fmla="*/ 341842 h 418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356235" h="418846">
                    <a:moveTo>
                      <a:pt x="342562" y="87799"/>
                    </a:moveTo>
                    <a:cubicBezTo>
                      <a:pt x="332486" y="67649"/>
                      <a:pt x="319532" y="51096"/>
                      <a:pt x="302260" y="38142"/>
                    </a:cubicBezTo>
                    <a:cubicBezTo>
                      <a:pt x="284988" y="25188"/>
                      <a:pt x="266277" y="15833"/>
                      <a:pt x="245407" y="9356"/>
                    </a:cubicBezTo>
                    <a:cubicBezTo>
                      <a:pt x="223817" y="3598"/>
                      <a:pt x="201507" y="0"/>
                      <a:pt x="177758" y="0"/>
                    </a:cubicBezTo>
                    <a:cubicBezTo>
                      <a:pt x="141055" y="0"/>
                      <a:pt x="108670" y="7916"/>
                      <a:pt x="79163" y="24469"/>
                    </a:cubicBezTo>
                    <a:cubicBezTo>
                      <a:pt x="50377" y="40301"/>
                      <a:pt x="28067" y="64770"/>
                      <a:pt x="14393" y="97875"/>
                    </a:cubicBezTo>
                    <a:lnTo>
                      <a:pt x="75565" y="132419"/>
                    </a:lnTo>
                    <a:cubicBezTo>
                      <a:pt x="83482" y="112988"/>
                      <a:pt x="95716" y="97875"/>
                      <a:pt x="112988" y="86360"/>
                    </a:cubicBezTo>
                    <a:cubicBezTo>
                      <a:pt x="130260" y="75565"/>
                      <a:pt x="151130" y="69808"/>
                      <a:pt x="176318" y="69808"/>
                    </a:cubicBezTo>
                    <a:cubicBezTo>
                      <a:pt x="201507" y="69808"/>
                      <a:pt x="213022" y="72686"/>
                      <a:pt x="228134" y="79163"/>
                    </a:cubicBezTo>
                    <a:cubicBezTo>
                      <a:pt x="243248" y="85640"/>
                      <a:pt x="256202" y="95716"/>
                      <a:pt x="265557" y="110109"/>
                    </a:cubicBezTo>
                    <a:cubicBezTo>
                      <a:pt x="274913" y="124502"/>
                      <a:pt x="279951" y="143214"/>
                      <a:pt x="279951" y="166243"/>
                    </a:cubicBezTo>
                    <a:lnTo>
                      <a:pt x="279951" y="210862"/>
                    </a:lnTo>
                    <a:cubicBezTo>
                      <a:pt x="277072" y="207984"/>
                      <a:pt x="274193" y="205105"/>
                      <a:pt x="271314" y="202226"/>
                    </a:cubicBezTo>
                    <a:cubicBezTo>
                      <a:pt x="246846" y="180636"/>
                      <a:pt x="210863" y="169841"/>
                      <a:pt x="163364" y="169841"/>
                    </a:cubicBezTo>
                    <a:cubicBezTo>
                      <a:pt x="115867" y="169841"/>
                      <a:pt x="105791" y="174879"/>
                      <a:pt x="80603" y="184234"/>
                    </a:cubicBezTo>
                    <a:cubicBezTo>
                      <a:pt x="55414" y="193590"/>
                      <a:pt x="35983" y="207984"/>
                      <a:pt x="21590" y="226695"/>
                    </a:cubicBezTo>
                    <a:cubicBezTo>
                      <a:pt x="7197" y="245406"/>
                      <a:pt x="0" y="267716"/>
                      <a:pt x="0" y="294344"/>
                    </a:cubicBezTo>
                    <a:cubicBezTo>
                      <a:pt x="0" y="320971"/>
                      <a:pt x="7197" y="343281"/>
                      <a:pt x="20871" y="361992"/>
                    </a:cubicBezTo>
                    <a:cubicBezTo>
                      <a:pt x="34544" y="380704"/>
                      <a:pt x="53975" y="394377"/>
                      <a:pt x="77724" y="404453"/>
                    </a:cubicBezTo>
                    <a:cubicBezTo>
                      <a:pt x="101473" y="414528"/>
                      <a:pt x="128821" y="418846"/>
                      <a:pt x="158327" y="418846"/>
                    </a:cubicBezTo>
                    <a:cubicBezTo>
                      <a:pt x="205825" y="418846"/>
                      <a:pt x="242528" y="407331"/>
                      <a:pt x="268436" y="385022"/>
                    </a:cubicBezTo>
                    <a:cubicBezTo>
                      <a:pt x="273473" y="380704"/>
                      <a:pt x="278511" y="374946"/>
                      <a:pt x="282829" y="369909"/>
                    </a:cubicBezTo>
                    <a:lnTo>
                      <a:pt x="282829" y="410210"/>
                    </a:lnTo>
                    <a:lnTo>
                      <a:pt x="356235" y="410210"/>
                    </a:lnTo>
                    <a:lnTo>
                      <a:pt x="356235" y="159046"/>
                    </a:lnTo>
                    <a:cubicBezTo>
                      <a:pt x="356235" y="130979"/>
                      <a:pt x="351198" y="107230"/>
                      <a:pt x="341122" y="87080"/>
                    </a:cubicBezTo>
                    <a:close/>
                    <a:moveTo>
                      <a:pt x="254043" y="342561"/>
                    </a:moveTo>
                    <a:cubicBezTo>
                      <a:pt x="235331" y="353356"/>
                      <a:pt x="211582" y="359114"/>
                      <a:pt x="182796" y="359114"/>
                    </a:cubicBezTo>
                    <a:lnTo>
                      <a:pt x="182796" y="359114"/>
                    </a:lnTo>
                    <a:cubicBezTo>
                      <a:pt x="154009" y="359114"/>
                      <a:pt x="129540" y="353356"/>
                      <a:pt x="110109" y="342561"/>
                    </a:cubicBezTo>
                    <a:cubicBezTo>
                      <a:pt x="90678" y="331766"/>
                      <a:pt x="81323" y="316653"/>
                      <a:pt x="81323" y="294344"/>
                    </a:cubicBezTo>
                    <a:cubicBezTo>
                      <a:pt x="81323" y="272034"/>
                      <a:pt x="90678" y="255482"/>
                      <a:pt x="110109" y="244687"/>
                    </a:cubicBezTo>
                    <a:cubicBezTo>
                      <a:pt x="129540" y="233892"/>
                      <a:pt x="154009" y="228134"/>
                      <a:pt x="182796" y="228134"/>
                    </a:cubicBezTo>
                    <a:cubicBezTo>
                      <a:pt x="211582" y="228134"/>
                      <a:pt x="235331" y="233892"/>
                      <a:pt x="254043" y="244687"/>
                    </a:cubicBezTo>
                    <a:cubicBezTo>
                      <a:pt x="272754" y="255482"/>
                      <a:pt x="282829" y="272754"/>
                      <a:pt x="282829" y="293624"/>
                    </a:cubicBezTo>
                    <a:cubicBezTo>
                      <a:pt x="282829" y="314494"/>
                      <a:pt x="273473" y="331047"/>
                      <a:pt x="254043" y="341842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3" name="Forma libre 22">
                <a:extLst>
                  <a:ext uri="{FF2B5EF4-FFF2-40B4-BE49-F238E27FC236}">
                    <a16:creationId xmlns:a16="http://schemas.microsoft.com/office/drawing/2014/main" id="{1EA641D3-B983-1DC1-E254-4D9E90373745}"/>
                  </a:ext>
                </a:extLst>
              </p:cNvPr>
              <p:cNvSpPr/>
              <p:nvPr/>
            </p:nvSpPr>
            <p:spPr>
              <a:xfrm>
                <a:off x="13332554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45974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9CEEF4A-7598-08FC-4508-B7EB08BD0A5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9755" y="1138517"/>
            <a:ext cx="8065026" cy="5170803"/>
          </a:xfrm>
          <a:prstGeom prst="roundRect">
            <a:avLst>
              <a:gd name="adj" fmla="val 1974"/>
            </a:avLst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C5F8771-5727-F872-65D1-8066EA6D67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6800" y="1137600"/>
            <a:ext cx="3006000" cy="5173200"/>
          </a:xfrm>
          <a:prstGeom prst="rect">
            <a:avLst/>
          </a:prstGeom>
        </p:spPr>
        <p:txBody>
          <a:bodyPr lIns="0"/>
          <a:lstStyle/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  <a:p>
            <a:pPr lvl="0"/>
            <a:r>
              <a:rPr lang="en-GB"/>
              <a:t>Segundo Nivel</a:t>
            </a:r>
          </a:p>
          <a:p>
            <a:pPr lvl="2"/>
            <a:r>
              <a:rPr lang="en-GB"/>
              <a:t>Tercer Nivel</a:t>
            </a:r>
          </a:p>
          <a:p>
            <a:pPr lvl="3"/>
            <a:r>
              <a:rPr lang="en-GB"/>
              <a:t>Cuarto Nivel</a:t>
            </a:r>
          </a:p>
          <a:p>
            <a:pPr lvl="4"/>
            <a:r>
              <a:rPr lang="en-GB"/>
              <a:t>Quinto Nivel</a:t>
            </a:r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4FCEC45-73DD-5106-188E-A8BD8482DB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797" y="177981"/>
            <a:ext cx="9645990" cy="607923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>
              <a:defRPr b="0"/>
            </a:lvl1pPr>
          </a:lstStyle>
          <a:p>
            <a:r>
              <a:rPr lang="es-ES"/>
              <a:t>Haga clic para modificar el título del patrón</a:t>
            </a:r>
            <a:endParaRPr lang="en-US"/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EE455EFA-BDCB-B94B-B911-7317E84E7919}"/>
              </a:ext>
            </a:extLst>
          </p:cNvPr>
          <p:cNvGrpSpPr/>
          <p:nvPr userDrawn="1"/>
        </p:nvGrpSpPr>
        <p:grpSpPr>
          <a:xfrm>
            <a:off x="10942961" y="177981"/>
            <a:ext cx="842242" cy="494537"/>
            <a:chOff x="8336629" y="4518109"/>
            <a:chExt cx="5193114" cy="3049227"/>
          </a:xfrm>
        </p:grpSpPr>
        <p:grpSp>
          <p:nvGrpSpPr>
            <p:cNvPr id="9" name="Gráfico 12">
              <a:extLst>
                <a:ext uri="{FF2B5EF4-FFF2-40B4-BE49-F238E27FC236}">
                  <a16:creationId xmlns:a16="http://schemas.microsoft.com/office/drawing/2014/main" id="{2DFDAE58-78F5-47FC-114D-B607EB5DB6C5}"/>
                </a:ext>
              </a:extLst>
            </p:cNvPr>
            <p:cNvGrpSpPr/>
            <p:nvPr/>
          </p:nvGrpSpPr>
          <p:grpSpPr>
            <a:xfrm>
              <a:off x="8336629" y="4518109"/>
              <a:ext cx="5193114" cy="1989158"/>
              <a:chOff x="8336629" y="4518109"/>
              <a:chExt cx="5193114" cy="1989158"/>
            </a:xfrm>
          </p:grpSpPr>
          <p:sp>
            <p:nvSpPr>
              <p:cNvPr id="28" name="Forma libre 27">
                <a:extLst>
                  <a:ext uri="{FF2B5EF4-FFF2-40B4-BE49-F238E27FC236}">
                    <a16:creationId xmlns:a16="http://schemas.microsoft.com/office/drawing/2014/main" id="{713AA339-43AC-FC00-B720-D2418AEC0A08}"/>
                  </a:ext>
                </a:extLst>
              </p:cNvPr>
              <p:cNvSpPr/>
              <p:nvPr/>
            </p:nvSpPr>
            <p:spPr>
              <a:xfrm>
                <a:off x="10235109" y="4639013"/>
                <a:ext cx="1689777" cy="1868254"/>
              </a:xfrm>
              <a:custGeom>
                <a:avLst/>
                <a:gdLst>
                  <a:gd name="connsiteX0" fmla="*/ 1241425 w 1689777"/>
                  <a:gd name="connsiteY0" fmla="*/ 115866 h 1868254"/>
                  <a:gd name="connsiteX1" fmla="*/ 763566 w 1689777"/>
                  <a:gd name="connsiteY1" fmla="*/ 0 h 1868254"/>
                  <a:gd name="connsiteX2" fmla="*/ 0 w 1689777"/>
                  <a:gd name="connsiteY2" fmla="*/ 0 h 1868254"/>
                  <a:gd name="connsiteX3" fmla="*/ 0 w 1689777"/>
                  <a:gd name="connsiteY3" fmla="*/ 1868255 h 1868254"/>
                  <a:gd name="connsiteX4" fmla="*/ 763566 w 1689777"/>
                  <a:gd name="connsiteY4" fmla="*/ 1868255 h 1868254"/>
                  <a:gd name="connsiteX5" fmla="*/ 1241425 w 1689777"/>
                  <a:gd name="connsiteY5" fmla="*/ 1752388 h 1868254"/>
                  <a:gd name="connsiteX6" fmla="*/ 1569593 w 1689777"/>
                  <a:gd name="connsiteY6" fmla="*/ 1425660 h 1868254"/>
                  <a:gd name="connsiteX7" fmla="*/ 1689778 w 1689777"/>
                  <a:gd name="connsiteY7" fmla="*/ 934847 h 1868254"/>
                  <a:gd name="connsiteX8" fmla="*/ 1569593 w 1689777"/>
                  <a:gd name="connsiteY8" fmla="*/ 442595 h 1868254"/>
                  <a:gd name="connsiteX9" fmla="*/ 1241425 w 1689777"/>
                  <a:gd name="connsiteY9" fmla="*/ 117306 h 1868254"/>
                  <a:gd name="connsiteX10" fmla="*/ 1241425 w 1689777"/>
                  <a:gd name="connsiteY10" fmla="*/ 117306 h 1868254"/>
                  <a:gd name="connsiteX11" fmla="*/ 1196086 w 1689777"/>
                  <a:gd name="connsiteY11" fmla="*/ 1234228 h 1868254"/>
                  <a:gd name="connsiteX12" fmla="*/ 1025525 w 1689777"/>
                  <a:gd name="connsiteY12" fmla="*/ 1430697 h 1868254"/>
                  <a:gd name="connsiteX13" fmla="*/ 736939 w 1689777"/>
                  <a:gd name="connsiteY13" fmla="*/ 1499785 h 1868254"/>
                  <a:gd name="connsiteX14" fmla="*/ 419566 w 1689777"/>
                  <a:gd name="connsiteY14" fmla="*/ 1499785 h 1868254"/>
                  <a:gd name="connsiteX15" fmla="*/ 419566 w 1689777"/>
                  <a:gd name="connsiteY15" fmla="*/ 367750 h 1868254"/>
                  <a:gd name="connsiteX16" fmla="*/ 736939 w 1689777"/>
                  <a:gd name="connsiteY16" fmla="*/ 367750 h 1868254"/>
                  <a:gd name="connsiteX17" fmla="*/ 1025525 w 1689777"/>
                  <a:gd name="connsiteY17" fmla="*/ 436838 h 1868254"/>
                  <a:gd name="connsiteX18" fmla="*/ 1196086 w 1689777"/>
                  <a:gd name="connsiteY18" fmla="*/ 633307 h 1868254"/>
                  <a:gd name="connsiteX19" fmla="*/ 1252220 w 1689777"/>
                  <a:gd name="connsiteY19" fmla="*/ 933408 h 1868254"/>
                  <a:gd name="connsiteX20" fmla="*/ 1196086 w 1689777"/>
                  <a:gd name="connsiteY20" fmla="*/ 1233509 h 1868254"/>
                  <a:gd name="connsiteX21" fmla="*/ 1196086 w 1689777"/>
                  <a:gd name="connsiteY21" fmla="*/ 123350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689777" h="1868254">
                    <a:moveTo>
                      <a:pt x="1241425" y="115866"/>
                    </a:moveTo>
                    <a:cubicBezTo>
                      <a:pt x="1102529" y="38142"/>
                      <a:pt x="943483" y="0"/>
                      <a:pt x="763566" y="0"/>
                    </a:cubicBezTo>
                    <a:lnTo>
                      <a:pt x="0" y="0"/>
                    </a:lnTo>
                    <a:lnTo>
                      <a:pt x="0" y="1868255"/>
                    </a:lnTo>
                    <a:lnTo>
                      <a:pt x="763566" y="1868255"/>
                    </a:lnTo>
                    <a:cubicBezTo>
                      <a:pt x="943483" y="1868255"/>
                      <a:pt x="1102529" y="1829393"/>
                      <a:pt x="1241425" y="1752388"/>
                    </a:cubicBezTo>
                    <a:cubicBezTo>
                      <a:pt x="1380321" y="1674664"/>
                      <a:pt x="1489710" y="1565995"/>
                      <a:pt x="1569593" y="1425660"/>
                    </a:cubicBezTo>
                    <a:cubicBezTo>
                      <a:pt x="1649476" y="1285325"/>
                      <a:pt x="1689778" y="1121241"/>
                      <a:pt x="1689778" y="934847"/>
                    </a:cubicBezTo>
                    <a:cubicBezTo>
                      <a:pt x="1689778" y="748453"/>
                      <a:pt x="1649476" y="582210"/>
                      <a:pt x="1569593" y="442595"/>
                    </a:cubicBezTo>
                    <a:cubicBezTo>
                      <a:pt x="1489710" y="302980"/>
                      <a:pt x="1380321" y="194310"/>
                      <a:pt x="1241425" y="117306"/>
                    </a:cubicBezTo>
                    <a:lnTo>
                      <a:pt x="1241425" y="117306"/>
                    </a:lnTo>
                    <a:close/>
                    <a:moveTo>
                      <a:pt x="1196086" y="1234228"/>
                    </a:moveTo>
                    <a:cubicBezTo>
                      <a:pt x="1158664" y="1319149"/>
                      <a:pt x="1101810" y="1383919"/>
                      <a:pt x="1025525" y="1430697"/>
                    </a:cubicBezTo>
                    <a:cubicBezTo>
                      <a:pt x="949240" y="1476756"/>
                      <a:pt x="852805" y="1499785"/>
                      <a:pt x="736939" y="1499785"/>
                    </a:cubicBezTo>
                    <a:lnTo>
                      <a:pt x="419566" y="1499785"/>
                    </a:lnTo>
                    <a:lnTo>
                      <a:pt x="419566" y="367750"/>
                    </a:lnTo>
                    <a:lnTo>
                      <a:pt x="736939" y="367750"/>
                    </a:lnTo>
                    <a:cubicBezTo>
                      <a:pt x="852805" y="367750"/>
                      <a:pt x="948521" y="390779"/>
                      <a:pt x="1025525" y="436838"/>
                    </a:cubicBezTo>
                    <a:cubicBezTo>
                      <a:pt x="1101810" y="482896"/>
                      <a:pt x="1158664" y="548386"/>
                      <a:pt x="1196086" y="633307"/>
                    </a:cubicBezTo>
                    <a:cubicBezTo>
                      <a:pt x="1233509" y="718227"/>
                      <a:pt x="1252220" y="818261"/>
                      <a:pt x="1252220" y="933408"/>
                    </a:cubicBezTo>
                    <a:cubicBezTo>
                      <a:pt x="1252220" y="1048554"/>
                      <a:pt x="1233509" y="1149308"/>
                      <a:pt x="1196086" y="1233509"/>
                    </a:cubicBezTo>
                    <a:lnTo>
                      <a:pt x="1196086" y="1233509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7" name="Forma libre 46">
                <a:extLst>
                  <a:ext uri="{FF2B5EF4-FFF2-40B4-BE49-F238E27FC236}">
                    <a16:creationId xmlns:a16="http://schemas.microsoft.com/office/drawing/2014/main" id="{1EC45183-F4D6-B27C-433F-8D4CDFEF10C3}"/>
                  </a:ext>
                </a:extLst>
              </p:cNvPr>
              <p:cNvSpPr/>
              <p:nvPr/>
            </p:nvSpPr>
            <p:spPr>
              <a:xfrm>
                <a:off x="12200519" y="4639013"/>
                <a:ext cx="1329224" cy="1868254"/>
              </a:xfrm>
              <a:custGeom>
                <a:avLst/>
                <a:gdLst>
                  <a:gd name="connsiteX0" fmla="*/ 1329224 w 1329224"/>
                  <a:gd name="connsiteY0" fmla="*/ 368469 h 1868254"/>
                  <a:gd name="connsiteX1" fmla="*/ 1329224 w 1329224"/>
                  <a:gd name="connsiteY1" fmla="*/ 0 h 1868254"/>
                  <a:gd name="connsiteX2" fmla="*/ 419566 w 1329224"/>
                  <a:gd name="connsiteY2" fmla="*/ 0 h 1868254"/>
                  <a:gd name="connsiteX3" fmla="*/ 176318 w 1329224"/>
                  <a:gd name="connsiteY3" fmla="*/ 0 h 1868254"/>
                  <a:gd name="connsiteX4" fmla="*/ 0 w 1329224"/>
                  <a:gd name="connsiteY4" fmla="*/ 0 h 1868254"/>
                  <a:gd name="connsiteX5" fmla="*/ 0 w 1329224"/>
                  <a:gd name="connsiteY5" fmla="*/ 1868255 h 1868254"/>
                  <a:gd name="connsiteX6" fmla="*/ 176318 w 1329224"/>
                  <a:gd name="connsiteY6" fmla="*/ 1868255 h 1868254"/>
                  <a:gd name="connsiteX7" fmla="*/ 419566 w 1329224"/>
                  <a:gd name="connsiteY7" fmla="*/ 1868255 h 1868254"/>
                  <a:gd name="connsiteX8" fmla="*/ 1329224 w 1329224"/>
                  <a:gd name="connsiteY8" fmla="*/ 1868255 h 1868254"/>
                  <a:gd name="connsiteX9" fmla="*/ 1329224 w 1329224"/>
                  <a:gd name="connsiteY9" fmla="*/ 1499785 h 1868254"/>
                  <a:gd name="connsiteX10" fmla="*/ 419566 w 1329224"/>
                  <a:gd name="connsiteY10" fmla="*/ 1499785 h 1868254"/>
                  <a:gd name="connsiteX11" fmla="*/ 419566 w 1329224"/>
                  <a:gd name="connsiteY11" fmla="*/ 1088856 h 1868254"/>
                  <a:gd name="connsiteX12" fmla="*/ 1214797 w 1329224"/>
                  <a:gd name="connsiteY12" fmla="*/ 1088856 h 1868254"/>
                  <a:gd name="connsiteX13" fmla="*/ 1214797 w 1329224"/>
                  <a:gd name="connsiteY13" fmla="*/ 731181 h 1868254"/>
                  <a:gd name="connsiteX14" fmla="*/ 419566 w 1329224"/>
                  <a:gd name="connsiteY14" fmla="*/ 731181 h 1868254"/>
                  <a:gd name="connsiteX15" fmla="*/ 419566 w 1329224"/>
                  <a:gd name="connsiteY15" fmla="*/ 368469 h 1868254"/>
                  <a:gd name="connsiteX16" fmla="*/ 1329224 w 1329224"/>
                  <a:gd name="connsiteY16" fmla="*/ 36846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29224" h="1868254">
                    <a:moveTo>
                      <a:pt x="1329224" y="368469"/>
                    </a:moveTo>
                    <a:lnTo>
                      <a:pt x="1329224" y="0"/>
                    </a:lnTo>
                    <a:lnTo>
                      <a:pt x="419566" y="0"/>
                    </a:lnTo>
                    <a:lnTo>
                      <a:pt x="176318" y="0"/>
                    </a:lnTo>
                    <a:lnTo>
                      <a:pt x="0" y="0"/>
                    </a:lnTo>
                    <a:lnTo>
                      <a:pt x="0" y="1868255"/>
                    </a:lnTo>
                    <a:lnTo>
                      <a:pt x="176318" y="1868255"/>
                    </a:lnTo>
                    <a:lnTo>
                      <a:pt x="419566" y="1868255"/>
                    </a:lnTo>
                    <a:lnTo>
                      <a:pt x="1329224" y="1868255"/>
                    </a:lnTo>
                    <a:lnTo>
                      <a:pt x="1329224" y="1499785"/>
                    </a:lnTo>
                    <a:lnTo>
                      <a:pt x="419566" y="1499785"/>
                    </a:lnTo>
                    <a:lnTo>
                      <a:pt x="419566" y="1088856"/>
                    </a:lnTo>
                    <a:lnTo>
                      <a:pt x="1214797" y="1088856"/>
                    </a:lnTo>
                    <a:lnTo>
                      <a:pt x="1214797" y="731181"/>
                    </a:lnTo>
                    <a:lnTo>
                      <a:pt x="419566" y="731181"/>
                    </a:lnTo>
                    <a:lnTo>
                      <a:pt x="419566" y="368469"/>
                    </a:lnTo>
                    <a:lnTo>
                      <a:pt x="1329224" y="368469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8" name="Forma libre 47">
                <a:extLst>
                  <a:ext uri="{FF2B5EF4-FFF2-40B4-BE49-F238E27FC236}">
                    <a16:creationId xmlns:a16="http://schemas.microsoft.com/office/drawing/2014/main" id="{0E7E4206-D62A-2616-2770-1C66AB125BDA}"/>
                  </a:ext>
                </a:extLst>
              </p:cNvPr>
              <p:cNvSpPr/>
              <p:nvPr/>
            </p:nvSpPr>
            <p:spPr>
              <a:xfrm>
                <a:off x="9051788" y="5363755"/>
                <a:ext cx="923432" cy="682652"/>
              </a:xfrm>
              <a:custGeom>
                <a:avLst/>
                <a:gdLst>
                  <a:gd name="connsiteX0" fmla="*/ 904810 w 923432"/>
                  <a:gd name="connsiteY0" fmla="*/ 320933 h 682652"/>
                  <a:gd name="connsiteX1" fmla="*/ 510433 w 923432"/>
                  <a:gd name="connsiteY1" fmla="*/ 56096 h 682652"/>
                  <a:gd name="connsiteX2" fmla="*/ 306047 w 923432"/>
                  <a:gd name="connsiteY2" fmla="*/ 1401 h 682652"/>
                  <a:gd name="connsiteX3" fmla="*/ 10984 w 923432"/>
                  <a:gd name="connsiteY3" fmla="*/ 253284 h 682652"/>
                  <a:gd name="connsiteX4" fmla="*/ 5227 w 923432"/>
                  <a:gd name="connsiteY4" fmla="*/ 410172 h 682652"/>
                  <a:gd name="connsiteX5" fmla="*/ 113177 w 923432"/>
                  <a:gd name="connsiteY5" fmla="*/ 601603 h 682652"/>
                  <a:gd name="connsiteX6" fmla="*/ 520508 w 923432"/>
                  <a:gd name="connsiteY6" fmla="*/ 623193 h 682652"/>
                  <a:gd name="connsiteX7" fmla="*/ 902651 w 923432"/>
                  <a:gd name="connsiteY7" fmla="*/ 365552 h 682652"/>
                  <a:gd name="connsiteX8" fmla="*/ 904090 w 923432"/>
                  <a:gd name="connsiteY8" fmla="*/ 320213 h 682652"/>
                  <a:gd name="connsiteX9" fmla="*/ 904090 w 923432"/>
                  <a:gd name="connsiteY9" fmla="*/ 320213 h 682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23432" h="682652">
                    <a:moveTo>
                      <a:pt x="904810" y="320933"/>
                    </a:moveTo>
                    <a:cubicBezTo>
                      <a:pt x="774550" y="230975"/>
                      <a:pt x="647889" y="135259"/>
                      <a:pt x="510433" y="56096"/>
                    </a:cubicBezTo>
                    <a:cubicBezTo>
                      <a:pt x="447822" y="20112"/>
                      <a:pt x="379453" y="-6515"/>
                      <a:pt x="306047" y="1401"/>
                    </a:cubicBezTo>
                    <a:cubicBezTo>
                      <a:pt x="152758" y="18673"/>
                      <a:pt x="54164" y="105033"/>
                      <a:pt x="10984" y="253284"/>
                    </a:cubicBezTo>
                    <a:cubicBezTo>
                      <a:pt x="-4849" y="307979"/>
                      <a:pt x="-531" y="385703"/>
                      <a:pt x="5227" y="410172"/>
                    </a:cubicBezTo>
                    <a:cubicBezTo>
                      <a:pt x="23218" y="483578"/>
                      <a:pt x="52725" y="552666"/>
                      <a:pt x="113177" y="601603"/>
                    </a:cubicBezTo>
                    <a:cubicBezTo>
                      <a:pt x="239838" y="703076"/>
                      <a:pt x="379453" y="708114"/>
                      <a:pt x="520508" y="623193"/>
                    </a:cubicBezTo>
                    <a:cubicBezTo>
                      <a:pt x="652207" y="544030"/>
                      <a:pt x="775990" y="452632"/>
                      <a:pt x="902651" y="365552"/>
                    </a:cubicBezTo>
                    <a:cubicBezTo>
                      <a:pt x="927120" y="349000"/>
                      <a:pt x="932877" y="339644"/>
                      <a:pt x="904090" y="320213"/>
                    </a:cubicBezTo>
                    <a:lnTo>
                      <a:pt x="904090" y="320213"/>
                    </a:lnTo>
                    <a:close/>
                  </a:path>
                </a:pathLst>
              </a:custGeom>
              <a:solidFill>
                <a:srgbClr val="0DA9FF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grpSp>
            <p:nvGrpSpPr>
              <p:cNvPr id="49" name="Gráfico 12">
                <a:extLst>
                  <a:ext uri="{FF2B5EF4-FFF2-40B4-BE49-F238E27FC236}">
                    <a16:creationId xmlns:a16="http://schemas.microsoft.com/office/drawing/2014/main" id="{808C5E83-F083-F36F-A139-4259B1AAD0F4}"/>
                  </a:ext>
                </a:extLst>
              </p:cNvPr>
              <p:cNvGrpSpPr/>
              <p:nvPr/>
            </p:nvGrpSpPr>
            <p:grpSpPr>
              <a:xfrm>
                <a:off x="8336629" y="4518109"/>
                <a:ext cx="489373" cy="1989158"/>
                <a:chOff x="8336629" y="4518109"/>
                <a:chExt cx="489373" cy="1989158"/>
              </a:xfrm>
              <a:solidFill>
                <a:srgbClr val="00A443"/>
              </a:solidFill>
            </p:grpSpPr>
            <p:sp>
              <p:nvSpPr>
                <p:cNvPr id="50" name="Forma libre 49">
                  <a:extLst>
                    <a:ext uri="{FF2B5EF4-FFF2-40B4-BE49-F238E27FC236}">
                      <a16:creationId xmlns:a16="http://schemas.microsoft.com/office/drawing/2014/main" id="{45667CA9-3E7D-A4EA-5C0D-F9298139DFBA}"/>
                    </a:ext>
                  </a:extLst>
                </p:cNvPr>
                <p:cNvSpPr/>
                <p:nvPr/>
              </p:nvSpPr>
              <p:spPr>
                <a:xfrm>
                  <a:off x="8385566" y="5196035"/>
                  <a:ext cx="392218" cy="1311232"/>
                </a:xfrm>
                <a:custGeom>
                  <a:avLst/>
                  <a:gdLst>
                    <a:gd name="connsiteX0" fmla="*/ 0 w 392218"/>
                    <a:gd name="connsiteY0" fmla="*/ 0 h 1311232"/>
                    <a:gd name="connsiteX1" fmla="*/ 392218 w 392218"/>
                    <a:gd name="connsiteY1" fmla="*/ 0 h 1311232"/>
                    <a:gd name="connsiteX2" fmla="*/ 392218 w 392218"/>
                    <a:gd name="connsiteY2" fmla="*/ 1311233 h 1311232"/>
                    <a:gd name="connsiteX3" fmla="*/ 0 w 392218"/>
                    <a:gd name="connsiteY3" fmla="*/ 1311233 h 1311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2218" h="1311232">
                      <a:moveTo>
                        <a:pt x="0" y="0"/>
                      </a:moveTo>
                      <a:lnTo>
                        <a:pt x="392218" y="0"/>
                      </a:lnTo>
                      <a:lnTo>
                        <a:pt x="392218" y="1311233"/>
                      </a:lnTo>
                      <a:lnTo>
                        <a:pt x="0" y="1311233"/>
                      </a:lnTo>
                      <a:close/>
                    </a:path>
                  </a:pathLst>
                </a:custGeom>
                <a:solidFill>
                  <a:srgbClr val="00A443"/>
                </a:solidFill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  <p:sp>
              <p:nvSpPr>
                <p:cNvPr id="51" name="Forma libre 50">
                  <a:extLst>
                    <a:ext uri="{FF2B5EF4-FFF2-40B4-BE49-F238E27FC236}">
                      <a16:creationId xmlns:a16="http://schemas.microsoft.com/office/drawing/2014/main" id="{DEB47DA1-E240-644D-19E8-DAC3BD7CD734}"/>
                    </a:ext>
                  </a:extLst>
                </p:cNvPr>
                <p:cNvSpPr/>
                <p:nvPr/>
              </p:nvSpPr>
              <p:spPr>
                <a:xfrm>
                  <a:off x="8336629" y="4518109"/>
                  <a:ext cx="489373" cy="489373"/>
                </a:xfrm>
                <a:custGeom>
                  <a:avLst/>
                  <a:gdLst>
                    <a:gd name="connsiteX0" fmla="*/ 489373 w 489373"/>
                    <a:gd name="connsiteY0" fmla="*/ 244687 h 489373"/>
                    <a:gd name="connsiteX1" fmla="*/ 244687 w 489373"/>
                    <a:gd name="connsiteY1" fmla="*/ 489373 h 489373"/>
                    <a:gd name="connsiteX2" fmla="*/ 0 w 489373"/>
                    <a:gd name="connsiteY2" fmla="*/ 244687 h 489373"/>
                    <a:gd name="connsiteX3" fmla="*/ 244687 w 489373"/>
                    <a:gd name="connsiteY3" fmla="*/ 0 h 489373"/>
                    <a:gd name="connsiteX4" fmla="*/ 489373 w 489373"/>
                    <a:gd name="connsiteY4" fmla="*/ 244687 h 4893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9373" h="489373">
                      <a:moveTo>
                        <a:pt x="489373" y="244687"/>
                      </a:moveTo>
                      <a:cubicBezTo>
                        <a:pt x="489373" y="379823"/>
                        <a:pt x="379823" y="489373"/>
                        <a:pt x="244687" y="489373"/>
                      </a:cubicBezTo>
                      <a:cubicBezTo>
                        <a:pt x="109550" y="489373"/>
                        <a:pt x="0" y="379823"/>
                        <a:pt x="0" y="244687"/>
                      </a:cubicBezTo>
                      <a:cubicBezTo>
                        <a:pt x="0" y="109550"/>
                        <a:pt x="109550" y="0"/>
                        <a:pt x="244687" y="0"/>
                      </a:cubicBezTo>
                      <a:cubicBezTo>
                        <a:pt x="379823" y="0"/>
                        <a:pt x="489373" y="109550"/>
                        <a:pt x="489373" y="244687"/>
                      </a:cubicBezTo>
                      <a:close/>
                    </a:path>
                  </a:pathLst>
                </a:custGeom>
                <a:solidFill>
                  <a:srgbClr val="00A443"/>
                </a:solidFill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</p:grpSp>
        </p:grpSp>
        <p:grpSp>
          <p:nvGrpSpPr>
            <p:cNvPr id="10" name="Gráfico 12">
              <a:extLst>
                <a:ext uri="{FF2B5EF4-FFF2-40B4-BE49-F238E27FC236}">
                  <a16:creationId xmlns:a16="http://schemas.microsoft.com/office/drawing/2014/main" id="{D8B18E6A-2D9C-5F94-BC91-4A81F9631DDF}"/>
                </a:ext>
              </a:extLst>
            </p:cNvPr>
            <p:cNvGrpSpPr/>
            <p:nvPr/>
          </p:nvGrpSpPr>
          <p:grpSpPr>
            <a:xfrm>
              <a:off x="8340227" y="6873578"/>
              <a:ext cx="5188796" cy="693758"/>
              <a:chOff x="8340227" y="6873578"/>
              <a:chExt cx="5188796" cy="693758"/>
            </a:xfrm>
            <a:solidFill>
              <a:srgbClr val="00A443"/>
            </a:solidFill>
          </p:grpSpPr>
          <p:sp>
            <p:nvSpPr>
              <p:cNvPr id="11" name="Forma libre 10">
                <a:extLst>
                  <a:ext uri="{FF2B5EF4-FFF2-40B4-BE49-F238E27FC236}">
                    <a16:creationId xmlns:a16="http://schemas.microsoft.com/office/drawing/2014/main" id="{6AE457B9-AB00-8F04-A418-E5B0D2A6AE0A}"/>
                  </a:ext>
                </a:extLst>
              </p:cNvPr>
              <p:cNvSpPr/>
              <p:nvPr/>
            </p:nvSpPr>
            <p:spPr>
              <a:xfrm>
                <a:off x="8340227" y="6873578"/>
                <a:ext cx="534712" cy="570695"/>
              </a:xfrm>
              <a:custGeom>
                <a:avLst/>
                <a:gdLst>
                  <a:gd name="connsiteX0" fmla="*/ 271314 w 534712"/>
                  <a:gd name="connsiteY0" fmla="*/ 266277 h 570695"/>
                  <a:gd name="connsiteX1" fmla="*/ 271314 w 534712"/>
                  <a:gd name="connsiteY1" fmla="*/ 336804 h 570695"/>
                  <a:gd name="connsiteX2" fmla="*/ 447633 w 534712"/>
                  <a:gd name="connsiteY2" fmla="*/ 336804 h 570695"/>
                  <a:gd name="connsiteX3" fmla="*/ 426762 w 534712"/>
                  <a:gd name="connsiteY3" fmla="*/ 408771 h 570695"/>
                  <a:gd name="connsiteX4" fmla="*/ 366310 w 534712"/>
                  <a:gd name="connsiteY4" fmla="*/ 472101 h 570695"/>
                  <a:gd name="connsiteX5" fmla="*/ 271314 w 534712"/>
                  <a:gd name="connsiteY5" fmla="*/ 494411 h 570695"/>
                  <a:gd name="connsiteX6" fmla="*/ 177758 w 534712"/>
                  <a:gd name="connsiteY6" fmla="*/ 469222 h 570695"/>
                  <a:gd name="connsiteX7" fmla="*/ 110109 w 534712"/>
                  <a:gd name="connsiteY7" fmla="*/ 397256 h 570695"/>
                  <a:gd name="connsiteX8" fmla="*/ 84921 w 534712"/>
                  <a:gd name="connsiteY8" fmla="*/ 284988 h 570695"/>
                  <a:gd name="connsiteX9" fmla="*/ 99314 w 534712"/>
                  <a:gd name="connsiteY9" fmla="*/ 197189 h 570695"/>
                  <a:gd name="connsiteX10" fmla="*/ 139615 w 534712"/>
                  <a:gd name="connsiteY10" fmla="*/ 131699 h 570695"/>
                  <a:gd name="connsiteX11" fmla="*/ 200067 w 534712"/>
                  <a:gd name="connsiteY11" fmla="*/ 90678 h 570695"/>
                  <a:gd name="connsiteX12" fmla="*/ 274913 w 534712"/>
                  <a:gd name="connsiteY12" fmla="*/ 76285 h 570695"/>
                  <a:gd name="connsiteX13" fmla="*/ 374946 w 534712"/>
                  <a:gd name="connsiteY13" fmla="*/ 102912 h 570695"/>
                  <a:gd name="connsiteX14" fmla="*/ 445474 w 534712"/>
                  <a:gd name="connsiteY14" fmla="*/ 185674 h 570695"/>
                  <a:gd name="connsiteX15" fmla="*/ 513842 w 534712"/>
                  <a:gd name="connsiteY15" fmla="*/ 144653 h 570695"/>
                  <a:gd name="connsiteX16" fmla="*/ 452670 w 534712"/>
                  <a:gd name="connsiteY16" fmla="*/ 63331 h 570695"/>
                  <a:gd name="connsiteX17" fmla="*/ 369909 w 534712"/>
                  <a:gd name="connsiteY17" fmla="*/ 15833 h 570695"/>
                  <a:gd name="connsiteX18" fmla="*/ 275632 w 534712"/>
                  <a:gd name="connsiteY18" fmla="*/ 0 h 570695"/>
                  <a:gd name="connsiteX19" fmla="*/ 166243 w 534712"/>
                  <a:gd name="connsiteY19" fmla="*/ 20151 h 570695"/>
                  <a:gd name="connsiteX20" fmla="*/ 78444 w 534712"/>
                  <a:gd name="connsiteY20" fmla="*/ 77724 h 570695"/>
                  <a:gd name="connsiteX21" fmla="*/ 20870 w 534712"/>
                  <a:gd name="connsiteY21" fmla="*/ 167682 h 570695"/>
                  <a:gd name="connsiteX22" fmla="*/ 0 w 534712"/>
                  <a:gd name="connsiteY22" fmla="*/ 284988 h 570695"/>
                  <a:gd name="connsiteX23" fmla="*/ 20870 w 534712"/>
                  <a:gd name="connsiteY23" fmla="*/ 403014 h 570695"/>
                  <a:gd name="connsiteX24" fmla="*/ 79163 w 534712"/>
                  <a:gd name="connsiteY24" fmla="*/ 492972 h 570695"/>
                  <a:gd name="connsiteX25" fmla="*/ 166243 w 534712"/>
                  <a:gd name="connsiteY25" fmla="*/ 550545 h 570695"/>
                  <a:gd name="connsiteX26" fmla="*/ 272754 w 534712"/>
                  <a:gd name="connsiteY26" fmla="*/ 570696 h 570695"/>
                  <a:gd name="connsiteX27" fmla="*/ 272754 w 534712"/>
                  <a:gd name="connsiteY27" fmla="*/ 570696 h 570695"/>
                  <a:gd name="connsiteX28" fmla="*/ 408051 w 534712"/>
                  <a:gd name="connsiteY28" fmla="*/ 537591 h 570695"/>
                  <a:gd name="connsiteX29" fmla="*/ 500888 w 534712"/>
                  <a:gd name="connsiteY29" fmla="*/ 444034 h 570695"/>
                  <a:gd name="connsiteX30" fmla="*/ 534712 w 534712"/>
                  <a:gd name="connsiteY30" fmla="*/ 296503 h 570695"/>
                  <a:gd name="connsiteX31" fmla="*/ 534712 w 534712"/>
                  <a:gd name="connsiteY31" fmla="*/ 282109 h 570695"/>
                  <a:gd name="connsiteX32" fmla="*/ 533993 w 534712"/>
                  <a:gd name="connsiteY32" fmla="*/ 266996 h 570695"/>
                  <a:gd name="connsiteX33" fmla="*/ 273473 w 534712"/>
                  <a:gd name="connsiteY33" fmla="*/ 266996 h 570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534712" h="570695">
                    <a:moveTo>
                      <a:pt x="271314" y="266277"/>
                    </a:moveTo>
                    <a:lnTo>
                      <a:pt x="271314" y="336804"/>
                    </a:lnTo>
                    <a:lnTo>
                      <a:pt x="447633" y="336804"/>
                    </a:lnTo>
                    <a:cubicBezTo>
                      <a:pt x="444034" y="364151"/>
                      <a:pt x="437557" y="387900"/>
                      <a:pt x="426762" y="408771"/>
                    </a:cubicBezTo>
                    <a:cubicBezTo>
                      <a:pt x="412369" y="436118"/>
                      <a:pt x="392218" y="457708"/>
                      <a:pt x="366310" y="472101"/>
                    </a:cubicBezTo>
                    <a:cubicBezTo>
                      <a:pt x="340402" y="486495"/>
                      <a:pt x="308737" y="494411"/>
                      <a:pt x="271314" y="494411"/>
                    </a:cubicBezTo>
                    <a:cubicBezTo>
                      <a:pt x="233892" y="494411"/>
                      <a:pt x="205825" y="485775"/>
                      <a:pt x="177758" y="469222"/>
                    </a:cubicBezTo>
                    <a:cubicBezTo>
                      <a:pt x="149691" y="452670"/>
                      <a:pt x="126661" y="428202"/>
                      <a:pt x="110109" y="397256"/>
                    </a:cubicBezTo>
                    <a:cubicBezTo>
                      <a:pt x="93557" y="365591"/>
                      <a:pt x="84921" y="328168"/>
                      <a:pt x="84921" y="284988"/>
                    </a:cubicBezTo>
                    <a:cubicBezTo>
                      <a:pt x="84921" y="241808"/>
                      <a:pt x="89958" y="223097"/>
                      <a:pt x="99314" y="197189"/>
                    </a:cubicBezTo>
                    <a:cubicBezTo>
                      <a:pt x="108670" y="171281"/>
                      <a:pt x="122343" y="149691"/>
                      <a:pt x="139615" y="131699"/>
                    </a:cubicBezTo>
                    <a:cubicBezTo>
                      <a:pt x="156887" y="113707"/>
                      <a:pt x="177038" y="100034"/>
                      <a:pt x="200067" y="90678"/>
                    </a:cubicBezTo>
                    <a:cubicBezTo>
                      <a:pt x="223097" y="81322"/>
                      <a:pt x="248285" y="76285"/>
                      <a:pt x="274913" y="76285"/>
                    </a:cubicBezTo>
                    <a:cubicBezTo>
                      <a:pt x="301540" y="76285"/>
                      <a:pt x="345440" y="84921"/>
                      <a:pt x="374946" y="102912"/>
                    </a:cubicBezTo>
                    <a:cubicBezTo>
                      <a:pt x="403733" y="120904"/>
                      <a:pt x="427482" y="148251"/>
                      <a:pt x="445474" y="185674"/>
                    </a:cubicBezTo>
                    <a:lnTo>
                      <a:pt x="513842" y="144653"/>
                    </a:lnTo>
                    <a:cubicBezTo>
                      <a:pt x="498009" y="111548"/>
                      <a:pt x="477859" y="84201"/>
                      <a:pt x="452670" y="63331"/>
                    </a:cubicBezTo>
                    <a:cubicBezTo>
                      <a:pt x="427482" y="42460"/>
                      <a:pt x="400135" y="26628"/>
                      <a:pt x="369909" y="15833"/>
                    </a:cubicBezTo>
                    <a:cubicBezTo>
                      <a:pt x="339683" y="5038"/>
                      <a:pt x="308017" y="0"/>
                      <a:pt x="275632" y="0"/>
                    </a:cubicBezTo>
                    <a:cubicBezTo>
                      <a:pt x="243247" y="0"/>
                      <a:pt x="200067" y="6477"/>
                      <a:pt x="166243" y="20151"/>
                    </a:cubicBezTo>
                    <a:cubicBezTo>
                      <a:pt x="132419" y="33824"/>
                      <a:pt x="102912" y="53255"/>
                      <a:pt x="78444" y="77724"/>
                    </a:cubicBezTo>
                    <a:cubicBezTo>
                      <a:pt x="53975" y="102912"/>
                      <a:pt x="34544" y="133138"/>
                      <a:pt x="20870" y="167682"/>
                    </a:cubicBezTo>
                    <a:cubicBezTo>
                      <a:pt x="7197" y="202946"/>
                      <a:pt x="0" y="241808"/>
                      <a:pt x="0" y="284988"/>
                    </a:cubicBezTo>
                    <a:cubicBezTo>
                      <a:pt x="0" y="328168"/>
                      <a:pt x="7197" y="367750"/>
                      <a:pt x="20870" y="403014"/>
                    </a:cubicBezTo>
                    <a:cubicBezTo>
                      <a:pt x="34544" y="438277"/>
                      <a:pt x="53975" y="467784"/>
                      <a:pt x="79163" y="492972"/>
                    </a:cubicBezTo>
                    <a:cubicBezTo>
                      <a:pt x="104352" y="517440"/>
                      <a:pt x="133138" y="536871"/>
                      <a:pt x="166243" y="550545"/>
                    </a:cubicBezTo>
                    <a:cubicBezTo>
                      <a:pt x="199348" y="564219"/>
                      <a:pt x="234611" y="570696"/>
                      <a:pt x="272754" y="570696"/>
                    </a:cubicBezTo>
                    <a:lnTo>
                      <a:pt x="272754" y="570696"/>
                    </a:lnTo>
                    <a:cubicBezTo>
                      <a:pt x="323130" y="570696"/>
                      <a:pt x="368469" y="559901"/>
                      <a:pt x="408051" y="537591"/>
                    </a:cubicBezTo>
                    <a:cubicBezTo>
                      <a:pt x="447633" y="516001"/>
                      <a:pt x="478578" y="484336"/>
                      <a:pt x="500888" y="444034"/>
                    </a:cubicBezTo>
                    <a:cubicBezTo>
                      <a:pt x="523198" y="403733"/>
                      <a:pt x="534712" y="354076"/>
                      <a:pt x="534712" y="296503"/>
                    </a:cubicBezTo>
                    <a:lnTo>
                      <a:pt x="534712" y="282109"/>
                    </a:lnTo>
                    <a:cubicBezTo>
                      <a:pt x="534712" y="277072"/>
                      <a:pt x="534712" y="272034"/>
                      <a:pt x="533993" y="266996"/>
                    </a:cubicBezTo>
                    <a:lnTo>
                      <a:pt x="273473" y="266996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2" name="Forma libre 11">
                <a:extLst>
                  <a:ext uri="{FF2B5EF4-FFF2-40B4-BE49-F238E27FC236}">
                    <a16:creationId xmlns:a16="http://schemas.microsoft.com/office/drawing/2014/main" id="{A51606A2-BB5A-FD67-6567-69171C16BF31}"/>
                  </a:ext>
                </a:extLst>
              </p:cNvPr>
              <p:cNvSpPr/>
              <p:nvPr/>
            </p:nvSpPr>
            <p:spPr>
              <a:xfrm>
                <a:off x="8934672" y="7025427"/>
                <a:ext cx="209422" cy="410929"/>
              </a:xfrm>
              <a:custGeom>
                <a:avLst/>
                <a:gdLst>
                  <a:gd name="connsiteX0" fmla="*/ 187113 w 209422"/>
                  <a:gd name="connsiteY0" fmla="*/ 720 h 410929"/>
                  <a:gd name="connsiteX1" fmla="*/ 123063 w 209422"/>
                  <a:gd name="connsiteY1" fmla="*/ 18711 h 410929"/>
                  <a:gd name="connsiteX2" fmla="*/ 77724 w 209422"/>
                  <a:gd name="connsiteY2" fmla="*/ 74126 h 410929"/>
                  <a:gd name="connsiteX3" fmla="*/ 77724 w 209422"/>
                  <a:gd name="connsiteY3" fmla="*/ 8636 h 410929"/>
                  <a:gd name="connsiteX4" fmla="*/ 0 w 209422"/>
                  <a:gd name="connsiteY4" fmla="*/ 8636 h 410929"/>
                  <a:gd name="connsiteX5" fmla="*/ 0 w 209422"/>
                  <a:gd name="connsiteY5" fmla="*/ 410929 h 410929"/>
                  <a:gd name="connsiteX6" fmla="*/ 77724 w 209422"/>
                  <a:gd name="connsiteY6" fmla="*/ 410929 h 410929"/>
                  <a:gd name="connsiteX7" fmla="*/ 77724 w 209422"/>
                  <a:gd name="connsiteY7" fmla="*/ 196469 h 410929"/>
                  <a:gd name="connsiteX8" fmla="*/ 103632 w 209422"/>
                  <a:gd name="connsiteY8" fmla="*/ 113707 h 410929"/>
                  <a:gd name="connsiteX9" fmla="*/ 169841 w 209422"/>
                  <a:gd name="connsiteY9" fmla="*/ 82762 h 410929"/>
                  <a:gd name="connsiteX10" fmla="*/ 209423 w 209422"/>
                  <a:gd name="connsiteY10" fmla="*/ 82762 h 410929"/>
                  <a:gd name="connsiteX11" fmla="*/ 209423 w 209422"/>
                  <a:gd name="connsiteY11" fmla="*/ 0 h 410929"/>
                  <a:gd name="connsiteX12" fmla="*/ 186394 w 20942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9422" h="410929">
                    <a:moveTo>
                      <a:pt x="187113" y="720"/>
                    </a:moveTo>
                    <a:cubicBezTo>
                      <a:pt x="163364" y="720"/>
                      <a:pt x="141774" y="647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29"/>
                    </a:lnTo>
                    <a:lnTo>
                      <a:pt x="77724" y="410929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lnTo>
                      <a:pt x="186394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3" name="Forma libre 12">
                <a:extLst>
                  <a:ext uri="{FF2B5EF4-FFF2-40B4-BE49-F238E27FC236}">
                    <a16:creationId xmlns:a16="http://schemas.microsoft.com/office/drawing/2014/main" id="{D37EA25D-8839-5B2B-1DCA-056FBD6632C2}"/>
                  </a:ext>
                </a:extLst>
              </p:cNvPr>
              <p:cNvSpPr/>
              <p:nvPr/>
            </p:nvSpPr>
            <p:spPr>
              <a:xfrm>
                <a:off x="9356396" y="744427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4" name="Forma libre 13">
                <a:extLst>
                  <a:ext uri="{FF2B5EF4-FFF2-40B4-BE49-F238E27FC236}">
                    <a16:creationId xmlns:a16="http://schemas.microsoft.com/office/drawing/2014/main" id="{B6414DC2-977B-89F8-2DA2-5B9373BE3A8A}"/>
                  </a:ext>
                </a:extLst>
              </p:cNvPr>
              <p:cNvSpPr/>
              <p:nvPr/>
            </p:nvSpPr>
            <p:spPr>
              <a:xfrm>
                <a:off x="9183676" y="7033344"/>
                <a:ext cx="344720" cy="410209"/>
              </a:xfrm>
              <a:custGeom>
                <a:avLst/>
                <a:gdLst>
                  <a:gd name="connsiteX0" fmla="*/ 266996 w 344720"/>
                  <a:gd name="connsiteY0" fmla="*/ 234611 h 410209"/>
                  <a:gd name="connsiteX1" fmla="*/ 241088 w 344720"/>
                  <a:gd name="connsiteY1" fmla="*/ 313775 h 410209"/>
                  <a:gd name="connsiteX2" fmla="*/ 172720 w 344720"/>
                  <a:gd name="connsiteY2" fmla="*/ 339683 h 410209"/>
                  <a:gd name="connsiteX3" fmla="*/ 104352 w 344720"/>
                  <a:gd name="connsiteY3" fmla="*/ 313775 h 410209"/>
                  <a:gd name="connsiteX4" fmla="*/ 77724 w 344720"/>
                  <a:gd name="connsiteY4" fmla="*/ 234611 h 410209"/>
                  <a:gd name="connsiteX5" fmla="*/ 77724 w 344720"/>
                  <a:gd name="connsiteY5" fmla="*/ 0 h 410209"/>
                  <a:gd name="connsiteX6" fmla="*/ 0 w 344720"/>
                  <a:gd name="connsiteY6" fmla="*/ 0 h 410209"/>
                  <a:gd name="connsiteX7" fmla="*/ 0 w 344720"/>
                  <a:gd name="connsiteY7" fmla="*/ 240369 h 410209"/>
                  <a:gd name="connsiteX8" fmla="*/ 22310 w 344720"/>
                  <a:gd name="connsiteY8" fmla="*/ 332486 h 410209"/>
                  <a:gd name="connsiteX9" fmla="*/ 83481 w 344720"/>
                  <a:gd name="connsiteY9" fmla="*/ 390779 h 410209"/>
                  <a:gd name="connsiteX10" fmla="*/ 172720 w 344720"/>
                  <a:gd name="connsiteY10" fmla="*/ 410210 h 410209"/>
                  <a:gd name="connsiteX11" fmla="*/ 261239 w 344720"/>
                  <a:gd name="connsiteY11" fmla="*/ 390779 h 410209"/>
                  <a:gd name="connsiteX12" fmla="*/ 322411 w 344720"/>
                  <a:gd name="connsiteY12" fmla="*/ 332486 h 410209"/>
                  <a:gd name="connsiteX13" fmla="*/ 344721 w 344720"/>
                  <a:gd name="connsiteY13" fmla="*/ 240369 h 410209"/>
                  <a:gd name="connsiteX14" fmla="*/ 344721 w 344720"/>
                  <a:gd name="connsiteY14" fmla="*/ 720 h 410209"/>
                  <a:gd name="connsiteX15" fmla="*/ 266277 w 344720"/>
                  <a:gd name="connsiteY15" fmla="*/ 720 h 410209"/>
                  <a:gd name="connsiteX16" fmla="*/ 266277 w 344720"/>
                  <a:gd name="connsiteY16" fmla="*/ 235331 h 410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44720" h="410209">
                    <a:moveTo>
                      <a:pt x="266996" y="234611"/>
                    </a:moveTo>
                    <a:cubicBezTo>
                      <a:pt x="266996" y="269875"/>
                      <a:pt x="258361" y="296503"/>
                      <a:pt x="241088" y="313775"/>
                    </a:cubicBezTo>
                    <a:cubicBezTo>
                      <a:pt x="223816" y="331046"/>
                      <a:pt x="200787" y="339683"/>
                      <a:pt x="172720" y="339683"/>
                    </a:cubicBezTo>
                    <a:cubicBezTo>
                      <a:pt x="144653" y="339683"/>
                      <a:pt x="122343" y="331046"/>
                      <a:pt x="104352" y="313775"/>
                    </a:cubicBezTo>
                    <a:cubicBezTo>
                      <a:pt x="86360" y="296503"/>
                      <a:pt x="77724" y="269875"/>
                      <a:pt x="77724" y="234611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240369"/>
                    </a:lnTo>
                    <a:cubicBezTo>
                      <a:pt x="0" y="276352"/>
                      <a:pt x="7197" y="307298"/>
                      <a:pt x="22310" y="332486"/>
                    </a:cubicBezTo>
                    <a:cubicBezTo>
                      <a:pt x="37423" y="357674"/>
                      <a:pt x="57573" y="377825"/>
                      <a:pt x="83481" y="390779"/>
                    </a:cubicBezTo>
                    <a:cubicBezTo>
                      <a:pt x="109389" y="403733"/>
                      <a:pt x="139616" y="410210"/>
                      <a:pt x="172720" y="410210"/>
                    </a:cubicBezTo>
                    <a:cubicBezTo>
                      <a:pt x="205825" y="410210"/>
                      <a:pt x="235331" y="403733"/>
                      <a:pt x="261239" y="390779"/>
                    </a:cubicBezTo>
                    <a:cubicBezTo>
                      <a:pt x="287147" y="377825"/>
                      <a:pt x="307298" y="358394"/>
                      <a:pt x="322411" y="332486"/>
                    </a:cubicBezTo>
                    <a:cubicBezTo>
                      <a:pt x="337524" y="307298"/>
                      <a:pt x="344721" y="276352"/>
                      <a:pt x="344721" y="240369"/>
                    </a:cubicBezTo>
                    <a:lnTo>
                      <a:pt x="344721" y="720"/>
                    </a:lnTo>
                    <a:lnTo>
                      <a:pt x="266277" y="720"/>
                    </a:lnTo>
                    <a:lnTo>
                      <a:pt x="266277" y="235331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5" name="Forma libre 14">
                <a:extLst>
                  <a:ext uri="{FF2B5EF4-FFF2-40B4-BE49-F238E27FC236}">
                    <a16:creationId xmlns:a16="http://schemas.microsoft.com/office/drawing/2014/main" id="{70029797-21DE-3DB9-0D47-B6717703933D}"/>
                  </a:ext>
                </a:extLst>
              </p:cNvPr>
              <p:cNvSpPr/>
              <p:nvPr/>
            </p:nvSpPr>
            <p:spPr>
              <a:xfrm>
                <a:off x="9601083" y="7025427"/>
                <a:ext cx="398695" cy="541908"/>
              </a:xfrm>
              <a:custGeom>
                <a:avLst/>
                <a:gdLst>
                  <a:gd name="connsiteX0" fmla="*/ 307298 w 398695"/>
                  <a:gd name="connsiteY0" fmla="*/ 26628 h 541908"/>
                  <a:gd name="connsiteX1" fmla="*/ 213741 w 398695"/>
                  <a:gd name="connsiteY1" fmla="*/ 0 h 541908"/>
                  <a:gd name="connsiteX2" fmla="*/ 136737 w 398695"/>
                  <a:gd name="connsiteY2" fmla="*/ 18711 h 541908"/>
                  <a:gd name="connsiteX3" fmla="*/ 84921 w 398695"/>
                  <a:gd name="connsiteY3" fmla="*/ 67649 h 541908"/>
                  <a:gd name="connsiteX4" fmla="*/ 77724 w 398695"/>
                  <a:gd name="connsiteY4" fmla="*/ 79883 h 541908"/>
                  <a:gd name="connsiteX5" fmla="*/ 77724 w 398695"/>
                  <a:gd name="connsiteY5" fmla="*/ 7916 h 541908"/>
                  <a:gd name="connsiteX6" fmla="*/ 0 w 398695"/>
                  <a:gd name="connsiteY6" fmla="*/ 7916 h 541908"/>
                  <a:gd name="connsiteX7" fmla="*/ 0 w 398695"/>
                  <a:gd name="connsiteY7" fmla="*/ 541909 h 541908"/>
                  <a:gd name="connsiteX8" fmla="*/ 0 w 398695"/>
                  <a:gd name="connsiteY8" fmla="*/ 541909 h 541908"/>
                  <a:gd name="connsiteX9" fmla="*/ 77724 w 398695"/>
                  <a:gd name="connsiteY9" fmla="*/ 541909 h 541908"/>
                  <a:gd name="connsiteX10" fmla="*/ 77724 w 398695"/>
                  <a:gd name="connsiteY10" fmla="*/ 338243 h 541908"/>
                  <a:gd name="connsiteX11" fmla="*/ 84921 w 398695"/>
                  <a:gd name="connsiteY11" fmla="*/ 350478 h 541908"/>
                  <a:gd name="connsiteX12" fmla="*/ 136737 w 398695"/>
                  <a:gd name="connsiteY12" fmla="*/ 399415 h 541908"/>
                  <a:gd name="connsiteX13" fmla="*/ 213741 w 398695"/>
                  <a:gd name="connsiteY13" fmla="*/ 418126 h 541908"/>
                  <a:gd name="connsiteX14" fmla="*/ 213741 w 398695"/>
                  <a:gd name="connsiteY14" fmla="*/ 418126 h 541908"/>
                  <a:gd name="connsiteX15" fmla="*/ 286427 w 398695"/>
                  <a:gd name="connsiteY15" fmla="*/ 403013 h 541908"/>
                  <a:gd name="connsiteX16" fmla="*/ 344721 w 398695"/>
                  <a:gd name="connsiteY16" fmla="*/ 359833 h 541908"/>
                  <a:gd name="connsiteX17" fmla="*/ 384302 w 398695"/>
                  <a:gd name="connsiteY17" fmla="*/ 293624 h 541908"/>
                  <a:gd name="connsiteX18" fmla="*/ 398696 w 398695"/>
                  <a:gd name="connsiteY18" fmla="*/ 209423 h 541908"/>
                  <a:gd name="connsiteX19" fmla="*/ 374227 w 398695"/>
                  <a:gd name="connsiteY19" fmla="*/ 100753 h 541908"/>
                  <a:gd name="connsiteX20" fmla="*/ 308017 w 398695"/>
                  <a:gd name="connsiteY20" fmla="*/ 27347 h 541908"/>
                  <a:gd name="connsiteX21" fmla="*/ 309457 w 398695"/>
                  <a:gd name="connsiteY21" fmla="*/ 267716 h 541908"/>
                  <a:gd name="connsiteX22" fmla="*/ 284268 w 398695"/>
                  <a:gd name="connsiteY22" fmla="*/ 311616 h 541908"/>
                  <a:gd name="connsiteX23" fmla="*/ 246126 w 398695"/>
                  <a:gd name="connsiteY23" fmla="*/ 338963 h 541908"/>
                  <a:gd name="connsiteX24" fmla="*/ 197189 w 398695"/>
                  <a:gd name="connsiteY24" fmla="*/ 348319 h 541908"/>
                  <a:gd name="connsiteX25" fmla="*/ 197189 w 398695"/>
                  <a:gd name="connsiteY25" fmla="*/ 348319 h 541908"/>
                  <a:gd name="connsiteX26" fmla="*/ 110109 w 398695"/>
                  <a:gd name="connsiteY26" fmla="*/ 311616 h 541908"/>
                  <a:gd name="connsiteX27" fmla="*/ 76285 w 398695"/>
                  <a:gd name="connsiteY27" fmla="*/ 208703 h 541908"/>
                  <a:gd name="connsiteX28" fmla="*/ 85641 w 398695"/>
                  <a:gd name="connsiteY28" fmla="*/ 150410 h 541908"/>
                  <a:gd name="connsiteX29" fmla="*/ 110829 w 398695"/>
                  <a:gd name="connsiteY29" fmla="*/ 106511 h 541908"/>
                  <a:gd name="connsiteX30" fmla="*/ 148971 w 398695"/>
                  <a:gd name="connsiteY30" fmla="*/ 79163 h 541908"/>
                  <a:gd name="connsiteX31" fmla="*/ 197189 w 398695"/>
                  <a:gd name="connsiteY31" fmla="*/ 69808 h 541908"/>
                  <a:gd name="connsiteX32" fmla="*/ 284988 w 398695"/>
                  <a:gd name="connsiteY32" fmla="*/ 106511 h 541908"/>
                  <a:gd name="connsiteX33" fmla="*/ 318812 w 398695"/>
                  <a:gd name="connsiteY33" fmla="*/ 208703 h 541908"/>
                  <a:gd name="connsiteX34" fmla="*/ 309457 w 398695"/>
                  <a:gd name="connsiteY34" fmla="*/ 266996 h 541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41908">
                    <a:moveTo>
                      <a:pt x="307298" y="26628"/>
                    </a:moveTo>
                    <a:cubicBezTo>
                      <a:pt x="279231" y="8636"/>
                      <a:pt x="248285" y="0"/>
                      <a:pt x="213741" y="0"/>
                    </a:cubicBezTo>
                    <a:cubicBezTo>
                      <a:pt x="179197" y="0"/>
                      <a:pt x="157607" y="6477"/>
                      <a:pt x="136737" y="18711"/>
                    </a:cubicBezTo>
                    <a:cubicBezTo>
                      <a:pt x="115147" y="30946"/>
                      <a:pt x="97875" y="47498"/>
                      <a:pt x="84921" y="67649"/>
                    </a:cubicBezTo>
                    <a:cubicBezTo>
                      <a:pt x="82762" y="71247"/>
                      <a:pt x="79883" y="75565"/>
                      <a:pt x="77724" y="79883"/>
                    </a:cubicBezTo>
                    <a:lnTo>
                      <a:pt x="77724" y="7916"/>
                    </a:lnTo>
                    <a:lnTo>
                      <a:pt x="0" y="7916"/>
                    </a:lnTo>
                    <a:lnTo>
                      <a:pt x="0" y="541909"/>
                    </a:lnTo>
                    <a:lnTo>
                      <a:pt x="0" y="541909"/>
                    </a:lnTo>
                    <a:cubicBezTo>
                      <a:pt x="0" y="541909"/>
                      <a:pt x="77724" y="541909"/>
                      <a:pt x="77724" y="541909"/>
                    </a:cubicBezTo>
                    <a:lnTo>
                      <a:pt x="77724" y="338243"/>
                    </a:lnTo>
                    <a:cubicBezTo>
                      <a:pt x="79883" y="342561"/>
                      <a:pt x="82762" y="346879"/>
                      <a:pt x="84921" y="350478"/>
                    </a:cubicBezTo>
                    <a:cubicBezTo>
                      <a:pt x="98594" y="370628"/>
                      <a:pt x="115866" y="387181"/>
                      <a:pt x="136737" y="399415"/>
                    </a:cubicBezTo>
                    <a:cubicBezTo>
                      <a:pt x="157607" y="411649"/>
                      <a:pt x="183515" y="418126"/>
                      <a:pt x="213741" y="418126"/>
                    </a:cubicBezTo>
                    <a:lnTo>
                      <a:pt x="213741" y="418126"/>
                    </a:lnTo>
                    <a:cubicBezTo>
                      <a:pt x="240369" y="418126"/>
                      <a:pt x="264837" y="413089"/>
                      <a:pt x="286427" y="403013"/>
                    </a:cubicBezTo>
                    <a:cubicBezTo>
                      <a:pt x="308737" y="392938"/>
                      <a:pt x="328168" y="378544"/>
                      <a:pt x="344721" y="359833"/>
                    </a:cubicBezTo>
                    <a:cubicBezTo>
                      <a:pt x="361273" y="341122"/>
                      <a:pt x="374227" y="319532"/>
                      <a:pt x="384302" y="293624"/>
                    </a:cubicBezTo>
                    <a:cubicBezTo>
                      <a:pt x="394377" y="267716"/>
                      <a:pt x="398696" y="239649"/>
                      <a:pt x="398696" y="209423"/>
                    </a:cubicBezTo>
                    <a:cubicBezTo>
                      <a:pt x="398696" y="179197"/>
                      <a:pt x="390779" y="131699"/>
                      <a:pt x="374227" y="100753"/>
                    </a:cubicBezTo>
                    <a:cubicBezTo>
                      <a:pt x="357674" y="69088"/>
                      <a:pt x="336084" y="44619"/>
                      <a:pt x="308017" y="27347"/>
                    </a:cubicBezTo>
                    <a:close/>
                    <a:moveTo>
                      <a:pt x="309457" y="267716"/>
                    </a:moveTo>
                    <a:cubicBezTo>
                      <a:pt x="303699" y="284988"/>
                      <a:pt x="295063" y="299381"/>
                      <a:pt x="284268" y="311616"/>
                    </a:cubicBezTo>
                    <a:cubicBezTo>
                      <a:pt x="273473" y="323850"/>
                      <a:pt x="260519" y="333206"/>
                      <a:pt x="246126" y="338963"/>
                    </a:cubicBezTo>
                    <a:cubicBezTo>
                      <a:pt x="231013" y="345440"/>
                      <a:pt x="215181" y="348319"/>
                      <a:pt x="197189" y="348319"/>
                    </a:cubicBezTo>
                    <a:lnTo>
                      <a:pt x="197189" y="348319"/>
                    </a:lnTo>
                    <a:cubicBezTo>
                      <a:pt x="161925" y="348319"/>
                      <a:pt x="132419" y="336084"/>
                      <a:pt x="110109" y="311616"/>
                    </a:cubicBezTo>
                    <a:cubicBezTo>
                      <a:pt x="87080" y="287147"/>
                      <a:pt x="76285" y="252603"/>
                      <a:pt x="76285" y="208703"/>
                    </a:cubicBezTo>
                    <a:cubicBezTo>
                      <a:pt x="76285" y="164804"/>
                      <a:pt x="79163" y="167682"/>
                      <a:pt x="85641" y="150410"/>
                    </a:cubicBezTo>
                    <a:cubicBezTo>
                      <a:pt x="91398" y="133138"/>
                      <a:pt x="100034" y="118745"/>
                      <a:pt x="110829" y="106511"/>
                    </a:cubicBezTo>
                    <a:cubicBezTo>
                      <a:pt x="121624" y="94276"/>
                      <a:pt x="134578" y="84921"/>
                      <a:pt x="148971" y="79163"/>
                    </a:cubicBezTo>
                    <a:cubicBezTo>
                      <a:pt x="164084" y="73406"/>
                      <a:pt x="179917" y="69808"/>
                      <a:pt x="197189" y="69808"/>
                    </a:cubicBezTo>
                    <a:cubicBezTo>
                      <a:pt x="233172" y="69808"/>
                      <a:pt x="262678" y="82042"/>
                      <a:pt x="284988" y="106511"/>
                    </a:cubicBezTo>
                    <a:cubicBezTo>
                      <a:pt x="308017" y="130979"/>
                      <a:pt x="318812" y="164804"/>
                      <a:pt x="318812" y="208703"/>
                    </a:cubicBezTo>
                    <a:cubicBezTo>
                      <a:pt x="318812" y="252603"/>
                      <a:pt x="315934" y="249724"/>
                      <a:pt x="309457" y="266996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6" name="Forma libre 15">
                <a:extLst>
                  <a:ext uri="{FF2B5EF4-FFF2-40B4-BE49-F238E27FC236}">
                    <a16:creationId xmlns:a16="http://schemas.microsoft.com/office/drawing/2014/main" id="{49DA554E-7820-D4D5-F74B-766D5812E730}"/>
                  </a:ext>
                </a:extLst>
              </p:cNvPr>
              <p:cNvSpPr/>
              <p:nvPr/>
            </p:nvSpPr>
            <p:spPr>
              <a:xfrm>
                <a:off x="10240147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7" name="Forma libre 16">
                <a:extLst>
                  <a:ext uri="{FF2B5EF4-FFF2-40B4-BE49-F238E27FC236}">
                    <a16:creationId xmlns:a16="http://schemas.microsoft.com/office/drawing/2014/main" id="{CC560900-24E7-9F8C-7D81-ADBF65390758}"/>
                  </a:ext>
                </a:extLst>
              </p:cNvPr>
              <p:cNvSpPr/>
              <p:nvPr/>
            </p:nvSpPr>
            <p:spPr>
              <a:xfrm>
                <a:off x="10037201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5 w 407331"/>
                  <a:gd name="connsiteY8" fmla="*/ 418846 h 418845"/>
                  <a:gd name="connsiteX9" fmla="*/ 284988 w 407331"/>
                  <a:gd name="connsiteY9" fmla="*/ 403733 h 418845"/>
                  <a:gd name="connsiteX10" fmla="*/ 349758 w 407331"/>
                  <a:gd name="connsiteY10" fmla="*/ 360553 h 418845"/>
                  <a:gd name="connsiteX11" fmla="*/ 392218 w 407331"/>
                  <a:gd name="connsiteY11" fmla="*/ 294344 h 418845"/>
                  <a:gd name="connsiteX12" fmla="*/ 407331 w 407331"/>
                  <a:gd name="connsiteY12" fmla="*/ 209423 h 418845"/>
                  <a:gd name="connsiteX13" fmla="*/ 380704 w 407331"/>
                  <a:gd name="connsiteY13" fmla="*/ 100034 h 418845"/>
                  <a:gd name="connsiteX14" fmla="*/ 308017 w 407331"/>
                  <a:gd name="connsiteY14" fmla="*/ 26628 h 418845"/>
                  <a:gd name="connsiteX15" fmla="*/ 318093 w 407331"/>
                  <a:gd name="connsiteY15" fmla="*/ 267716 h 418845"/>
                  <a:gd name="connsiteX16" fmla="*/ 292185 w 407331"/>
                  <a:gd name="connsiteY16" fmla="*/ 311616 h 418845"/>
                  <a:gd name="connsiteX17" fmla="*/ 252603 w 407331"/>
                  <a:gd name="connsiteY17" fmla="*/ 338963 h 418845"/>
                  <a:gd name="connsiteX18" fmla="*/ 202946 w 407331"/>
                  <a:gd name="connsiteY18" fmla="*/ 348319 h 418845"/>
                  <a:gd name="connsiteX19" fmla="*/ 202946 w 407331"/>
                  <a:gd name="connsiteY19" fmla="*/ 348319 h 418845"/>
                  <a:gd name="connsiteX20" fmla="*/ 139615 w 407331"/>
                  <a:gd name="connsiteY20" fmla="*/ 331766 h 418845"/>
                  <a:gd name="connsiteX21" fmla="*/ 94996 w 407331"/>
                  <a:gd name="connsiteY21" fmla="*/ 283549 h 418845"/>
                  <a:gd name="connsiteX22" fmla="*/ 78444 w 407331"/>
                  <a:gd name="connsiteY22" fmla="*/ 208703 h 418845"/>
                  <a:gd name="connsiteX23" fmla="*/ 87799 w 407331"/>
                  <a:gd name="connsiteY23" fmla="*/ 149691 h 418845"/>
                  <a:gd name="connsiteX24" fmla="*/ 113707 w 407331"/>
                  <a:gd name="connsiteY24" fmla="*/ 106511 h 418845"/>
                  <a:gd name="connsiteX25" fmla="*/ 153289 w 407331"/>
                  <a:gd name="connsiteY25" fmla="*/ 79163 h 418845"/>
                  <a:gd name="connsiteX26" fmla="*/ 202226 w 407331"/>
                  <a:gd name="connsiteY26" fmla="*/ 69808 h 418845"/>
                  <a:gd name="connsiteX27" fmla="*/ 266996 w 407331"/>
                  <a:gd name="connsiteY27" fmla="*/ 86360 h 418845"/>
                  <a:gd name="connsiteX28" fmla="*/ 311616 w 407331"/>
                  <a:gd name="connsiteY28" fmla="*/ 133858 h 418845"/>
                  <a:gd name="connsiteX29" fmla="*/ 328168 w 407331"/>
                  <a:gd name="connsiteY29" fmla="*/ 208703 h 418845"/>
                  <a:gd name="connsiteX30" fmla="*/ 318812 w 407331"/>
                  <a:gd name="connsiteY30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50410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60" y="410210"/>
                      <a:pt x="165523" y="418846"/>
                      <a:pt x="204385" y="418846"/>
                    </a:cubicBez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10176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5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093" y="267716"/>
                    </a:moveTo>
                    <a:cubicBezTo>
                      <a:pt x="311616" y="284988"/>
                      <a:pt x="302980" y="300101"/>
                      <a:pt x="292185" y="311616"/>
                    </a:cubicBezTo>
                    <a:cubicBezTo>
                      <a:pt x="281390" y="323130"/>
                      <a:pt x="267716" y="332486"/>
                      <a:pt x="252603" y="338963"/>
                    </a:cubicBezTo>
                    <a:cubicBezTo>
                      <a:pt x="237490" y="345440"/>
                      <a:pt x="220938" y="348319"/>
                      <a:pt x="202946" y="348319"/>
                    </a:cubicBezTo>
                    <a:lnTo>
                      <a:pt x="202946" y="348319"/>
                    </a:lnTo>
                    <a:cubicBezTo>
                      <a:pt x="179917" y="348319"/>
                      <a:pt x="159046" y="342561"/>
                      <a:pt x="139615" y="331766"/>
                    </a:cubicBezTo>
                    <a:cubicBezTo>
                      <a:pt x="120904" y="320971"/>
                      <a:pt x="105791" y="304419"/>
                      <a:pt x="94996" y="283549"/>
                    </a:cubicBezTo>
                    <a:cubicBezTo>
                      <a:pt x="84201" y="262678"/>
                      <a:pt x="78444" y="237490"/>
                      <a:pt x="78444" y="208703"/>
                    </a:cubicBezTo>
                    <a:cubicBezTo>
                      <a:pt x="78444" y="179917"/>
                      <a:pt x="81322" y="166963"/>
                      <a:pt x="87799" y="149691"/>
                    </a:cubicBezTo>
                    <a:cubicBezTo>
                      <a:pt x="93557" y="133138"/>
                      <a:pt x="102193" y="118025"/>
                      <a:pt x="113707" y="106511"/>
                    </a:cubicBezTo>
                    <a:cubicBezTo>
                      <a:pt x="124502" y="94276"/>
                      <a:pt x="138176" y="84921"/>
                      <a:pt x="153289" y="79163"/>
                    </a:cubicBezTo>
                    <a:cubicBezTo>
                      <a:pt x="168402" y="73406"/>
                      <a:pt x="184954" y="69808"/>
                      <a:pt x="202226" y="69808"/>
                    </a:cubicBezTo>
                    <a:cubicBezTo>
                      <a:pt x="219498" y="69808"/>
                      <a:pt x="248285" y="75565"/>
                      <a:pt x="266996" y="86360"/>
                    </a:cubicBezTo>
                    <a:cubicBezTo>
                      <a:pt x="285708" y="97155"/>
                      <a:pt x="300821" y="113707"/>
                      <a:pt x="311616" y="133858"/>
                    </a:cubicBezTo>
                    <a:cubicBezTo>
                      <a:pt x="322411" y="154728"/>
                      <a:pt x="328168" y="179197"/>
                      <a:pt x="328168" y="208703"/>
                    </a:cubicBezTo>
                    <a:cubicBezTo>
                      <a:pt x="328168" y="238210"/>
                      <a:pt x="325289" y="249724"/>
                      <a:pt x="318812" y="267716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8" name="Forma libre 17">
                <a:extLst>
                  <a:ext uri="{FF2B5EF4-FFF2-40B4-BE49-F238E27FC236}">
                    <a16:creationId xmlns:a16="http://schemas.microsoft.com/office/drawing/2014/main" id="{8AC4422E-E26D-8D8A-8AE2-BDBF168CF8F0}"/>
                  </a:ext>
                </a:extLst>
              </p:cNvPr>
              <p:cNvSpPr/>
              <p:nvPr/>
            </p:nvSpPr>
            <p:spPr>
              <a:xfrm>
                <a:off x="10675545" y="6881494"/>
                <a:ext cx="81322" cy="554143"/>
              </a:xfrm>
              <a:custGeom>
                <a:avLst/>
                <a:gdLst>
                  <a:gd name="connsiteX0" fmla="*/ 0 w 81322"/>
                  <a:gd name="connsiteY0" fmla="*/ 0 h 554143"/>
                  <a:gd name="connsiteX1" fmla="*/ 81323 w 81322"/>
                  <a:gd name="connsiteY1" fmla="*/ 0 h 554143"/>
                  <a:gd name="connsiteX2" fmla="*/ 81323 w 81322"/>
                  <a:gd name="connsiteY2" fmla="*/ 554143 h 554143"/>
                  <a:gd name="connsiteX3" fmla="*/ 0 w 81322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322" h="554143">
                    <a:moveTo>
                      <a:pt x="0" y="0"/>
                    </a:moveTo>
                    <a:lnTo>
                      <a:pt x="81323" y="0"/>
                    </a:lnTo>
                    <a:lnTo>
                      <a:pt x="81323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9" name="Forma libre 18">
                <a:extLst>
                  <a:ext uri="{FF2B5EF4-FFF2-40B4-BE49-F238E27FC236}">
                    <a16:creationId xmlns:a16="http://schemas.microsoft.com/office/drawing/2014/main" id="{94D88AF2-D261-437E-0A8E-4B19ECD16F5A}"/>
                  </a:ext>
                </a:extLst>
              </p:cNvPr>
              <p:cNvSpPr/>
              <p:nvPr/>
            </p:nvSpPr>
            <p:spPr>
              <a:xfrm>
                <a:off x="10830273" y="6880774"/>
                <a:ext cx="398695" cy="562059"/>
              </a:xfrm>
              <a:custGeom>
                <a:avLst/>
                <a:gdLst>
                  <a:gd name="connsiteX0" fmla="*/ 307298 w 398695"/>
                  <a:gd name="connsiteY0" fmla="*/ 171281 h 562059"/>
                  <a:gd name="connsiteX1" fmla="*/ 213741 w 398695"/>
                  <a:gd name="connsiteY1" fmla="*/ 144653 h 562059"/>
                  <a:gd name="connsiteX2" fmla="*/ 136737 w 398695"/>
                  <a:gd name="connsiteY2" fmla="*/ 163364 h 562059"/>
                  <a:gd name="connsiteX3" fmla="*/ 84921 w 398695"/>
                  <a:gd name="connsiteY3" fmla="*/ 212302 h 562059"/>
                  <a:gd name="connsiteX4" fmla="*/ 77724 w 398695"/>
                  <a:gd name="connsiteY4" fmla="*/ 224536 h 562059"/>
                  <a:gd name="connsiteX5" fmla="*/ 77724 w 398695"/>
                  <a:gd name="connsiteY5" fmla="*/ 0 h 562059"/>
                  <a:gd name="connsiteX6" fmla="*/ 0 w 398695"/>
                  <a:gd name="connsiteY6" fmla="*/ 0 h 562059"/>
                  <a:gd name="connsiteX7" fmla="*/ 0 w 398695"/>
                  <a:gd name="connsiteY7" fmla="*/ 554144 h 562059"/>
                  <a:gd name="connsiteX8" fmla="*/ 0 w 398695"/>
                  <a:gd name="connsiteY8" fmla="*/ 554144 h 562059"/>
                  <a:gd name="connsiteX9" fmla="*/ 77724 w 398695"/>
                  <a:gd name="connsiteY9" fmla="*/ 554144 h 562059"/>
                  <a:gd name="connsiteX10" fmla="*/ 77724 w 398695"/>
                  <a:gd name="connsiteY10" fmla="*/ 482177 h 562059"/>
                  <a:gd name="connsiteX11" fmla="*/ 84921 w 398695"/>
                  <a:gd name="connsiteY11" fmla="*/ 494411 h 562059"/>
                  <a:gd name="connsiteX12" fmla="*/ 136737 w 398695"/>
                  <a:gd name="connsiteY12" fmla="*/ 543349 h 562059"/>
                  <a:gd name="connsiteX13" fmla="*/ 213741 w 398695"/>
                  <a:gd name="connsiteY13" fmla="*/ 562060 h 562059"/>
                  <a:gd name="connsiteX14" fmla="*/ 213741 w 398695"/>
                  <a:gd name="connsiteY14" fmla="*/ 562060 h 562059"/>
                  <a:gd name="connsiteX15" fmla="*/ 286428 w 398695"/>
                  <a:gd name="connsiteY15" fmla="*/ 546947 h 562059"/>
                  <a:gd name="connsiteX16" fmla="*/ 344721 w 398695"/>
                  <a:gd name="connsiteY16" fmla="*/ 503767 h 562059"/>
                  <a:gd name="connsiteX17" fmla="*/ 384302 w 398695"/>
                  <a:gd name="connsiteY17" fmla="*/ 437557 h 562059"/>
                  <a:gd name="connsiteX18" fmla="*/ 398696 w 398695"/>
                  <a:gd name="connsiteY18" fmla="*/ 353356 h 562059"/>
                  <a:gd name="connsiteX19" fmla="*/ 374227 w 398695"/>
                  <a:gd name="connsiteY19" fmla="*/ 244687 h 562059"/>
                  <a:gd name="connsiteX20" fmla="*/ 308018 w 398695"/>
                  <a:gd name="connsiteY20" fmla="*/ 171281 h 562059"/>
                  <a:gd name="connsiteX21" fmla="*/ 309457 w 398695"/>
                  <a:gd name="connsiteY21" fmla="*/ 412369 h 562059"/>
                  <a:gd name="connsiteX22" fmla="*/ 284268 w 398695"/>
                  <a:gd name="connsiteY22" fmla="*/ 456269 h 562059"/>
                  <a:gd name="connsiteX23" fmla="*/ 246126 w 398695"/>
                  <a:gd name="connsiteY23" fmla="*/ 483616 h 562059"/>
                  <a:gd name="connsiteX24" fmla="*/ 197189 w 398695"/>
                  <a:gd name="connsiteY24" fmla="*/ 492972 h 562059"/>
                  <a:gd name="connsiteX25" fmla="*/ 197189 w 398695"/>
                  <a:gd name="connsiteY25" fmla="*/ 492972 h 562059"/>
                  <a:gd name="connsiteX26" fmla="*/ 110109 w 398695"/>
                  <a:gd name="connsiteY26" fmla="*/ 456269 h 562059"/>
                  <a:gd name="connsiteX27" fmla="*/ 76285 w 398695"/>
                  <a:gd name="connsiteY27" fmla="*/ 353356 h 562059"/>
                  <a:gd name="connsiteX28" fmla="*/ 85641 w 398695"/>
                  <a:gd name="connsiteY28" fmla="*/ 294344 h 562059"/>
                  <a:gd name="connsiteX29" fmla="*/ 110829 w 398695"/>
                  <a:gd name="connsiteY29" fmla="*/ 251164 h 562059"/>
                  <a:gd name="connsiteX30" fmla="*/ 148971 w 398695"/>
                  <a:gd name="connsiteY30" fmla="*/ 223816 h 562059"/>
                  <a:gd name="connsiteX31" fmla="*/ 197189 w 398695"/>
                  <a:gd name="connsiteY31" fmla="*/ 214461 h 562059"/>
                  <a:gd name="connsiteX32" fmla="*/ 284988 w 398695"/>
                  <a:gd name="connsiteY32" fmla="*/ 251164 h 562059"/>
                  <a:gd name="connsiteX33" fmla="*/ 318813 w 398695"/>
                  <a:gd name="connsiteY33" fmla="*/ 353356 h 562059"/>
                  <a:gd name="connsiteX34" fmla="*/ 309457 w 398695"/>
                  <a:gd name="connsiteY34" fmla="*/ 411649 h 56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62059">
                    <a:moveTo>
                      <a:pt x="307298" y="171281"/>
                    </a:moveTo>
                    <a:cubicBezTo>
                      <a:pt x="279951" y="153289"/>
                      <a:pt x="248285" y="144653"/>
                      <a:pt x="213741" y="144653"/>
                    </a:cubicBezTo>
                    <a:cubicBezTo>
                      <a:pt x="179197" y="144653"/>
                      <a:pt x="157607" y="151130"/>
                      <a:pt x="136737" y="163364"/>
                    </a:cubicBezTo>
                    <a:cubicBezTo>
                      <a:pt x="115867" y="175599"/>
                      <a:pt x="98594" y="192151"/>
                      <a:pt x="84921" y="212302"/>
                    </a:cubicBezTo>
                    <a:cubicBezTo>
                      <a:pt x="82042" y="216620"/>
                      <a:pt x="79883" y="220938"/>
                      <a:pt x="77724" y="224536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554144"/>
                    </a:lnTo>
                    <a:lnTo>
                      <a:pt x="0" y="554144"/>
                    </a:lnTo>
                    <a:cubicBezTo>
                      <a:pt x="0" y="554144"/>
                      <a:pt x="77724" y="554144"/>
                      <a:pt x="77724" y="554144"/>
                    </a:cubicBezTo>
                    <a:lnTo>
                      <a:pt x="77724" y="482177"/>
                    </a:lnTo>
                    <a:cubicBezTo>
                      <a:pt x="79883" y="486495"/>
                      <a:pt x="82042" y="490093"/>
                      <a:pt x="84921" y="494411"/>
                    </a:cubicBezTo>
                    <a:cubicBezTo>
                      <a:pt x="97875" y="514562"/>
                      <a:pt x="115147" y="531114"/>
                      <a:pt x="136737" y="543349"/>
                    </a:cubicBezTo>
                    <a:cubicBezTo>
                      <a:pt x="158327" y="555582"/>
                      <a:pt x="183515" y="562060"/>
                      <a:pt x="213741" y="562060"/>
                    </a:cubicBezTo>
                    <a:lnTo>
                      <a:pt x="213741" y="562060"/>
                    </a:lnTo>
                    <a:cubicBezTo>
                      <a:pt x="240369" y="562060"/>
                      <a:pt x="264118" y="557022"/>
                      <a:pt x="286428" y="546947"/>
                    </a:cubicBezTo>
                    <a:cubicBezTo>
                      <a:pt x="308737" y="536871"/>
                      <a:pt x="328168" y="522478"/>
                      <a:pt x="344721" y="503767"/>
                    </a:cubicBezTo>
                    <a:cubicBezTo>
                      <a:pt x="361273" y="485055"/>
                      <a:pt x="374227" y="463465"/>
                      <a:pt x="384302" y="437557"/>
                    </a:cubicBezTo>
                    <a:cubicBezTo>
                      <a:pt x="394378" y="411649"/>
                      <a:pt x="398696" y="383582"/>
                      <a:pt x="398696" y="353356"/>
                    </a:cubicBezTo>
                    <a:cubicBezTo>
                      <a:pt x="398696" y="323130"/>
                      <a:pt x="390779" y="275632"/>
                      <a:pt x="374227" y="244687"/>
                    </a:cubicBezTo>
                    <a:cubicBezTo>
                      <a:pt x="357674" y="213741"/>
                      <a:pt x="336084" y="188553"/>
                      <a:pt x="308018" y="171281"/>
                    </a:cubicBezTo>
                    <a:close/>
                    <a:moveTo>
                      <a:pt x="309457" y="412369"/>
                    </a:moveTo>
                    <a:cubicBezTo>
                      <a:pt x="303699" y="429641"/>
                      <a:pt x="295063" y="444034"/>
                      <a:pt x="284268" y="456269"/>
                    </a:cubicBezTo>
                    <a:cubicBezTo>
                      <a:pt x="273473" y="468503"/>
                      <a:pt x="260519" y="477859"/>
                      <a:pt x="246126" y="483616"/>
                    </a:cubicBezTo>
                    <a:cubicBezTo>
                      <a:pt x="231733" y="489374"/>
                      <a:pt x="215181" y="492972"/>
                      <a:pt x="197189" y="492972"/>
                    </a:cubicBezTo>
                    <a:lnTo>
                      <a:pt x="197189" y="492972"/>
                    </a:lnTo>
                    <a:cubicBezTo>
                      <a:pt x="161925" y="492972"/>
                      <a:pt x="132419" y="480737"/>
                      <a:pt x="110109" y="456269"/>
                    </a:cubicBezTo>
                    <a:cubicBezTo>
                      <a:pt x="87799" y="431800"/>
                      <a:pt x="76285" y="397256"/>
                      <a:pt x="76285" y="353356"/>
                    </a:cubicBezTo>
                    <a:cubicBezTo>
                      <a:pt x="76285" y="309457"/>
                      <a:pt x="79163" y="311616"/>
                      <a:pt x="85641" y="294344"/>
                    </a:cubicBezTo>
                    <a:cubicBezTo>
                      <a:pt x="91398" y="277791"/>
                      <a:pt x="100034" y="262678"/>
                      <a:pt x="110829" y="251164"/>
                    </a:cubicBezTo>
                    <a:cubicBezTo>
                      <a:pt x="121624" y="238929"/>
                      <a:pt x="134578" y="230293"/>
                      <a:pt x="148971" y="223816"/>
                    </a:cubicBezTo>
                    <a:cubicBezTo>
                      <a:pt x="164084" y="218059"/>
                      <a:pt x="179917" y="214461"/>
                      <a:pt x="197189" y="214461"/>
                    </a:cubicBezTo>
                    <a:cubicBezTo>
                      <a:pt x="233172" y="214461"/>
                      <a:pt x="262678" y="226695"/>
                      <a:pt x="284988" y="251164"/>
                    </a:cubicBezTo>
                    <a:cubicBezTo>
                      <a:pt x="307298" y="275632"/>
                      <a:pt x="318813" y="309457"/>
                      <a:pt x="318813" y="353356"/>
                    </a:cubicBezTo>
                    <a:cubicBezTo>
                      <a:pt x="318813" y="397256"/>
                      <a:pt x="315934" y="394377"/>
                      <a:pt x="309457" y="411649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0" name="Forma libre 19">
                <a:extLst>
                  <a:ext uri="{FF2B5EF4-FFF2-40B4-BE49-F238E27FC236}">
                    <a16:creationId xmlns:a16="http://schemas.microsoft.com/office/drawing/2014/main" id="{77E20CE5-FB17-30A9-EED4-E1FDD926D76B}"/>
                  </a:ext>
                </a:extLst>
              </p:cNvPr>
              <p:cNvSpPr/>
              <p:nvPr/>
            </p:nvSpPr>
            <p:spPr>
              <a:xfrm>
                <a:off x="11266392" y="7025427"/>
                <a:ext cx="377825" cy="418126"/>
              </a:xfrm>
              <a:custGeom>
                <a:avLst/>
                <a:gdLst>
                  <a:gd name="connsiteX0" fmla="*/ 288586 w 377825"/>
                  <a:gd name="connsiteY0" fmla="*/ 25908 h 418126"/>
                  <a:gd name="connsiteX1" fmla="*/ 192871 w 377825"/>
                  <a:gd name="connsiteY1" fmla="*/ 0 h 418126"/>
                  <a:gd name="connsiteX2" fmla="*/ 115147 w 377825"/>
                  <a:gd name="connsiteY2" fmla="*/ 14393 h 418126"/>
                  <a:gd name="connsiteX3" fmla="*/ 53975 w 377825"/>
                  <a:gd name="connsiteY3" fmla="*/ 56854 h 418126"/>
                  <a:gd name="connsiteX4" fmla="*/ 13673 w 377825"/>
                  <a:gd name="connsiteY4" fmla="*/ 123063 h 418126"/>
                  <a:gd name="connsiteX5" fmla="*/ 0 w 377825"/>
                  <a:gd name="connsiteY5" fmla="*/ 208703 h 418126"/>
                  <a:gd name="connsiteX6" fmla="*/ 25188 w 377825"/>
                  <a:gd name="connsiteY6" fmla="*/ 318093 h 418126"/>
                  <a:gd name="connsiteX7" fmla="*/ 94996 w 377825"/>
                  <a:gd name="connsiteY7" fmla="*/ 391499 h 418126"/>
                  <a:gd name="connsiteX8" fmla="*/ 197188 w 377825"/>
                  <a:gd name="connsiteY8" fmla="*/ 418126 h 418126"/>
                  <a:gd name="connsiteX9" fmla="*/ 197188 w 377825"/>
                  <a:gd name="connsiteY9" fmla="*/ 418126 h 418126"/>
                  <a:gd name="connsiteX10" fmla="*/ 264837 w 377825"/>
                  <a:gd name="connsiteY10" fmla="*/ 408051 h 418126"/>
                  <a:gd name="connsiteX11" fmla="*/ 325289 w 377825"/>
                  <a:gd name="connsiteY11" fmla="*/ 375666 h 418126"/>
                  <a:gd name="connsiteX12" fmla="*/ 372068 w 377825"/>
                  <a:gd name="connsiteY12" fmla="*/ 317373 h 418126"/>
                  <a:gd name="connsiteX13" fmla="*/ 311616 w 377825"/>
                  <a:gd name="connsiteY13" fmla="*/ 279950 h 418126"/>
                  <a:gd name="connsiteX14" fmla="*/ 281390 w 377825"/>
                  <a:gd name="connsiteY14" fmla="*/ 320252 h 418126"/>
                  <a:gd name="connsiteX15" fmla="*/ 242528 w 377825"/>
                  <a:gd name="connsiteY15" fmla="*/ 342561 h 418126"/>
                  <a:gd name="connsiteX16" fmla="*/ 196469 w 377825"/>
                  <a:gd name="connsiteY16" fmla="*/ 349038 h 418126"/>
                  <a:gd name="connsiteX17" fmla="*/ 135297 w 377825"/>
                  <a:gd name="connsiteY17" fmla="*/ 333206 h 418126"/>
                  <a:gd name="connsiteX18" fmla="*/ 92837 w 377825"/>
                  <a:gd name="connsiteY18" fmla="*/ 286427 h 418126"/>
                  <a:gd name="connsiteX19" fmla="*/ 77724 w 377825"/>
                  <a:gd name="connsiteY19" fmla="*/ 226695 h 418126"/>
                  <a:gd name="connsiteX20" fmla="*/ 377105 w 377825"/>
                  <a:gd name="connsiteY20" fmla="*/ 226695 h 418126"/>
                  <a:gd name="connsiteX21" fmla="*/ 377825 w 377825"/>
                  <a:gd name="connsiteY21" fmla="*/ 215900 h 418126"/>
                  <a:gd name="connsiteX22" fmla="*/ 377825 w 377825"/>
                  <a:gd name="connsiteY22" fmla="*/ 205824 h 418126"/>
                  <a:gd name="connsiteX23" fmla="*/ 353356 w 377825"/>
                  <a:gd name="connsiteY23" fmla="*/ 97875 h 418126"/>
                  <a:gd name="connsiteX24" fmla="*/ 287147 w 377825"/>
                  <a:gd name="connsiteY24" fmla="*/ 25908 h 418126"/>
                  <a:gd name="connsiteX25" fmla="*/ 108669 w 377825"/>
                  <a:gd name="connsiteY25" fmla="*/ 102912 h 418126"/>
                  <a:gd name="connsiteX26" fmla="*/ 144653 w 377825"/>
                  <a:gd name="connsiteY26" fmla="*/ 75565 h 418126"/>
                  <a:gd name="connsiteX27" fmla="*/ 192151 w 377825"/>
                  <a:gd name="connsiteY27" fmla="*/ 66209 h 418126"/>
                  <a:gd name="connsiteX28" fmla="*/ 269875 w 377825"/>
                  <a:gd name="connsiteY28" fmla="*/ 100753 h 418126"/>
                  <a:gd name="connsiteX29" fmla="*/ 297942 w 377825"/>
                  <a:gd name="connsiteY29" fmla="*/ 169841 h 418126"/>
                  <a:gd name="connsiteX30" fmla="*/ 81322 w 377825"/>
                  <a:gd name="connsiteY30" fmla="*/ 169841 h 418126"/>
                  <a:gd name="connsiteX31" fmla="*/ 86360 w 377825"/>
                  <a:gd name="connsiteY31" fmla="*/ 148251 h 418126"/>
                  <a:gd name="connsiteX32" fmla="*/ 108669 w 377825"/>
                  <a:gd name="connsiteY32" fmla="*/ 102912 h 418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77825" h="418126">
                    <a:moveTo>
                      <a:pt x="288586" y="25908"/>
                    </a:moveTo>
                    <a:cubicBezTo>
                      <a:pt x="260519" y="8636"/>
                      <a:pt x="228854" y="0"/>
                      <a:pt x="192871" y="0"/>
                    </a:cubicBezTo>
                    <a:cubicBezTo>
                      <a:pt x="156887" y="0"/>
                      <a:pt x="138176" y="5038"/>
                      <a:pt x="115147" y="14393"/>
                    </a:cubicBezTo>
                    <a:cubicBezTo>
                      <a:pt x="91398" y="24469"/>
                      <a:pt x="71247" y="38142"/>
                      <a:pt x="53975" y="56854"/>
                    </a:cubicBezTo>
                    <a:cubicBezTo>
                      <a:pt x="36703" y="75565"/>
                      <a:pt x="23029" y="97155"/>
                      <a:pt x="13673" y="123063"/>
                    </a:cubicBezTo>
                    <a:cubicBezTo>
                      <a:pt x="4318" y="148971"/>
                      <a:pt x="0" y="177038"/>
                      <a:pt x="0" y="208703"/>
                    </a:cubicBezTo>
                    <a:cubicBezTo>
                      <a:pt x="0" y="240369"/>
                      <a:pt x="8636" y="287147"/>
                      <a:pt x="25188" y="318093"/>
                    </a:cubicBezTo>
                    <a:cubicBezTo>
                      <a:pt x="41741" y="349038"/>
                      <a:pt x="65489" y="374227"/>
                      <a:pt x="94996" y="391499"/>
                    </a:cubicBezTo>
                    <a:cubicBezTo>
                      <a:pt x="124502" y="408771"/>
                      <a:pt x="158327" y="418126"/>
                      <a:pt x="197188" y="418126"/>
                    </a:cubicBezTo>
                    <a:lnTo>
                      <a:pt x="197188" y="418126"/>
                    </a:lnTo>
                    <a:cubicBezTo>
                      <a:pt x="220218" y="418126"/>
                      <a:pt x="243247" y="414528"/>
                      <a:pt x="264837" y="408051"/>
                    </a:cubicBezTo>
                    <a:cubicBezTo>
                      <a:pt x="286427" y="401574"/>
                      <a:pt x="306578" y="390779"/>
                      <a:pt x="325289" y="375666"/>
                    </a:cubicBezTo>
                    <a:cubicBezTo>
                      <a:pt x="343281" y="360553"/>
                      <a:pt x="359113" y="341122"/>
                      <a:pt x="372068" y="317373"/>
                    </a:cubicBezTo>
                    <a:lnTo>
                      <a:pt x="311616" y="279950"/>
                    </a:lnTo>
                    <a:cubicBezTo>
                      <a:pt x="302980" y="296503"/>
                      <a:pt x="292904" y="309457"/>
                      <a:pt x="281390" y="320252"/>
                    </a:cubicBezTo>
                    <a:cubicBezTo>
                      <a:pt x="269875" y="330327"/>
                      <a:pt x="256921" y="338243"/>
                      <a:pt x="242528" y="342561"/>
                    </a:cubicBezTo>
                    <a:cubicBezTo>
                      <a:pt x="228134" y="346879"/>
                      <a:pt x="213021" y="349038"/>
                      <a:pt x="196469" y="349038"/>
                    </a:cubicBezTo>
                    <a:cubicBezTo>
                      <a:pt x="179917" y="349038"/>
                      <a:pt x="153289" y="344001"/>
                      <a:pt x="135297" y="333206"/>
                    </a:cubicBezTo>
                    <a:cubicBezTo>
                      <a:pt x="117306" y="322411"/>
                      <a:pt x="102912" y="307298"/>
                      <a:pt x="92837" y="286427"/>
                    </a:cubicBezTo>
                    <a:cubicBezTo>
                      <a:pt x="84921" y="269875"/>
                      <a:pt x="79883" y="249724"/>
                      <a:pt x="77724" y="226695"/>
                    </a:cubicBezTo>
                    <a:lnTo>
                      <a:pt x="377105" y="226695"/>
                    </a:lnTo>
                    <a:cubicBezTo>
                      <a:pt x="377105" y="223097"/>
                      <a:pt x="377825" y="219498"/>
                      <a:pt x="377825" y="215900"/>
                    </a:cubicBezTo>
                    <a:lnTo>
                      <a:pt x="377825" y="205824"/>
                    </a:lnTo>
                    <a:cubicBezTo>
                      <a:pt x="377825" y="164804"/>
                      <a:pt x="369908" y="128820"/>
                      <a:pt x="353356" y="97875"/>
                    </a:cubicBezTo>
                    <a:cubicBezTo>
                      <a:pt x="337523" y="66929"/>
                      <a:pt x="315214" y="43180"/>
                      <a:pt x="287147" y="25908"/>
                    </a:cubicBezTo>
                    <a:close/>
                    <a:moveTo>
                      <a:pt x="108669" y="102912"/>
                    </a:moveTo>
                    <a:cubicBezTo>
                      <a:pt x="118745" y="90678"/>
                      <a:pt x="130259" y="81322"/>
                      <a:pt x="144653" y="75565"/>
                    </a:cubicBezTo>
                    <a:cubicBezTo>
                      <a:pt x="159046" y="69808"/>
                      <a:pt x="174879" y="66209"/>
                      <a:pt x="192151" y="66209"/>
                    </a:cubicBezTo>
                    <a:cubicBezTo>
                      <a:pt x="223816" y="66209"/>
                      <a:pt x="249724" y="77724"/>
                      <a:pt x="269875" y="100753"/>
                    </a:cubicBezTo>
                    <a:cubicBezTo>
                      <a:pt x="284268" y="117306"/>
                      <a:pt x="293624" y="140335"/>
                      <a:pt x="297942" y="169841"/>
                    </a:cubicBezTo>
                    <a:lnTo>
                      <a:pt x="81322" y="169841"/>
                    </a:lnTo>
                    <a:cubicBezTo>
                      <a:pt x="82762" y="161925"/>
                      <a:pt x="84201" y="154728"/>
                      <a:pt x="86360" y="148251"/>
                    </a:cubicBezTo>
                    <a:cubicBezTo>
                      <a:pt x="91398" y="130260"/>
                      <a:pt x="99314" y="115866"/>
                      <a:pt x="108669" y="102912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1" name="Forma libre 20">
                <a:extLst>
                  <a:ext uri="{FF2B5EF4-FFF2-40B4-BE49-F238E27FC236}">
                    <a16:creationId xmlns:a16="http://schemas.microsoft.com/office/drawing/2014/main" id="{9160C955-30DB-7CB6-585E-5055184C0609}"/>
                  </a:ext>
                </a:extLst>
              </p:cNvPr>
              <p:cNvSpPr/>
              <p:nvPr/>
            </p:nvSpPr>
            <p:spPr>
              <a:xfrm>
                <a:off x="11695313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2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2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2" name="Forma libre 21">
                <a:extLst>
                  <a:ext uri="{FF2B5EF4-FFF2-40B4-BE49-F238E27FC236}">
                    <a16:creationId xmlns:a16="http://schemas.microsoft.com/office/drawing/2014/main" id="{8FB2E710-588B-83B2-E672-B6B2288B4394}"/>
                  </a:ext>
                </a:extLst>
              </p:cNvPr>
              <p:cNvSpPr/>
              <p:nvPr/>
            </p:nvSpPr>
            <p:spPr>
              <a:xfrm>
                <a:off x="11904736" y="6881494"/>
                <a:ext cx="397975" cy="562779"/>
              </a:xfrm>
              <a:custGeom>
                <a:avLst/>
                <a:gdLst>
                  <a:gd name="connsiteX0" fmla="*/ 320252 w 397975"/>
                  <a:gd name="connsiteY0" fmla="*/ 224536 h 562779"/>
                  <a:gd name="connsiteX1" fmla="*/ 313055 w 397975"/>
                  <a:gd name="connsiteY1" fmla="*/ 212302 h 562779"/>
                  <a:gd name="connsiteX2" fmla="*/ 261239 w 397975"/>
                  <a:gd name="connsiteY2" fmla="*/ 163364 h 562779"/>
                  <a:gd name="connsiteX3" fmla="*/ 184954 w 397975"/>
                  <a:gd name="connsiteY3" fmla="*/ 144653 h 562779"/>
                  <a:gd name="connsiteX4" fmla="*/ 111548 w 397975"/>
                  <a:gd name="connsiteY4" fmla="*/ 159766 h 562779"/>
                  <a:gd name="connsiteX5" fmla="*/ 52536 w 397975"/>
                  <a:gd name="connsiteY5" fmla="*/ 202946 h 562779"/>
                  <a:gd name="connsiteX6" fmla="*/ 13673 w 397975"/>
                  <a:gd name="connsiteY6" fmla="*/ 269155 h 562779"/>
                  <a:gd name="connsiteX7" fmla="*/ 0 w 397975"/>
                  <a:gd name="connsiteY7" fmla="*/ 354076 h 562779"/>
                  <a:gd name="connsiteX8" fmla="*/ 24468 w 397975"/>
                  <a:gd name="connsiteY8" fmla="*/ 462746 h 562779"/>
                  <a:gd name="connsiteX9" fmla="*/ 90678 w 397975"/>
                  <a:gd name="connsiteY9" fmla="*/ 536152 h 562779"/>
                  <a:gd name="connsiteX10" fmla="*/ 184954 w 397975"/>
                  <a:gd name="connsiteY10" fmla="*/ 562779 h 562779"/>
                  <a:gd name="connsiteX11" fmla="*/ 184954 w 397975"/>
                  <a:gd name="connsiteY11" fmla="*/ 562779 h 562779"/>
                  <a:gd name="connsiteX12" fmla="*/ 261239 w 397975"/>
                  <a:gd name="connsiteY12" fmla="*/ 544068 h 562779"/>
                  <a:gd name="connsiteX13" fmla="*/ 313055 w 397975"/>
                  <a:gd name="connsiteY13" fmla="*/ 495131 h 562779"/>
                  <a:gd name="connsiteX14" fmla="*/ 320252 w 397975"/>
                  <a:gd name="connsiteY14" fmla="*/ 482896 h 562779"/>
                  <a:gd name="connsiteX15" fmla="*/ 320252 w 397975"/>
                  <a:gd name="connsiteY15" fmla="*/ 554863 h 562779"/>
                  <a:gd name="connsiteX16" fmla="*/ 397976 w 397975"/>
                  <a:gd name="connsiteY16" fmla="*/ 554863 h 562779"/>
                  <a:gd name="connsiteX17" fmla="*/ 397976 w 397975"/>
                  <a:gd name="connsiteY17" fmla="*/ 0 h 562779"/>
                  <a:gd name="connsiteX18" fmla="*/ 320252 w 397975"/>
                  <a:gd name="connsiteY18" fmla="*/ 0 h 562779"/>
                  <a:gd name="connsiteX19" fmla="*/ 320252 w 397975"/>
                  <a:gd name="connsiteY19" fmla="*/ 224536 h 562779"/>
                  <a:gd name="connsiteX20" fmla="*/ 313055 w 397975"/>
                  <a:gd name="connsiteY20" fmla="*/ 411649 h 562779"/>
                  <a:gd name="connsiteX21" fmla="*/ 287867 w 397975"/>
                  <a:gd name="connsiteY21" fmla="*/ 455549 h 562779"/>
                  <a:gd name="connsiteX22" fmla="*/ 249004 w 397975"/>
                  <a:gd name="connsiteY22" fmla="*/ 482896 h 562779"/>
                  <a:gd name="connsiteX23" fmla="*/ 200067 w 397975"/>
                  <a:gd name="connsiteY23" fmla="*/ 492252 h 562779"/>
                  <a:gd name="connsiteX24" fmla="*/ 200067 w 397975"/>
                  <a:gd name="connsiteY24" fmla="*/ 492252 h 562779"/>
                  <a:gd name="connsiteX25" fmla="*/ 112268 w 397975"/>
                  <a:gd name="connsiteY25" fmla="*/ 455549 h 562779"/>
                  <a:gd name="connsiteX26" fmla="*/ 78443 w 397975"/>
                  <a:gd name="connsiteY26" fmla="*/ 352637 h 562779"/>
                  <a:gd name="connsiteX27" fmla="*/ 87799 w 397975"/>
                  <a:gd name="connsiteY27" fmla="*/ 293624 h 562779"/>
                  <a:gd name="connsiteX28" fmla="*/ 112987 w 397975"/>
                  <a:gd name="connsiteY28" fmla="*/ 250444 h 562779"/>
                  <a:gd name="connsiteX29" fmla="*/ 151130 w 397975"/>
                  <a:gd name="connsiteY29" fmla="*/ 223097 h 562779"/>
                  <a:gd name="connsiteX30" fmla="*/ 200067 w 397975"/>
                  <a:gd name="connsiteY30" fmla="*/ 213741 h 562779"/>
                  <a:gd name="connsiteX31" fmla="*/ 287147 w 397975"/>
                  <a:gd name="connsiteY31" fmla="*/ 250444 h 562779"/>
                  <a:gd name="connsiteX32" fmla="*/ 320971 w 397975"/>
                  <a:gd name="connsiteY32" fmla="*/ 352637 h 562779"/>
                  <a:gd name="connsiteX33" fmla="*/ 312335 w 397975"/>
                  <a:gd name="connsiteY33" fmla="*/ 410929 h 562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97975" h="562779">
                    <a:moveTo>
                      <a:pt x="320252" y="224536"/>
                    </a:moveTo>
                    <a:cubicBezTo>
                      <a:pt x="318092" y="220218"/>
                      <a:pt x="315214" y="215900"/>
                      <a:pt x="313055" y="212302"/>
                    </a:cubicBezTo>
                    <a:cubicBezTo>
                      <a:pt x="299381" y="192151"/>
                      <a:pt x="282109" y="175599"/>
                      <a:pt x="261239" y="163364"/>
                    </a:cubicBezTo>
                    <a:cubicBezTo>
                      <a:pt x="240368" y="151130"/>
                      <a:pt x="214461" y="144653"/>
                      <a:pt x="184954" y="144653"/>
                    </a:cubicBezTo>
                    <a:cubicBezTo>
                      <a:pt x="155448" y="144653"/>
                      <a:pt x="133858" y="149691"/>
                      <a:pt x="111548" y="159766"/>
                    </a:cubicBezTo>
                    <a:cubicBezTo>
                      <a:pt x="89238" y="169841"/>
                      <a:pt x="69807" y="184235"/>
                      <a:pt x="52536" y="202946"/>
                    </a:cubicBezTo>
                    <a:cubicBezTo>
                      <a:pt x="35983" y="221657"/>
                      <a:pt x="23029" y="243967"/>
                      <a:pt x="13673" y="269155"/>
                    </a:cubicBezTo>
                    <a:cubicBezTo>
                      <a:pt x="4318" y="294344"/>
                      <a:pt x="0" y="323130"/>
                      <a:pt x="0" y="354076"/>
                    </a:cubicBezTo>
                    <a:cubicBezTo>
                      <a:pt x="0" y="385022"/>
                      <a:pt x="7916" y="431800"/>
                      <a:pt x="24468" y="462746"/>
                    </a:cubicBezTo>
                    <a:cubicBezTo>
                      <a:pt x="40301" y="494411"/>
                      <a:pt x="62611" y="518879"/>
                      <a:pt x="90678" y="536152"/>
                    </a:cubicBezTo>
                    <a:cubicBezTo>
                      <a:pt x="118745" y="554143"/>
                      <a:pt x="150410" y="562779"/>
                      <a:pt x="184954" y="562779"/>
                    </a:cubicBezTo>
                    <a:lnTo>
                      <a:pt x="184954" y="562779"/>
                    </a:lnTo>
                    <a:cubicBezTo>
                      <a:pt x="214461" y="562779"/>
                      <a:pt x="240368" y="556302"/>
                      <a:pt x="261239" y="544068"/>
                    </a:cubicBezTo>
                    <a:cubicBezTo>
                      <a:pt x="282829" y="531834"/>
                      <a:pt x="300101" y="515281"/>
                      <a:pt x="313055" y="495131"/>
                    </a:cubicBezTo>
                    <a:cubicBezTo>
                      <a:pt x="315214" y="491532"/>
                      <a:pt x="318092" y="487214"/>
                      <a:pt x="320252" y="482896"/>
                    </a:cubicBezTo>
                    <a:lnTo>
                      <a:pt x="320252" y="554863"/>
                    </a:lnTo>
                    <a:lnTo>
                      <a:pt x="397976" y="554863"/>
                    </a:lnTo>
                    <a:lnTo>
                      <a:pt x="397976" y="0"/>
                    </a:lnTo>
                    <a:lnTo>
                      <a:pt x="320252" y="0"/>
                    </a:lnTo>
                    <a:lnTo>
                      <a:pt x="320252" y="224536"/>
                    </a:lnTo>
                    <a:close/>
                    <a:moveTo>
                      <a:pt x="313055" y="411649"/>
                    </a:moveTo>
                    <a:cubicBezTo>
                      <a:pt x="307297" y="428921"/>
                      <a:pt x="298662" y="443314"/>
                      <a:pt x="287867" y="455549"/>
                    </a:cubicBezTo>
                    <a:cubicBezTo>
                      <a:pt x="277072" y="467783"/>
                      <a:pt x="264117" y="477139"/>
                      <a:pt x="249004" y="482896"/>
                    </a:cubicBezTo>
                    <a:cubicBezTo>
                      <a:pt x="233892" y="488654"/>
                      <a:pt x="217339" y="492252"/>
                      <a:pt x="200067" y="492252"/>
                    </a:cubicBezTo>
                    <a:lnTo>
                      <a:pt x="200067" y="492252"/>
                    </a:lnTo>
                    <a:cubicBezTo>
                      <a:pt x="164084" y="492252"/>
                      <a:pt x="134577" y="480018"/>
                      <a:pt x="112268" y="455549"/>
                    </a:cubicBezTo>
                    <a:cubicBezTo>
                      <a:pt x="89958" y="431080"/>
                      <a:pt x="78443" y="396536"/>
                      <a:pt x="78443" y="352637"/>
                    </a:cubicBezTo>
                    <a:cubicBezTo>
                      <a:pt x="78443" y="308737"/>
                      <a:pt x="81322" y="310896"/>
                      <a:pt x="87799" y="293624"/>
                    </a:cubicBezTo>
                    <a:cubicBezTo>
                      <a:pt x="93557" y="277072"/>
                      <a:pt x="102192" y="261959"/>
                      <a:pt x="112987" y="250444"/>
                    </a:cubicBezTo>
                    <a:cubicBezTo>
                      <a:pt x="123782" y="238210"/>
                      <a:pt x="136737" y="229574"/>
                      <a:pt x="151130" y="223097"/>
                    </a:cubicBezTo>
                    <a:cubicBezTo>
                      <a:pt x="165523" y="217339"/>
                      <a:pt x="182076" y="213741"/>
                      <a:pt x="200067" y="213741"/>
                    </a:cubicBezTo>
                    <a:cubicBezTo>
                      <a:pt x="235331" y="213741"/>
                      <a:pt x="264837" y="225975"/>
                      <a:pt x="287147" y="250444"/>
                    </a:cubicBezTo>
                    <a:cubicBezTo>
                      <a:pt x="309457" y="274913"/>
                      <a:pt x="320971" y="308737"/>
                      <a:pt x="320971" y="352637"/>
                    </a:cubicBezTo>
                    <a:cubicBezTo>
                      <a:pt x="320971" y="396536"/>
                      <a:pt x="318092" y="393658"/>
                      <a:pt x="312335" y="410929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3" name="Forma libre 22">
                <a:extLst>
                  <a:ext uri="{FF2B5EF4-FFF2-40B4-BE49-F238E27FC236}">
                    <a16:creationId xmlns:a16="http://schemas.microsoft.com/office/drawing/2014/main" id="{D4726AA2-E915-AE97-6E26-7EA5E0529738}"/>
                  </a:ext>
                </a:extLst>
              </p:cNvPr>
              <p:cNvSpPr/>
              <p:nvPr/>
            </p:nvSpPr>
            <p:spPr>
              <a:xfrm>
                <a:off x="12378277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1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8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3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4" name="Forma libre 23">
                <a:extLst>
                  <a:ext uri="{FF2B5EF4-FFF2-40B4-BE49-F238E27FC236}">
                    <a16:creationId xmlns:a16="http://schemas.microsoft.com/office/drawing/2014/main" id="{3A8FBE97-A2E1-1863-F31A-473389BEB403}"/>
                  </a:ext>
                </a:extLst>
              </p:cNvPr>
              <p:cNvSpPr/>
              <p:nvPr/>
            </p:nvSpPr>
            <p:spPr>
              <a:xfrm>
                <a:off x="12589139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6 w 407331"/>
                  <a:gd name="connsiteY8" fmla="*/ 418846 h 418845"/>
                  <a:gd name="connsiteX9" fmla="*/ 204386 w 407331"/>
                  <a:gd name="connsiteY9" fmla="*/ 418846 h 418845"/>
                  <a:gd name="connsiteX10" fmla="*/ 284988 w 407331"/>
                  <a:gd name="connsiteY10" fmla="*/ 403733 h 418845"/>
                  <a:gd name="connsiteX11" fmla="*/ 349758 w 407331"/>
                  <a:gd name="connsiteY11" fmla="*/ 360553 h 418845"/>
                  <a:gd name="connsiteX12" fmla="*/ 392218 w 407331"/>
                  <a:gd name="connsiteY12" fmla="*/ 294344 h 418845"/>
                  <a:gd name="connsiteX13" fmla="*/ 407331 w 407331"/>
                  <a:gd name="connsiteY13" fmla="*/ 209423 h 418845"/>
                  <a:gd name="connsiteX14" fmla="*/ 380704 w 407331"/>
                  <a:gd name="connsiteY14" fmla="*/ 100034 h 418845"/>
                  <a:gd name="connsiteX15" fmla="*/ 308017 w 407331"/>
                  <a:gd name="connsiteY15" fmla="*/ 26628 h 418845"/>
                  <a:gd name="connsiteX16" fmla="*/ 318812 w 407331"/>
                  <a:gd name="connsiteY16" fmla="*/ 267716 h 418845"/>
                  <a:gd name="connsiteX17" fmla="*/ 292904 w 407331"/>
                  <a:gd name="connsiteY17" fmla="*/ 311616 h 418845"/>
                  <a:gd name="connsiteX18" fmla="*/ 253323 w 407331"/>
                  <a:gd name="connsiteY18" fmla="*/ 338963 h 418845"/>
                  <a:gd name="connsiteX19" fmla="*/ 203666 w 407331"/>
                  <a:gd name="connsiteY19" fmla="*/ 348319 h 418845"/>
                  <a:gd name="connsiteX20" fmla="*/ 203666 w 407331"/>
                  <a:gd name="connsiteY20" fmla="*/ 348319 h 418845"/>
                  <a:gd name="connsiteX21" fmla="*/ 140335 w 407331"/>
                  <a:gd name="connsiteY21" fmla="*/ 331766 h 418845"/>
                  <a:gd name="connsiteX22" fmla="*/ 95716 w 407331"/>
                  <a:gd name="connsiteY22" fmla="*/ 283549 h 418845"/>
                  <a:gd name="connsiteX23" fmla="*/ 79163 w 407331"/>
                  <a:gd name="connsiteY23" fmla="*/ 208703 h 418845"/>
                  <a:gd name="connsiteX24" fmla="*/ 88519 w 407331"/>
                  <a:gd name="connsiteY24" fmla="*/ 149691 h 418845"/>
                  <a:gd name="connsiteX25" fmla="*/ 114427 w 407331"/>
                  <a:gd name="connsiteY25" fmla="*/ 106511 h 418845"/>
                  <a:gd name="connsiteX26" fmla="*/ 154009 w 407331"/>
                  <a:gd name="connsiteY26" fmla="*/ 79163 h 418845"/>
                  <a:gd name="connsiteX27" fmla="*/ 202946 w 407331"/>
                  <a:gd name="connsiteY27" fmla="*/ 69808 h 418845"/>
                  <a:gd name="connsiteX28" fmla="*/ 267716 w 407331"/>
                  <a:gd name="connsiteY28" fmla="*/ 86360 h 418845"/>
                  <a:gd name="connsiteX29" fmla="*/ 312336 w 407331"/>
                  <a:gd name="connsiteY29" fmla="*/ 133858 h 418845"/>
                  <a:gd name="connsiteX30" fmla="*/ 328888 w 407331"/>
                  <a:gd name="connsiteY30" fmla="*/ 208703 h 418845"/>
                  <a:gd name="connsiteX31" fmla="*/ 319532 w 407331"/>
                  <a:gd name="connsiteY31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49691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59" y="410210"/>
                      <a:pt x="165523" y="418846"/>
                      <a:pt x="204386" y="418846"/>
                    </a:cubicBezTo>
                    <a:lnTo>
                      <a:pt x="204386" y="418846"/>
                    </a:ln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09457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6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812" y="267716"/>
                    </a:moveTo>
                    <a:cubicBezTo>
                      <a:pt x="312336" y="284988"/>
                      <a:pt x="303699" y="300101"/>
                      <a:pt x="292904" y="311616"/>
                    </a:cubicBezTo>
                    <a:cubicBezTo>
                      <a:pt x="282109" y="323130"/>
                      <a:pt x="268436" y="332486"/>
                      <a:pt x="253323" y="338963"/>
                    </a:cubicBezTo>
                    <a:cubicBezTo>
                      <a:pt x="238209" y="345440"/>
                      <a:pt x="221657" y="348319"/>
                      <a:pt x="203666" y="348319"/>
                    </a:cubicBezTo>
                    <a:lnTo>
                      <a:pt x="203666" y="348319"/>
                    </a:lnTo>
                    <a:cubicBezTo>
                      <a:pt x="180636" y="348319"/>
                      <a:pt x="159046" y="342561"/>
                      <a:pt x="140335" y="331766"/>
                    </a:cubicBezTo>
                    <a:cubicBezTo>
                      <a:pt x="121624" y="320971"/>
                      <a:pt x="106511" y="304419"/>
                      <a:pt x="95716" y="283549"/>
                    </a:cubicBezTo>
                    <a:cubicBezTo>
                      <a:pt x="84921" y="262678"/>
                      <a:pt x="79163" y="237490"/>
                      <a:pt x="79163" y="208703"/>
                    </a:cubicBezTo>
                    <a:cubicBezTo>
                      <a:pt x="79163" y="179917"/>
                      <a:pt x="82042" y="166963"/>
                      <a:pt x="88519" y="149691"/>
                    </a:cubicBezTo>
                    <a:cubicBezTo>
                      <a:pt x="94996" y="133138"/>
                      <a:pt x="102912" y="118025"/>
                      <a:pt x="114427" y="106511"/>
                    </a:cubicBezTo>
                    <a:cubicBezTo>
                      <a:pt x="125942" y="94996"/>
                      <a:pt x="138896" y="84921"/>
                      <a:pt x="154009" y="79163"/>
                    </a:cubicBezTo>
                    <a:cubicBezTo>
                      <a:pt x="169122" y="73406"/>
                      <a:pt x="185674" y="69808"/>
                      <a:pt x="202946" y="69808"/>
                    </a:cubicBezTo>
                    <a:cubicBezTo>
                      <a:pt x="220218" y="69808"/>
                      <a:pt x="249004" y="75565"/>
                      <a:pt x="267716" y="86360"/>
                    </a:cubicBezTo>
                    <a:cubicBezTo>
                      <a:pt x="286427" y="97155"/>
                      <a:pt x="301541" y="113707"/>
                      <a:pt x="312336" y="133858"/>
                    </a:cubicBezTo>
                    <a:cubicBezTo>
                      <a:pt x="323131" y="154728"/>
                      <a:pt x="328888" y="179197"/>
                      <a:pt x="328888" y="208703"/>
                    </a:cubicBezTo>
                    <a:cubicBezTo>
                      <a:pt x="328888" y="238210"/>
                      <a:pt x="326009" y="249724"/>
                      <a:pt x="319532" y="267716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5" name="Forma libre 24">
                <a:extLst>
                  <a:ext uri="{FF2B5EF4-FFF2-40B4-BE49-F238E27FC236}">
                    <a16:creationId xmlns:a16="http://schemas.microsoft.com/office/drawing/2014/main" id="{E4A348EF-630E-DE11-27FF-7D8FCB2AD8FE}"/>
                  </a:ext>
                </a:extLst>
              </p:cNvPr>
              <p:cNvSpPr/>
              <p:nvPr/>
            </p:nvSpPr>
            <p:spPr>
              <a:xfrm>
                <a:off x="13041090" y="6881494"/>
                <a:ext cx="78443" cy="554143"/>
              </a:xfrm>
              <a:custGeom>
                <a:avLst/>
                <a:gdLst>
                  <a:gd name="connsiteX0" fmla="*/ 0 w 78443"/>
                  <a:gd name="connsiteY0" fmla="*/ 0 h 554143"/>
                  <a:gd name="connsiteX1" fmla="*/ 78444 w 78443"/>
                  <a:gd name="connsiteY1" fmla="*/ 0 h 554143"/>
                  <a:gd name="connsiteX2" fmla="*/ 78444 w 78443"/>
                  <a:gd name="connsiteY2" fmla="*/ 554143 h 554143"/>
                  <a:gd name="connsiteX3" fmla="*/ 0 w 78443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43" h="554143">
                    <a:moveTo>
                      <a:pt x="0" y="0"/>
                    </a:moveTo>
                    <a:lnTo>
                      <a:pt x="78444" y="0"/>
                    </a:lnTo>
                    <a:lnTo>
                      <a:pt x="78444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6" name="Forma libre 25">
                <a:extLst>
                  <a:ext uri="{FF2B5EF4-FFF2-40B4-BE49-F238E27FC236}">
                    <a16:creationId xmlns:a16="http://schemas.microsoft.com/office/drawing/2014/main" id="{F51DBA2E-54AC-FFCF-9975-07E03A361E53}"/>
                  </a:ext>
                </a:extLst>
              </p:cNvPr>
              <p:cNvSpPr/>
              <p:nvPr/>
            </p:nvSpPr>
            <p:spPr>
              <a:xfrm>
                <a:off x="13172788" y="7025427"/>
                <a:ext cx="356235" cy="418846"/>
              </a:xfrm>
              <a:custGeom>
                <a:avLst/>
                <a:gdLst>
                  <a:gd name="connsiteX0" fmla="*/ 342562 w 356235"/>
                  <a:gd name="connsiteY0" fmla="*/ 87799 h 418846"/>
                  <a:gd name="connsiteX1" fmla="*/ 302260 w 356235"/>
                  <a:gd name="connsiteY1" fmla="*/ 38142 h 418846"/>
                  <a:gd name="connsiteX2" fmla="*/ 245407 w 356235"/>
                  <a:gd name="connsiteY2" fmla="*/ 9356 h 418846"/>
                  <a:gd name="connsiteX3" fmla="*/ 177758 w 356235"/>
                  <a:gd name="connsiteY3" fmla="*/ 0 h 418846"/>
                  <a:gd name="connsiteX4" fmla="*/ 79163 w 356235"/>
                  <a:gd name="connsiteY4" fmla="*/ 24469 h 418846"/>
                  <a:gd name="connsiteX5" fmla="*/ 14393 w 356235"/>
                  <a:gd name="connsiteY5" fmla="*/ 97875 h 418846"/>
                  <a:gd name="connsiteX6" fmla="*/ 75565 w 356235"/>
                  <a:gd name="connsiteY6" fmla="*/ 132419 h 418846"/>
                  <a:gd name="connsiteX7" fmla="*/ 112988 w 356235"/>
                  <a:gd name="connsiteY7" fmla="*/ 86360 h 418846"/>
                  <a:gd name="connsiteX8" fmla="*/ 176318 w 356235"/>
                  <a:gd name="connsiteY8" fmla="*/ 69808 h 418846"/>
                  <a:gd name="connsiteX9" fmla="*/ 228134 w 356235"/>
                  <a:gd name="connsiteY9" fmla="*/ 79163 h 418846"/>
                  <a:gd name="connsiteX10" fmla="*/ 265557 w 356235"/>
                  <a:gd name="connsiteY10" fmla="*/ 110109 h 418846"/>
                  <a:gd name="connsiteX11" fmla="*/ 279951 w 356235"/>
                  <a:gd name="connsiteY11" fmla="*/ 166243 h 418846"/>
                  <a:gd name="connsiteX12" fmla="*/ 279951 w 356235"/>
                  <a:gd name="connsiteY12" fmla="*/ 210862 h 418846"/>
                  <a:gd name="connsiteX13" fmla="*/ 271314 w 356235"/>
                  <a:gd name="connsiteY13" fmla="*/ 202226 h 418846"/>
                  <a:gd name="connsiteX14" fmla="*/ 163364 w 356235"/>
                  <a:gd name="connsiteY14" fmla="*/ 169841 h 418846"/>
                  <a:gd name="connsiteX15" fmla="*/ 80603 w 356235"/>
                  <a:gd name="connsiteY15" fmla="*/ 184234 h 418846"/>
                  <a:gd name="connsiteX16" fmla="*/ 21590 w 356235"/>
                  <a:gd name="connsiteY16" fmla="*/ 226695 h 418846"/>
                  <a:gd name="connsiteX17" fmla="*/ 0 w 356235"/>
                  <a:gd name="connsiteY17" fmla="*/ 294344 h 418846"/>
                  <a:gd name="connsiteX18" fmla="*/ 20871 w 356235"/>
                  <a:gd name="connsiteY18" fmla="*/ 361992 h 418846"/>
                  <a:gd name="connsiteX19" fmla="*/ 77724 w 356235"/>
                  <a:gd name="connsiteY19" fmla="*/ 404453 h 418846"/>
                  <a:gd name="connsiteX20" fmla="*/ 158327 w 356235"/>
                  <a:gd name="connsiteY20" fmla="*/ 418846 h 418846"/>
                  <a:gd name="connsiteX21" fmla="*/ 268436 w 356235"/>
                  <a:gd name="connsiteY21" fmla="*/ 385022 h 418846"/>
                  <a:gd name="connsiteX22" fmla="*/ 282829 w 356235"/>
                  <a:gd name="connsiteY22" fmla="*/ 369909 h 418846"/>
                  <a:gd name="connsiteX23" fmla="*/ 282829 w 356235"/>
                  <a:gd name="connsiteY23" fmla="*/ 410210 h 418846"/>
                  <a:gd name="connsiteX24" fmla="*/ 356235 w 356235"/>
                  <a:gd name="connsiteY24" fmla="*/ 410210 h 418846"/>
                  <a:gd name="connsiteX25" fmla="*/ 356235 w 356235"/>
                  <a:gd name="connsiteY25" fmla="*/ 159046 h 418846"/>
                  <a:gd name="connsiteX26" fmla="*/ 341122 w 356235"/>
                  <a:gd name="connsiteY26" fmla="*/ 87080 h 418846"/>
                  <a:gd name="connsiteX27" fmla="*/ 254043 w 356235"/>
                  <a:gd name="connsiteY27" fmla="*/ 342561 h 418846"/>
                  <a:gd name="connsiteX28" fmla="*/ 182796 w 356235"/>
                  <a:gd name="connsiteY28" fmla="*/ 359114 h 418846"/>
                  <a:gd name="connsiteX29" fmla="*/ 182796 w 356235"/>
                  <a:gd name="connsiteY29" fmla="*/ 359114 h 418846"/>
                  <a:gd name="connsiteX30" fmla="*/ 110109 w 356235"/>
                  <a:gd name="connsiteY30" fmla="*/ 342561 h 418846"/>
                  <a:gd name="connsiteX31" fmla="*/ 81323 w 356235"/>
                  <a:gd name="connsiteY31" fmla="*/ 294344 h 418846"/>
                  <a:gd name="connsiteX32" fmla="*/ 110109 w 356235"/>
                  <a:gd name="connsiteY32" fmla="*/ 244687 h 418846"/>
                  <a:gd name="connsiteX33" fmla="*/ 182796 w 356235"/>
                  <a:gd name="connsiteY33" fmla="*/ 228134 h 418846"/>
                  <a:gd name="connsiteX34" fmla="*/ 254043 w 356235"/>
                  <a:gd name="connsiteY34" fmla="*/ 244687 h 418846"/>
                  <a:gd name="connsiteX35" fmla="*/ 282829 w 356235"/>
                  <a:gd name="connsiteY35" fmla="*/ 293624 h 418846"/>
                  <a:gd name="connsiteX36" fmla="*/ 254043 w 356235"/>
                  <a:gd name="connsiteY36" fmla="*/ 341842 h 418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356235" h="418846">
                    <a:moveTo>
                      <a:pt x="342562" y="87799"/>
                    </a:moveTo>
                    <a:cubicBezTo>
                      <a:pt x="332486" y="67649"/>
                      <a:pt x="319532" y="51096"/>
                      <a:pt x="302260" y="38142"/>
                    </a:cubicBezTo>
                    <a:cubicBezTo>
                      <a:pt x="284988" y="25188"/>
                      <a:pt x="266277" y="15833"/>
                      <a:pt x="245407" y="9356"/>
                    </a:cubicBezTo>
                    <a:cubicBezTo>
                      <a:pt x="223817" y="3598"/>
                      <a:pt x="201507" y="0"/>
                      <a:pt x="177758" y="0"/>
                    </a:cubicBezTo>
                    <a:cubicBezTo>
                      <a:pt x="141055" y="0"/>
                      <a:pt x="108670" y="7916"/>
                      <a:pt x="79163" y="24469"/>
                    </a:cubicBezTo>
                    <a:cubicBezTo>
                      <a:pt x="50377" y="40301"/>
                      <a:pt x="28067" y="64770"/>
                      <a:pt x="14393" y="97875"/>
                    </a:cubicBezTo>
                    <a:lnTo>
                      <a:pt x="75565" y="132419"/>
                    </a:lnTo>
                    <a:cubicBezTo>
                      <a:pt x="83482" y="112988"/>
                      <a:pt x="95716" y="97875"/>
                      <a:pt x="112988" y="86360"/>
                    </a:cubicBezTo>
                    <a:cubicBezTo>
                      <a:pt x="130260" y="75565"/>
                      <a:pt x="151130" y="69808"/>
                      <a:pt x="176318" y="69808"/>
                    </a:cubicBezTo>
                    <a:cubicBezTo>
                      <a:pt x="201507" y="69808"/>
                      <a:pt x="213022" y="72686"/>
                      <a:pt x="228134" y="79163"/>
                    </a:cubicBezTo>
                    <a:cubicBezTo>
                      <a:pt x="243248" y="85640"/>
                      <a:pt x="256202" y="95716"/>
                      <a:pt x="265557" y="110109"/>
                    </a:cubicBezTo>
                    <a:cubicBezTo>
                      <a:pt x="274913" y="124502"/>
                      <a:pt x="279951" y="143214"/>
                      <a:pt x="279951" y="166243"/>
                    </a:cubicBezTo>
                    <a:lnTo>
                      <a:pt x="279951" y="210862"/>
                    </a:lnTo>
                    <a:cubicBezTo>
                      <a:pt x="277072" y="207984"/>
                      <a:pt x="274193" y="205105"/>
                      <a:pt x="271314" y="202226"/>
                    </a:cubicBezTo>
                    <a:cubicBezTo>
                      <a:pt x="246846" y="180636"/>
                      <a:pt x="210863" y="169841"/>
                      <a:pt x="163364" y="169841"/>
                    </a:cubicBezTo>
                    <a:cubicBezTo>
                      <a:pt x="115867" y="169841"/>
                      <a:pt x="105791" y="174879"/>
                      <a:pt x="80603" y="184234"/>
                    </a:cubicBezTo>
                    <a:cubicBezTo>
                      <a:pt x="55414" y="193590"/>
                      <a:pt x="35983" y="207984"/>
                      <a:pt x="21590" y="226695"/>
                    </a:cubicBezTo>
                    <a:cubicBezTo>
                      <a:pt x="7197" y="245406"/>
                      <a:pt x="0" y="267716"/>
                      <a:pt x="0" y="294344"/>
                    </a:cubicBezTo>
                    <a:cubicBezTo>
                      <a:pt x="0" y="320971"/>
                      <a:pt x="7197" y="343281"/>
                      <a:pt x="20871" y="361992"/>
                    </a:cubicBezTo>
                    <a:cubicBezTo>
                      <a:pt x="34544" y="380704"/>
                      <a:pt x="53975" y="394377"/>
                      <a:pt x="77724" y="404453"/>
                    </a:cubicBezTo>
                    <a:cubicBezTo>
                      <a:pt x="101473" y="414528"/>
                      <a:pt x="128821" y="418846"/>
                      <a:pt x="158327" y="418846"/>
                    </a:cubicBezTo>
                    <a:cubicBezTo>
                      <a:pt x="205825" y="418846"/>
                      <a:pt x="242528" y="407331"/>
                      <a:pt x="268436" y="385022"/>
                    </a:cubicBezTo>
                    <a:cubicBezTo>
                      <a:pt x="273473" y="380704"/>
                      <a:pt x="278511" y="374946"/>
                      <a:pt x="282829" y="369909"/>
                    </a:cubicBezTo>
                    <a:lnTo>
                      <a:pt x="282829" y="410210"/>
                    </a:lnTo>
                    <a:lnTo>
                      <a:pt x="356235" y="410210"/>
                    </a:lnTo>
                    <a:lnTo>
                      <a:pt x="356235" y="159046"/>
                    </a:lnTo>
                    <a:cubicBezTo>
                      <a:pt x="356235" y="130979"/>
                      <a:pt x="351198" y="107230"/>
                      <a:pt x="341122" y="87080"/>
                    </a:cubicBezTo>
                    <a:close/>
                    <a:moveTo>
                      <a:pt x="254043" y="342561"/>
                    </a:moveTo>
                    <a:cubicBezTo>
                      <a:pt x="235331" y="353356"/>
                      <a:pt x="211582" y="359114"/>
                      <a:pt x="182796" y="359114"/>
                    </a:cubicBezTo>
                    <a:lnTo>
                      <a:pt x="182796" y="359114"/>
                    </a:lnTo>
                    <a:cubicBezTo>
                      <a:pt x="154009" y="359114"/>
                      <a:pt x="129540" y="353356"/>
                      <a:pt x="110109" y="342561"/>
                    </a:cubicBezTo>
                    <a:cubicBezTo>
                      <a:pt x="90678" y="331766"/>
                      <a:pt x="81323" y="316653"/>
                      <a:pt x="81323" y="294344"/>
                    </a:cubicBezTo>
                    <a:cubicBezTo>
                      <a:pt x="81323" y="272034"/>
                      <a:pt x="90678" y="255482"/>
                      <a:pt x="110109" y="244687"/>
                    </a:cubicBezTo>
                    <a:cubicBezTo>
                      <a:pt x="129540" y="233892"/>
                      <a:pt x="154009" y="228134"/>
                      <a:pt x="182796" y="228134"/>
                    </a:cubicBezTo>
                    <a:cubicBezTo>
                      <a:pt x="211582" y="228134"/>
                      <a:pt x="235331" y="233892"/>
                      <a:pt x="254043" y="244687"/>
                    </a:cubicBezTo>
                    <a:cubicBezTo>
                      <a:pt x="272754" y="255482"/>
                      <a:pt x="282829" y="272754"/>
                      <a:pt x="282829" y="293624"/>
                    </a:cubicBezTo>
                    <a:cubicBezTo>
                      <a:pt x="282829" y="314494"/>
                      <a:pt x="273473" y="331047"/>
                      <a:pt x="254043" y="341842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7" name="Forma libre 26">
                <a:extLst>
                  <a:ext uri="{FF2B5EF4-FFF2-40B4-BE49-F238E27FC236}">
                    <a16:creationId xmlns:a16="http://schemas.microsoft.com/office/drawing/2014/main" id="{849D0950-B02B-E62B-A9C7-445CA191D031}"/>
                  </a:ext>
                </a:extLst>
              </p:cNvPr>
              <p:cNvSpPr/>
              <p:nvPr/>
            </p:nvSpPr>
            <p:spPr>
              <a:xfrm>
                <a:off x="13332554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87600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rt Placeholder 10">
            <a:extLst>
              <a:ext uri="{FF2B5EF4-FFF2-40B4-BE49-F238E27FC236}">
                <a16:creationId xmlns:a16="http://schemas.microsoft.com/office/drawing/2014/main" id="{83DEE1B1-D578-2495-5895-0E8DF8ED1DA2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3719754" y="1636686"/>
            <a:ext cx="8065845" cy="4674114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en el icono para agregar un gráfico</a:t>
            </a:r>
            <a:endParaRPr lang="en-US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C5C9BCD-1A41-A785-6F85-890E05CCCB2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08642" y="1131888"/>
            <a:ext cx="8065845" cy="504798"/>
          </a:xfrm>
          <a:prstGeom prst="rect">
            <a:avLst/>
          </a:prstGeom>
        </p:spPr>
        <p:txBody>
          <a:bodyPr/>
          <a:lstStyle>
            <a:lvl1pPr algn="l"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3EBD5C6-DDEB-24E2-2E0F-8BA724D9C3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797" y="177981"/>
            <a:ext cx="9645990" cy="607923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>
              <a:defRPr b="0"/>
            </a:lvl1pPr>
          </a:lstStyle>
          <a:p>
            <a:r>
              <a:rPr lang="es-ES"/>
              <a:t>Haga clic para modificar el título del patrón</a:t>
            </a:r>
            <a:endParaRPr lang="en-US"/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AB02D347-9B28-2F86-81D4-BBD1F1DBAC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6800" y="1137600"/>
            <a:ext cx="3006000" cy="5173200"/>
          </a:xfrm>
          <a:prstGeom prst="rect">
            <a:avLst/>
          </a:prstGeom>
        </p:spPr>
        <p:txBody>
          <a:bodyPr lIns="0"/>
          <a:lstStyle/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  <a:p>
            <a:pPr lvl="0"/>
            <a:r>
              <a:rPr lang="en-GB"/>
              <a:t>Segundo Nivel</a:t>
            </a:r>
          </a:p>
          <a:p>
            <a:pPr lvl="2"/>
            <a:r>
              <a:rPr lang="en-GB"/>
              <a:t>Tercer Nivel</a:t>
            </a:r>
          </a:p>
          <a:p>
            <a:pPr lvl="3"/>
            <a:r>
              <a:rPr lang="en-GB"/>
              <a:t>Cuarto Nivel</a:t>
            </a:r>
          </a:p>
          <a:p>
            <a:pPr lvl="4"/>
            <a:r>
              <a:rPr lang="en-GB"/>
              <a:t>Quinto Nivel</a:t>
            </a:r>
            <a:endParaRPr lang="en-US"/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55BE391D-D304-3284-1EDC-5D7C9346E33E}"/>
              </a:ext>
            </a:extLst>
          </p:cNvPr>
          <p:cNvGrpSpPr/>
          <p:nvPr userDrawn="1"/>
        </p:nvGrpSpPr>
        <p:grpSpPr>
          <a:xfrm>
            <a:off x="10942961" y="177981"/>
            <a:ext cx="842242" cy="494537"/>
            <a:chOff x="8336629" y="4518109"/>
            <a:chExt cx="5193114" cy="3049227"/>
          </a:xfrm>
        </p:grpSpPr>
        <p:grpSp>
          <p:nvGrpSpPr>
            <p:cNvPr id="9" name="Gráfico 12">
              <a:extLst>
                <a:ext uri="{FF2B5EF4-FFF2-40B4-BE49-F238E27FC236}">
                  <a16:creationId xmlns:a16="http://schemas.microsoft.com/office/drawing/2014/main" id="{F0308663-B2CE-5660-A865-6A1D062C8BF4}"/>
                </a:ext>
              </a:extLst>
            </p:cNvPr>
            <p:cNvGrpSpPr/>
            <p:nvPr/>
          </p:nvGrpSpPr>
          <p:grpSpPr>
            <a:xfrm>
              <a:off x="8336629" y="4518109"/>
              <a:ext cx="5193114" cy="1989158"/>
              <a:chOff x="8336629" y="4518109"/>
              <a:chExt cx="5193114" cy="1989158"/>
            </a:xfrm>
          </p:grpSpPr>
          <p:sp>
            <p:nvSpPr>
              <p:cNvPr id="28" name="Forma libre 27">
                <a:extLst>
                  <a:ext uri="{FF2B5EF4-FFF2-40B4-BE49-F238E27FC236}">
                    <a16:creationId xmlns:a16="http://schemas.microsoft.com/office/drawing/2014/main" id="{499D4D84-BACC-B546-192C-937E72944139}"/>
                  </a:ext>
                </a:extLst>
              </p:cNvPr>
              <p:cNvSpPr/>
              <p:nvPr/>
            </p:nvSpPr>
            <p:spPr>
              <a:xfrm>
                <a:off x="10235109" y="4639013"/>
                <a:ext cx="1689777" cy="1868254"/>
              </a:xfrm>
              <a:custGeom>
                <a:avLst/>
                <a:gdLst>
                  <a:gd name="connsiteX0" fmla="*/ 1241425 w 1689777"/>
                  <a:gd name="connsiteY0" fmla="*/ 115866 h 1868254"/>
                  <a:gd name="connsiteX1" fmla="*/ 763566 w 1689777"/>
                  <a:gd name="connsiteY1" fmla="*/ 0 h 1868254"/>
                  <a:gd name="connsiteX2" fmla="*/ 0 w 1689777"/>
                  <a:gd name="connsiteY2" fmla="*/ 0 h 1868254"/>
                  <a:gd name="connsiteX3" fmla="*/ 0 w 1689777"/>
                  <a:gd name="connsiteY3" fmla="*/ 1868255 h 1868254"/>
                  <a:gd name="connsiteX4" fmla="*/ 763566 w 1689777"/>
                  <a:gd name="connsiteY4" fmla="*/ 1868255 h 1868254"/>
                  <a:gd name="connsiteX5" fmla="*/ 1241425 w 1689777"/>
                  <a:gd name="connsiteY5" fmla="*/ 1752388 h 1868254"/>
                  <a:gd name="connsiteX6" fmla="*/ 1569593 w 1689777"/>
                  <a:gd name="connsiteY6" fmla="*/ 1425660 h 1868254"/>
                  <a:gd name="connsiteX7" fmla="*/ 1689778 w 1689777"/>
                  <a:gd name="connsiteY7" fmla="*/ 934847 h 1868254"/>
                  <a:gd name="connsiteX8" fmla="*/ 1569593 w 1689777"/>
                  <a:gd name="connsiteY8" fmla="*/ 442595 h 1868254"/>
                  <a:gd name="connsiteX9" fmla="*/ 1241425 w 1689777"/>
                  <a:gd name="connsiteY9" fmla="*/ 117306 h 1868254"/>
                  <a:gd name="connsiteX10" fmla="*/ 1241425 w 1689777"/>
                  <a:gd name="connsiteY10" fmla="*/ 117306 h 1868254"/>
                  <a:gd name="connsiteX11" fmla="*/ 1196086 w 1689777"/>
                  <a:gd name="connsiteY11" fmla="*/ 1234228 h 1868254"/>
                  <a:gd name="connsiteX12" fmla="*/ 1025525 w 1689777"/>
                  <a:gd name="connsiteY12" fmla="*/ 1430697 h 1868254"/>
                  <a:gd name="connsiteX13" fmla="*/ 736939 w 1689777"/>
                  <a:gd name="connsiteY13" fmla="*/ 1499785 h 1868254"/>
                  <a:gd name="connsiteX14" fmla="*/ 419566 w 1689777"/>
                  <a:gd name="connsiteY14" fmla="*/ 1499785 h 1868254"/>
                  <a:gd name="connsiteX15" fmla="*/ 419566 w 1689777"/>
                  <a:gd name="connsiteY15" fmla="*/ 367750 h 1868254"/>
                  <a:gd name="connsiteX16" fmla="*/ 736939 w 1689777"/>
                  <a:gd name="connsiteY16" fmla="*/ 367750 h 1868254"/>
                  <a:gd name="connsiteX17" fmla="*/ 1025525 w 1689777"/>
                  <a:gd name="connsiteY17" fmla="*/ 436838 h 1868254"/>
                  <a:gd name="connsiteX18" fmla="*/ 1196086 w 1689777"/>
                  <a:gd name="connsiteY18" fmla="*/ 633307 h 1868254"/>
                  <a:gd name="connsiteX19" fmla="*/ 1252220 w 1689777"/>
                  <a:gd name="connsiteY19" fmla="*/ 933408 h 1868254"/>
                  <a:gd name="connsiteX20" fmla="*/ 1196086 w 1689777"/>
                  <a:gd name="connsiteY20" fmla="*/ 1233509 h 1868254"/>
                  <a:gd name="connsiteX21" fmla="*/ 1196086 w 1689777"/>
                  <a:gd name="connsiteY21" fmla="*/ 123350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689777" h="1868254">
                    <a:moveTo>
                      <a:pt x="1241425" y="115866"/>
                    </a:moveTo>
                    <a:cubicBezTo>
                      <a:pt x="1102529" y="38142"/>
                      <a:pt x="943483" y="0"/>
                      <a:pt x="763566" y="0"/>
                    </a:cubicBezTo>
                    <a:lnTo>
                      <a:pt x="0" y="0"/>
                    </a:lnTo>
                    <a:lnTo>
                      <a:pt x="0" y="1868255"/>
                    </a:lnTo>
                    <a:lnTo>
                      <a:pt x="763566" y="1868255"/>
                    </a:lnTo>
                    <a:cubicBezTo>
                      <a:pt x="943483" y="1868255"/>
                      <a:pt x="1102529" y="1829393"/>
                      <a:pt x="1241425" y="1752388"/>
                    </a:cubicBezTo>
                    <a:cubicBezTo>
                      <a:pt x="1380321" y="1674664"/>
                      <a:pt x="1489710" y="1565995"/>
                      <a:pt x="1569593" y="1425660"/>
                    </a:cubicBezTo>
                    <a:cubicBezTo>
                      <a:pt x="1649476" y="1285325"/>
                      <a:pt x="1689778" y="1121241"/>
                      <a:pt x="1689778" y="934847"/>
                    </a:cubicBezTo>
                    <a:cubicBezTo>
                      <a:pt x="1689778" y="748453"/>
                      <a:pt x="1649476" y="582210"/>
                      <a:pt x="1569593" y="442595"/>
                    </a:cubicBezTo>
                    <a:cubicBezTo>
                      <a:pt x="1489710" y="302980"/>
                      <a:pt x="1380321" y="194310"/>
                      <a:pt x="1241425" y="117306"/>
                    </a:cubicBezTo>
                    <a:lnTo>
                      <a:pt x="1241425" y="117306"/>
                    </a:lnTo>
                    <a:close/>
                    <a:moveTo>
                      <a:pt x="1196086" y="1234228"/>
                    </a:moveTo>
                    <a:cubicBezTo>
                      <a:pt x="1158664" y="1319149"/>
                      <a:pt x="1101810" y="1383919"/>
                      <a:pt x="1025525" y="1430697"/>
                    </a:cubicBezTo>
                    <a:cubicBezTo>
                      <a:pt x="949240" y="1476756"/>
                      <a:pt x="852805" y="1499785"/>
                      <a:pt x="736939" y="1499785"/>
                    </a:cubicBezTo>
                    <a:lnTo>
                      <a:pt x="419566" y="1499785"/>
                    </a:lnTo>
                    <a:lnTo>
                      <a:pt x="419566" y="367750"/>
                    </a:lnTo>
                    <a:lnTo>
                      <a:pt x="736939" y="367750"/>
                    </a:lnTo>
                    <a:cubicBezTo>
                      <a:pt x="852805" y="367750"/>
                      <a:pt x="948521" y="390779"/>
                      <a:pt x="1025525" y="436838"/>
                    </a:cubicBezTo>
                    <a:cubicBezTo>
                      <a:pt x="1101810" y="482896"/>
                      <a:pt x="1158664" y="548386"/>
                      <a:pt x="1196086" y="633307"/>
                    </a:cubicBezTo>
                    <a:cubicBezTo>
                      <a:pt x="1233509" y="718227"/>
                      <a:pt x="1252220" y="818261"/>
                      <a:pt x="1252220" y="933408"/>
                    </a:cubicBezTo>
                    <a:cubicBezTo>
                      <a:pt x="1252220" y="1048554"/>
                      <a:pt x="1233509" y="1149308"/>
                      <a:pt x="1196086" y="1233509"/>
                    </a:cubicBezTo>
                    <a:lnTo>
                      <a:pt x="1196086" y="1233509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8" name="Forma libre 47">
                <a:extLst>
                  <a:ext uri="{FF2B5EF4-FFF2-40B4-BE49-F238E27FC236}">
                    <a16:creationId xmlns:a16="http://schemas.microsoft.com/office/drawing/2014/main" id="{E5E13F1D-7C49-B338-FB91-F7680D3F6E0A}"/>
                  </a:ext>
                </a:extLst>
              </p:cNvPr>
              <p:cNvSpPr/>
              <p:nvPr/>
            </p:nvSpPr>
            <p:spPr>
              <a:xfrm>
                <a:off x="12200519" y="4639013"/>
                <a:ext cx="1329224" cy="1868254"/>
              </a:xfrm>
              <a:custGeom>
                <a:avLst/>
                <a:gdLst>
                  <a:gd name="connsiteX0" fmla="*/ 1329224 w 1329224"/>
                  <a:gd name="connsiteY0" fmla="*/ 368469 h 1868254"/>
                  <a:gd name="connsiteX1" fmla="*/ 1329224 w 1329224"/>
                  <a:gd name="connsiteY1" fmla="*/ 0 h 1868254"/>
                  <a:gd name="connsiteX2" fmla="*/ 419566 w 1329224"/>
                  <a:gd name="connsiteY2" fmla="*/ 0 h 1868254"/>
                  <a:gd name="connsiteX3" fmla="*/ 176318 w 1329224"/>
                  <a:gd name="connsiteY3" fmla="*/ 0 h 1868254"/>
                  <a:gd name="connsiteX4" fmla="*/ 0 w 1329224"/>
                  <a:gd name="connsiteY4" fmla="*/ 0 h 1868254"/>
                  <a:gd name="connsiteX5" fmla="*/ 0 w 1329224"/>
                  <a:gd name="connsiteY5" fmla="*/ 1868255 h 1868254"/>
                  <a:gd name="connsiteX6" fmla="*/ 176318 w 1329224"/>
                  <a:gd name="connsiteY6" fmla="*/ 1868255 h 1868254"/>
                  <a:gd name="connsiteX7" fmla="*/ 419566 w 1329224"/>
                  <a:gd name="connsiteY7" fmla="*/ 1868255 h 1868254"/>
                  <a:gd name="connsiteX8" fmla="*/ 1329224 w 1329224"/>
                  <a:gd name="connsiteY8" fmla="*/ 1868255 h 1868254"/>
                  <a:gd name="connsiteX9" fmla="*/ 1329224 w 1329224"/>
                  <a:gd name="connsiteY9" fmla="*/ 1499785 h 1868254"/>
                  <a:gd name="connsiteX10" fmla="*/ 419566 w 1329224"/>
                  <a:gd name="connsiteY10" fmla="*/ 1499785 h 1868254"/>
                  <a:gd name="connsiteX11" fmla="*/ 419566 w 1329224"/>
                  <a:gd name="connsiteY11" fmla="*/ 1088856 h 1868254"/>
                  <a:gd name="connsiteX12" fmla="*/ 1214797 w 1329224"/>
                  <a:gd name="connsiteY12" fmla="*/ 1088856 h 1868254"/>
                  <a:gd name="connsiteX13" fmla="*/ 1214797 w 1329224"/>
                  <a:gd name="connsiteY13" fmla="*/ 731181 h 1868254"/>
                  <a:gd name="connsiteX14" fmla="*/ 419566 w 1329224"/>
                  <a:gd name="connsiteY14" fmla="*/ 731181 h 1868254"/>
                  <a:gd name="connsiteX15" fmla="*/ 419566 w 1329224"/>
                  <a:gd name="connsiteY15" fmla="*/ 368469 h 1868254"/>
                  <a:gd name="connsiteX16" fmla="*/ 1329224 w 1329224"/>
                  <a:gd name="connsiteY16" fmla="*/ 36846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29224" h="1868254">
                    <a:moveTo>
                      <a:pt x="1329224" y="368469"/>
                    </a:moveTo>
                    <a:lnTo>
                      <a:pt x="1329224" y="0"/>
                    </a:lnTo>
                    <a:lnTo>
                      <a:pt x="419566" y="0"/>
                    </a:lnTo>
                    <a:lnTo>
                      <a:pt x="176318" y="0"/>
                    </a:lnTo>
                    <a:lnTo>
                      <a:pt x="0" y="0"/>
                    </a:lnTo>
                    <a:lnTo>
                      <a:pt x="0" y="1868255"/>
                    </a:lnTo>
                    <a:lnTo>
                      <a:pt x="176318" y="1868255"/>
                    </a:lnTo>
                    <a:lnTo>
                      <a:pt x="419566" y="1868255"/>
                    </a:lnTo>
                    <a:lnTo>
                      <a:pt x="1329224" y="1868255"/>
                    </a:lnTo>
                    <a:lnTo>
                      <a:pt x="1329224" y="1499785"/>
                    </a:lnTo>
                    <a:lnTo>
                      <a:pt x="419566" y="1499785"/>
                    </a:lnTo>
                    <a:lnTo>
                      <a:pt x="419566" y="1088856"/>
                    </a:lnTo>
                    <a:lnTo>
                      <a:pt x="1214797" y="1088856"/>
                    </a:lnTo>
                    <a:lnTo>
                      <a:pt x="1214797" y="731181"/>
                    </a:lnTo>
                    <a:lnTo>
                      <a:pt x="419566" y="731181"/>
                    </a:lnTo>
                    <a:lnTo>
                      <a:pt x="419566" y="368469"/>
                    </a:lnTo>
                    <a:lnTo>
                      <a:pt x="1329224" y="368469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9" name="Forma libre 48">
                <a:extLst>
                  <a:ext uri="{FF2B5EF4-FFF2-40B4-BE49-F238E27FC236}">
                    <a16:creationId xmlns:a16="http://schemas.microsoft.com/office/drawing/2014/main" id="{94EB969C-CFFF-8601-4160-D125CF340891}"/>
                  </a:ext>
                </a:extLst>
              </p:cNvPr>
              <p:cNvSpPr/>
              <p:nvPr/>
            </p:nvSpPr>
            <p:spPr>
              <a:xfrm>
                <a:off x="9051788" y="5363755"/>
                <a:ext cx="923432" cy="682652"/>
              </a:xfrm>
              <a:custGeom>
                <a:avLst/>
                <a:gdLst>
                  <a:gd name="connsiteX0" fmla="*/ 904810 w 923432"/>
                  <a:gd name="connsiteY0" fmla="*/ 320933 h 682652"/>
                  <a:gd name="connsiteX1" fmla="*/ 510433 w 923432"/>
                  <a:gd name="connsiteY1" fmla="*/ 56096 h 682652"/>
                  <a:gd name="connsiteX2" fmla="*/ 306047 w 923432"/>
                  <a:gd name="connsiteY2" fmla="*/ 1401 h 682652"/>
                  <a:gd name="connsiteX3" fmla="*/ 10984 w 923432"/>
                  <a:gd name="connsiteY3" fmla="*/ 253284 h 682652"/>
                  <a:gd name="connsiteX4" fmla="*/ 5227 w 923432"/>
                  <a:gd name="connsiteY4" fmla="*/ 410172 h 682652"/>
                  <a:gd name="connsiteX5" fmla="*/ 113177 w 923432"/>
                  <a:gd name="connsiteY5" fmla="*/ 601603 h 682652"/>
                  <a:gd name="connsiteX6" fmla="*/ 520508 w 923432"/>
                  <a:gd name="connsiteY6" fmla="*/ 623193 h 682652"/>
                  <a:gd name="connsiteX7" fmla="*/ 902651 w 923432"/>
                  <a:gd name="connsiteY7" fmla="*/ 365552 h 682652"/>
                  <a:gd name="connsiteX8" fmla="*/ 904090 w 923432"/>
                  <a:gd name="connsiteY8" fmla="*/ 320213 h 682652"/>
                  <a:gd name="connsiteX9" fmla="*/ 904090 w 923432"/>
                  <a:gd name="connsiteY9" fmla="*/ 320213 h 682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23432" h="682652">
                    <a:moveTo>
                      <a:pt x="904810" y="320933"/>
                    </a:moveTo>
                    <a:cubicBezTo>
                      <a:pt x="774550" y="230975"/>
                      <a:pt x="647889" y="135259"/>
                      <a:pt x="510433" y="56096"/>
                    </a:cubicBezTo>
                    <a:cubicBezTo>
                      <a:pt x="447822" y="20112"/>
                      <a:pt x="379453" y="-6515"/>
                      <a:pt x="306047" y="1401"/>
                    </a:cubicBezTo>
                    <a:cubicBezTo>
                      <a:pt x="152758" y="18673"/>
                      <a:pt x="54164" y="105033"/>
                      <a:pt x="10984" y="253284"/>
                    </a:cubicBezTo>
                    <a:cubicBezTo>
                      <a:pt x="-4849" y="307979"/>
                      <a:pt x="-531" y="385703"/>
                      <a:pt x="5227" y="410172"/>
                    </a:cubicBezTo>
                    <a:cubicBezTo>
                      <a:pt x="23218" y="483578"/>
                      <a:pt x="52725" y="552666"/>
                      <a:pt x="113177" y="601603"/>
                    </a:cubicBezTo>
                    <a:cubicBezTo>
                      <a:pt x="239838" y="703076"/>
                      <a:pt x="379453" y="708114"/>
                      <a:pt x="520508" y="623193"/>
                    </a:cubicBezTo>
                    <a:cubicBezTo>
                      <a:pt x="652207" y="544030"/>
                      <a:pt x="775990" y="452632"/>
                      <a:pt x="902651" y="365552"/>
                    </a:cubicBezTo>
                    <a:cubicBezTo>
                      <a:pt x="927120" y="349000"/>
                      <a:pt x="932877" y="339644"/>
                      <a:pt x="904090" y="320213"/>
                    </a:cubicBezTo>
                    <a:lnTo>
                      <a:pt x="904090" y="320213"/>
                    </a:lnTo>
                    <a:close/>
                  </a:path>
                </a:pathLst>
              </a:custGeom>
              <a:solidFill>
                <a:srgbClr val="0DA9FF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grpSp>
            <p:nvGrpSpPr>
              <p:cNvPr id="50" name="Gráfico 12">
                <a:extLst>
                  <a:ext uri="{FF2B5EF4-FFF2-40B4-BE49-F238E27FC236}">
                    <a16:creationId xmlns:a16="http://schemas.microsoft.com/office/drawing/2014/main" id="{EC643BE4-A9F9-FFC8-43A0-6C390E690E19}"/>
                  </a:ext>
                </a:extLst>
              </p:cNvPr>
              <p:cNvGrpSpPr/>
              <p:nvPr/>
            </p:nvGrpSpPr>
            <p:grpSpPr>
              <a:xfrm>
                <a:off x="8336629" y="4518109"/>
                <a:ext cx="489373" cy="1989158"/>
                <a:chOff x="8336629" y="4518109"/>
                <a:chExt cx="489373" cy="1989158"/>
              </a:xfrm>
              <a:solidFill>
                <a:srgbClr val="00A443"/>
              </a:solidFill>
            </p:grpSpPr>
            <p:sp>
              <p:nvSpPr>
                <p:cNvPr id="51" name="Forma libre 50">
                  <a:extLst>
                    <a:ext uri="{FF2B5EF4-FFF2-40B4-BE49-F238E27FC236}">
                      <a16:creationId xmlns:a16="http://schemas.microsoft.com/office/drawing/2014/main" id="{DD6897F4-3136-A282-581A-9CD0D9B9A769}"/>
                    </a:ext>
                  </a:extLst>
                </p:cNvPr>
                <p:cNvSpPr/>
                <p:nvPr/>
              </p:nvSpPr>
              <p:spPr>
                <a:xfrm>
                  <a:off x="8385566" y="5196035"/>
                  <a:ext cx="392218" cy="1311232"/>
                </a:xfrm>
                <a:custGeom>
                  <a:avLst/>
                  <a:gdLst>
                    <a:gd name="connsiteX0" fmla="*/ 0 w 392218"/>
                    <a:gd name="connsiteY0" fmla="*/ 0 h 1311232"/>
                    <a:gd name="connsiteX1" fmla="*/ 392218 w 392218"/>
                    <a:gd name="connsiteY1" fmla="*/ 0 h 1311232"/>
                    <a:gd name="connsiteX2" fmla="*/ 392218 w 392218"/>
                    <a:gd name="connsiteY2" fmla="*/ 1311233 h 1311232"/>
                    <a:gd name="connsiteX3" fmla="*/ 0 w 392218"/>
                    <a:gd name="connsiteY3" fmla="*/ 1311233 h 1311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2218" h="1311232">
                      <a:moveTo>
                        <a:pt x="0" y="0"/>
                      </a:moveTo>
                      <a:lnTo>
                        <a:pt x="392218" y="0"/>
                      </a:lnTo>
                      <a:lnTo>
                        <a:pt x="392218" y="1311233"/>
                      </a:lnTo>
                      <a:lnTo>
                        <a:pt x="0" y="1311233"/>
                      </a:lnTo>
                      <a:close/>
                    </a:path>
                  </a:pathLst>
                </a:custGeom>
                <a:solidFill>
                  <a:srgbClr val="00A443"/>
                </a:solidFill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  <p:sp>
              <p:nvSpPr>
                <p:cNvPr id="52" name="Forma libre 51">
                  <a:extLst>
                    <a:ext uri="{FF2B5EF4-FFF2-40B4-BE49-F238E27FC236}">
                      <a16:creationId xmlns:a16="http://schemas.microsoft.com/office/drawing/2014/main" id="{63D785FB-F2B0-A81A-A933-84568410318B}"/>
                    </a:ext>
                  </a:extLst>
                </p:cNvPr>
                <p:cNvSpPr/>
                <p:nvPr/>
              </p:nvSpPr>
              <p:spPr>
                <a:xfrm>
                  <a:off x="8336629" y="4518109"/>
                  <a:ext cx="489373" cy="489373"/>
                </a:xfrm>
                <a:custGeom>
                  <a:avLst/>
                  <a:gdLst>
                    <a:gd name="connsiteX0" fmla="*/ 489373 w 489373"/>
                    <a:gd name="connsiteY0" fmla="*/ 244687 h 489373"/>
                    <a:gd name="connsiteX1" fmla="*/ 244687 w 489373"/>
                    <a:gd name="connsiteY1" fmla="*/ 489373 h 489373"/>
                    <a:gd name="connsiteX2" fmla="*/ 0 w 489373"/>
                    <a:gd name="connsiteY2" fmla="*/ 244687 h 489373"/>
                    <a:gd name="connsiteX3" fmla="*/ 244687 w 489373"/>
                    <a:gd name="connsiteY3" fmla="*/ 0 h 489373"/>
                    <a:gd name="connsiteX4" fmla="*/ 489373 w 489373"/>
                    <a:gd name="connsiteY4" fmla="*/ 244687 h 4893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9373" h="489373">
                      <a:moveTo>
                        <a:pt x="489373" y="244687"/>
                      </a:moveTo>
                      <a:cubicBezTo>
                        <a:pt x="489373" y="379823"/>
                        <a:pt x="379823" y="489373"/>
                        <a:pt x="244687" y="489373"/>
                      </a:cubicBezTo>
                      <a:cubicBezTo>
                        <a:pt x="109550" y="489373"/>
                        <a:pt x="0" y="379823"/>
                        <a:pt x="0" y="244687"/>
                      </a:cubicBezTo>
                      <a:cubicBezTo>
                        <a:pt x="0" y="109550"/>
                        <a:pt x="109550" y="0"/>
                        <a:pt x="244687" y="0"/>
                      </a:cubicBezTo>
                      <a:cubicBezTo>
                        <a:pt x="379823" y="0"/>
                        <a:pt x="489373" y="109550"/>
                        <a:pt x="489373" y="244687"/>
                      </a:cubicBezTo>
                      <a:close/>
                    </a:path>
                  </a:pathLst>
                </a:custGeom>
                <a:solidFill>
                  <a:srgbClr val="00A443"/>
                </a:solidFill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</p:grpSp>
        </p:grpSp>
        <p:grpSp>
          <p:nvGrpSpPr>
            <p:cNvPr id="10" name="Gráfico 12">
              <a:extLst>
                <a:ext uri="{FF2B5EF4-FFF2-40B4-BE49-F238E27FC236}">
                  <a16:creationId xmlns:a16="http://schemas.microsoft.com/office/drawing/2014/main" id="{1109EB1B-DA6F-16C9-D68E-3E8193B975A4}"/>
                </a:ext>
              </a:extLst>
            </p:cNvPr>
            <p:cNvGrpSpPr/>
            <p:nvPr/>
          </p:nvGrpSpPr>
          <p:grpSpPr>
            <a:xfrm>
              <a:off x="8340227" y="6873578"/>
              <a:ext cx="5188796" cy="693758"/>
              <a:chOff x="8340227" y="6873578"/>
              <a:chExt cx="5188796" cy="693758"/>
            </a:xfrm>
            <a:solidFill>
              <a:srgbClr val="00A443"/>
            </a:solidFill>
          </p:grpSpPr>
          <p:sp>
            <p:nvSpPr>
              <p:cNvPr id="11" name="Forma libre 10">
                <a:extLst>
                  <a:ext uri="{FF2B5EF4-FFF2-40B4-BE49-F238E27FC236}">
                    <a16:creationId xmlns:a16="http://schemas.microsoft.com/office/drawing/2014/main" id="{0533673E-CA80-0920-BE2D-548995220D08}"/>
                  </a:ext>
                </a:extLst>
              </p:cNvPr>
              <p:cNvSpPr/>
              <p:nvPr/>
            </p:nvSpPr>
            <p:spPr>
              <a:xfrm>
                <a:off x="8340227" y="6873578"/>
                <a:ext cx="534712" cy="570695"/>
              </a:xfrm>
              <a:custGeom>
                <a:avLst/>
                <a:gdLst>
                  <a:gd name="connsiteX0" fmla="*/ 271314 w 534712"/>
                  <a:gd name="connsiteY0" fmla="*/ 266277 h 570695"/>
                  <a:gd name="connsiteX1" fmla="*/ 271314 w 534712"/>
                  <a:gd name="connsiteY1" fmla="*/ 336804 h 570695"/>
                  <a:gd name="connsiteX2" fmla="*/ 447633 w 534712"/>
                  <a:gd name="connsiteY2" fmla="*/ 336804 h 570695"/>
                  <a:gd name="connsiteX3" fmla="*/ 426762 w 534712"/>
                  <a:gd name="connsiteY3" fmla="*/ 408771 h 570695"/>
                  <a:gd name="connsiteX4" fmla="*/ 366310 w 534712"/>
                  <a:gd name="connsiteY4" fmla="*/ 472101 h 570695"/>
                  <a:gd name="connsiteX5" fmla="*/ 271314 w 534712"/>
                  <a:gd name="connsiteY5" fmla="*/ 494411 h 570695"/>
                  <a:gd name="connsiteX6" fmla="*/ 177758 w 534712"/>
                  <a:gd name="connsiteY6" fmla="*/ 469222 h 570695"/>
                  <a:gd name="connsiteX7" fmla="*/ 110109 w 534712"/>
                  <a:gd name="connsiteY7" fmla="*/ 397256 h 570695"/>
                  <a:gd name="connsiteX8" fmla="*/ 84921 w 534712"/>
                  <a:gd name="connsiteY8" fmla="*/ 284988 h 570695"/>
                  <a:gd name="connsiteX9" fmla="*/ 99314 w 534712"/>
                  <a:gd name="connsiteY9" fmla="*/ 197189 h 570695"/>
                  <a:gd name="connsiteX10" fmla="*/ 139615 w 534712"/>
                  <a:gd name="connsiteY10" fmla="*/ 131699 h 570695"/>
                  <a:gd name="connsiteX11" fmla="*/ 200067 w 534712"/>
                  <a:gd name="connsiteY11" fmla="*/ 90678 h 570695"/>
                  <a:gd name="connsiteX12" fmla="*/ 274913 w 534712"/>
                  <a:gd name="connsiteY12" fmla="*/ 76285 h 570695"/>
                  <a:gd name="connsiteX13" fmla="*/ 374946 w 534712"/>
                  <a:gd name="connsiteY13" fmla="*/ 102912 h 570695"/>
                  <a:gd name="connsiteX14" fmla="*/ 445474 w 534712"/>
                  <a:gd name="connsiteY14" fmla="*/ 185674 h 570695"/>
                  <a:gd name="connsiteX15" fmla="*/ 513842 w 534712"/>
                  <a:gd name="connsiteY15" fmla="*/ 144653 h 570695"/>
                  <a:gd name="connsiteX16" fmla="*/ 452670 w 534712"/>
                  <a:gd name="connsiteY16" fmla="*/ 63331 h 570695"/>
                  <a:gd name="connsiteX17" fmla="*/ 369909 w 534712"/>
                  <a:gd name="connsiteY17" fmla="*/ 15833 h 570695"/>
                  <a:gd name="connsiteX18" fmla="*/ 275632 w 534712"/>
                  <a:gd name="connsiteY18" fmla="*/ 0 h 570695"/>
                  <a:gd name="connsiteX19" fmla="*/ 166243 w 534712"/>
                  <a:gd name="connsiteY19" fmla="*/ 20151 h 570695"/>
                  <a:gd name="connsiteX20" fmla="*/ 78444 w 534712"/>
                  <a:gd name="connsiteY20" fmla="*/ 77724 h 570695"/>
                  <a:gd name="connsiteX21" fmla="*/ 20870 w 534712"/>
                  <a:gd name="connsiteY21" fmla="*/ 167682 h 570695"/>
                  <a:gd name="connsiteX22" fmla="*/ 0 w 534712"/>
                  <a:gd name="connsiteY22" fmla="*/ 284988 h 570695"/>
                  <a:gd name="connsiteX23" fmla="*/ 20870 w 534712"/>
                  <a:gd name="connsiteY23" fmla="*/ 403014 h 570695"/>
                  <a:gd name="connsiteX24" fmla="*/ 79163 w 534712"/>
                  <a:gd name="connsiteY24" fmla="*/ 492972 h 570695"/>
                  <a:gd name="connsiteX25" fmla="*/ 166243 w 534712"/>
                  <a:gd name="connsiteY25" fmla="*/ 550545 h 570695"/>
                  <a:gd name="connsiteX26" fmla="*/ 272754 w 534712"/>
                  <a:gd name="connsiteY26" fmla="*/ 570696 h 570695"/>
                  <a:gd name="connsiteX27" fmla="*/ 272754 w 534712"/>
                  <a:gd name="connsiteY27" fmla="*/ 570696 h 570695"/>
                  <a:gd name="connsiteX28" fmla="*/ 408051 w 534712"/>
                  <a:gd name="connsiteY28" fmla="*/ 537591 h 570695"/>
                  <a:gd name="connsiteX29" fmla="*/ 500888 w 534712"/>
                  <a:gd name="connsiteY29" fmla="*/ 444034 h 570695"/>
                  <a:gd name="connsiteX30" fmla="*/ 534712 w 534712"/>
                  <a:gd name="connsiteY30" fmla="*/ 296503 h 570695"/>
                  <a:gd name="connsiteX31" fmla="*/ 534712 w 534712"/>
                  <a:gd name="connsiteY31" fmla="*/ 282109 h 570695"/>
                  <a:gd name="connsiteX32" fmla="*/ 533993 w 534712"/>
                  <a:gd name="connsiteY32" fmla="*/ 266996 h 570695"/>
                  <a:gd name="connsiteX33" fmla="*/ 273473 w 534712"/>
                  <a:gd name="connsiteY33" fmla="*/ 266996 h 570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534712" h="570695">
                    <a:moveTo>
                      <a:pt x="271314" y="266277"/>
                    </a:moveTo>
                    <a:lnTo>
                      <a:pt x="271314" y="336804"/>
                    </a:lnTo>
                    <a:lnTo>
                      <a:pt x="447633" y="336804"/>
                    </a:lnTo>
                    <a:cubicBezTo>
                      <a:pt x="444034" y="364151"/>
                      <a:pt x="437557" y="387900"/>
                      <a:pt x="426762" y="408771"/>
                    </a:cubicBezTo>
                    <a:cubicBezTo>
                      <a:pt x="412369" y="436118"/>
                      <a:pt x="392218" y="457708"/>
                      <a:pt x="366310" y="472101"/>
                    </a:cubicBezTo>
                    <a:cubicBezTo>
                      <a:pt x="340402" y="486495"/>
                      <a:pt x="308737" y="494411"/>
                      <a:pt x="271314" y="494411"/>
                    </a:cubicBezTo>
                    <a:cubicBezTo>
                      <a:pt x="233892" y="494411"/>
                      <a:pt x="205825" y="485775"/>
                      <a:pt x="177758" y="469222"/>
                    </a:cubicBezTo>
                    <a:cubicBezTo>
                      <a:pt x="149691" y="452670"/>
                      <a:pt x="126661" y="428202"/>
                      <a:pt x="110109" y="397256"/>
                    </a:cubicBezTo>
                    <a:cubicBezTo>
                      <a:pt x="93557" y="365591"/>
                      <a:pt x="84921" y="328168"/>
                      <a:pt x="84921" y="284988"/>
                    </a:cubicBezTo>
                    <a:cubicBezTo>
                      <a:pt x="84921" y="241808"/>
                      <a:pt x="89958" y="223097"/>
                      <a:pt x="99314" y="197189"/>
                    </a:cubicBezTo>
                    <a:cubicBezTo>
                      <a:pt x="108670" y="171281"/>
                      <a:pt x="122343" y="149691"/>
                      <a:pt x="139615" y="131699"/>
                    </a:cubicBezTo>
                    <a:cubicBezTo>
                      <a:pt x="156887" y="113707"/>
                      <a:pt x="177038" y="100034"/>
                      <a:pt x="200067" y="90678"/>
                    </a:cubicBezTo>
                    <a:cubicBezTo>
                      <a:pt x="223097" y="81322"/>
                      <a:pt x="248285" y="76285"/>
                      <a:pt x="274913" y="76285"/>
                    </a:cubicBezTo>
                    <a:cubicBezTo>
                      <a:pt x="301540" y="76285"/>
                      <a:pt x="345440" y="84921"/>
                      <a:pt x="374946" y="102912"/>
                    </a:cubicBezTo>
                    <a:cubicBezTo>
                      <a:pt x="403733" y="120904"/>
                      <a:pt x="427482" y="148251"/>
                      <a:pt x="445474" y="185674"/>
                    </a:cubicBezTo>
                    <a:lnTo>
                      <a:pt x="513842" y="144653"/>
                    </a:lnTo>
                    <a:cubicBezTo>
                      <a:pt x="498009" y="111548"/>
                      <a:pt x="477859" y="84201"/>
                      <a:pt x="452670" y="63331"/>
                    </a:cubicBezTo>
                    <a:cubicBezTo>
                      <a:pt x="427482" y="42460"/>
                      <a:pt x="400135" y="26628"/>
                      <a:pt x="369909" y="15833"/>
                    </a:cubicBezTo>
                    <a:cubicBezTo>
                      <a:pt x="339683" y="5038"/>
                      <a:pt x="308017" y="0"/>
                      <a:pt x="275632" y="0"/>
                    </a:cubicBezTo>
                    <a:cubicBezTo>
                      <a:pt x="243247" y="0"/>
                      <a:pt x="200067" y="6477"/>
                      <a:pt x="166243" y="20151"/>
                    </a:cubicBezTo>
                    <a:cubicBezTo>
                      <a:pt x="132419" y="33824"/>
                      <a:pt x="102912" y="53255"/>
                      <a:pt x="78444" y="77724"/>
                    </a:cubicBezTo>
                    <a:cubicBezTo>
                      <a:pt x="53975" y="102912"/>
                      <a:pt x="34544" y="133138"/>
                      <a:pt x="20870" y="167682"/>
                    </a:cubicBezTo>
                    <a:cubicBezTo>
                      <a:pt x="7197" y="202946"/>
                      <a:pt x="0" y="241808"/>
                      <a:pt x="0" y="284988"/>
                    </a:cubicBezTo>
                    <a:cubicBezTo>
                      <a:pt x="0" y="328168"/>
                      <a:pt x="7197" y="367750"/>
                      <a:pt x="20870" y="403014"/>
                    </a:cubicBezTo>
                    <a:cubicBezTo>
                      <a:pt x="34544" y="438277"/>
                      <a:pt x="53975" y="467784"/>
                      <a:pt x="79163" y="492972"/>
                    </a:cubicBezTo>
                    <a:cubicBezTo>
                      <a:pt x="104352" y="517440"/>
                      <a:pt x="133138" y="536871"/>
                      <a:pt x="166243" y="550545"/>
                    </a:cubicBezTo>
                    <a:cubicBezTo>
                      <a:pt x="199348" y="564219"/>
                      <a:pt x="234611" y="570696"/>
                      <a:pt x="272754" y="570696"/>
                    </a:cubicBezTo>
                    <a:lnTo>
                      <a:pt x="272754" y="570696"/>
                    </a:lnTo>
                    <a:cubicBezTo>
                      <a:pt x="323130" y="570696"/>
                      <a:pt x="368469" y="559901"/>
                      <a:pt x="408051" y="537591"/>
                    </a:cubicBezTo>
                    <a:cubicBezTo>
                      <a:pt x="447633" y="516001"/>
                      <a:pt x="478578" y="484336"/>
                      <a:pt x="500888" y="444034"/>
                    </a:cubicBezTo>
                    <a:cubicBezTo>
                      <a:pt x="523198" y="403733"/>
                      <a:pt x="534712" y="354076"/>
                      <a:pt x="534712" y="296503"/>
                    </a:cubicBezTo>
                    <a:lnTo>
                      <a:pt x="534712" y="282109"/>
                    </a:lnTo>
                    <a:cubicBezTo>
                      <a:pt x="534712" y="277072"/>
                      <a:pt x="534712" y="272034"/>
                      <a:pt x="533993" y="266996"/>
                    </a:cubicBezTo>
                    <a:lnTo>
                      <a:pt x="273473" y="266996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2" name="Forma libre 11">
                <a:extLst>
                  <a:ext uri="{FF2B5EF4-FFF2-40B4-BE49-F238E27FC236}">
                    <a16:creationId xmlns:a16="http://schemas.microsoft.com/office/drawing/2014/main" id="{B03B4AB4-FD51-4D73-E052-A01882D6696C}"/>
                  </a:ext>
                </a:extLst>
              </p:cNvPr>
              <p:cNvSpPr/>
              <p:nvPr/>
            </p:nvSpPr>
            <p:spPr>
              <a:xfrm>
                <a:off x="8934672" y="7025427"/>
                <a:ext cx="209422" cy="410929"/>
              </a:xfrm>
              <a:custGeom>
                <a:avLst/>
                <a:gdLst>
                  <a:gd name="connsiteX0" fmla="*/ 187113 w 209422"/>
                  <a:gd name="connsiteY0" fmla="*/ 720 h 410929"/>
                  <a:gd name="connsiteX1" fmla="*/ 123063 w 209422"/>
                  <a:gd name="connsiteY1" fmla="*/ 18711 h 410929"/>
                  <a:gd name="connsiteX2" fmla="*/ 77724 w 209422"/>
                  <a:gd name="connsiteY2" fmla="*/ 74126 h 410929"/>
                  <a:gd name="connsiteX3" fmla="*/ 77724 w 209422"/>
                  <a:gd name="connsiteY3" fmla="*/ 8636 h 410929"/>
                  <a:gd name="connsiteX4" fmla="*/ 0 w 209422"/>
                  <a:gd name="connsiteY4" fmla="*/ 8636 h 410929"/>
                  <a:gd name="connsiteX5" fmla="*/ 0 w 209422"/>
                  <a:gd name="connsiteY5" fmla="*/ 410929 h 410929"/>
                  <a:gd name="connsiteX6" fmla="*/ 77724 w 209422"/>
                  <a:gd name="connsiteY6" fmla="*/ 410929 h 410929"/>
                  <a:gd name="connsiteX7" fmla="*/ 77724 w 209422"/>
                  <a:gd name="connsiteY7" fmla="*/ 196469 h 410929"/>
                  <a:gd name="connsiteX8" fmla="*/ 103632 w 209422"/>
                  <a:gd name="connsiteY8" fmla="*/ 113707 h 410929"/>
                  <a:gd name="connsiteX9" fmla="*/ 169841 w 209422"/>
                  <a:gd name="connsiteY9" fmla="*/ 82762 h 410929"/>
                  <a:gd name="connsiteX10" fmla="*/ 209423 w 209422"/>
                  <a:gd name="connsiteY10" fmla="*/ 82762 h 410929"/>
                  <a:gd name="connsiteX11" fmla="*/ 209423 w 209422"/>
                  <a:gd name="connsiteY11" fmla="*/ 0 h 410929"/>
                  <a:gd name="connsiteX12" fmla="*/ 186394 w 20942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9422" h="410929">
                    <a:moveTo>
                      <a:pt x="187113" y="720"/>
                    </a:moveTo>
                    <a:cubicBezTo>
                      <a:pt x="163364" y="720"/>
                      <a:pt x="141774" y="647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29"/>
                    </a:lnTo>
                    <a:lnTo>
                      <a:pt x="77724" y="410929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lnTo>
                      <a:pt x="186394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3" name="Forma libre 12">
                <a:extLst>
                  <a:ext uri="{FF2B5EF4-FFF2-40B4-BE49-F238E27FC236}">
                    <a16:creationId xmlns:a16="http://schemas.microsoft.com/office/drawing/2014/main" id="{52614EFC-3632-7FF1-5BF2-8FF883290A59}"/>
                  </a:ext>
                </a:extLst>
              </p:cNvPr>
              <p:cNvSpPr/>
              <p:nvPr/>
            </p:nvSpPr>
            <p:spPr>
              <a:xfrm>
                <a:off x="9356396" y="744427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4" name="Forma libre 13">
                <a:extLst>
                  <a:ext uri="{FF2B5EF4-FFF2-40B4-BE49-F238E27FC236}">
                    <a16:creationId xmlns:a16="http://schemas.microsoft.com/office/drawing/2014/main" id="{0C2BC41B-D8FF-AD41-6FAD-2F6555832DC9}"/>
                  </a:ext>
                </a:extLst>
              </p:cNvPr>
              <p:cNvSpPr/>
              <p:nvPr/>
            </p:nvSpPr>
            <p:spPr>
              <a:xfrm>
                <a:off x="9183676" y="7033344"/>
                <a:ext cx="344720" cy="410209"/>
              </a:xfrm>
              <a:custGeom>
                <a:avLst/>
                <a:gdLst>
                  <a:gd name="connsiteX0" fmla="*/ 266996 w 344720"/>
                  <a:gd name="connsiteY0" fmla="*/ 234611 h 410209"/>
                  <a:gd name="connsiteX1" fmla="*/ 241088 w 344720"/>
                  <a:gd name="connsiteY1" fmla="*/ 313775 h 410209"/>
                  <a:gd name="connsiteX2" fmla="*/ 172720 w 344720"/>
                  <a:gd name="connsiteY2" fmla="*/ 339683 h 410209"/>
                  <a:gd name="connsiteX3" fmla="*/ 104352 w 344720"/>
                  <a:gd name="connsiteY3" fmla="*/ 313775 h 410209"/>
                  <a:gd name="connsiteX4" fmla="*/ 77724 w 344720"/>
                  <a:gd name="connsiteY4" fmla="*/ 234611 h 410209"/>
                  <a:gd name="connsiteX5" fmla="*/ 77724 w 344720"/>
                  <a:gd name="connsiteY5" fmla="*/ 0 h 410209"/>
                  <a:gd name="connsiteX6" fmla="*/ 0 w 344720"/>
                  <a:gd name="connsiteY6" fmla="*/ 0 h 410209"/>
                  <a:gd name="connsiteX7" fmla="*/ 0 w 344720"/>
                  <a:gd name="connsiteY7" fmla="*/ 240369 h 410209"/>
                  <a:gd name="connsiteX8" fmla="*/ 22310 w 344720"/>
                  <a:gd name="connsiteY8" fmla="*/ 332486 h 410209"/>
                  <a:gd name="connsiteX9" fmla="*/ 83481 w 344720"/>
                  <a:gd name="connsiteY9" fmla="*/ 390779 h 410209"/>
                  <a:gd name="connsiteX10" fmla="*/ 172720 w 344720"/>
                  <a:gd name="connsiteY10" fmla="*/ 410210 h 410209"/>
                  <a:gd name="connsiteX11" fmla="*/ 261239 w 344720"/>
                  <a:gd name="connsiteY11" fmla="*/ 390779 h 410209"/>
                  <a:gd name="connsiteX12" fmla="*/ 322411 w 344720"/>
                  <a:gd name="connsiteY12" fmla="*/ 332486 h 410209"/>
                  <a:gd name="connsiteX13" fmla="*/ 344721 w 344720"/>
                  <a:gd name="connsiteY13" fmla="*/ 240369 h 410209"/>
                  <a:gd name="connsiteX14" fmla="*/ 344721 w 344720"/>
                  <a:gd name="connsiteY14" fmla="*/ 720 h 410209"/>
                  <a:gd name="connsiteX15" fmla="*/ 266277 w 344720"/>
                  <a:gd name="connsiteY15" fmla="*/ 720 h 410209"/>
                  <a:gd name="connsiteX16" fmla="*/ 266277 w 344720"/>
                  <a:gd name="connsiteY16" fmla="*/ 235331 h 410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44720" h="410209">
                    <a:moveTo>
                      <a:pt x="266996" y="234611"/>
                    </a:moveTo>
                    <a:cubicBezTo>
                      <a:pt x="266996" y="269875"/>
                      <a:pt x="258361" y="296503"/>
                      <a:pt x="241088" y="313775"/>
                    </a:cubicBezTo>
                    <a:cubicBezTo>
                      <a:pt x="223816" y="331046"/>
                      <a:pt x="200787" y="339683"/>
                      <a:pt x="172720" y="339683"/>
                    </a:cubicBezTo>
                    <a:cubicBezTo>
                      <a:pt x="144653" y="339683"/>
                      <a:pt x="122343" y="331046"/>
                      <a:pt x="104352" y="313775"/>
                    </a:cubicBezTo>
                    <a:cubicBezTo>
                      <a:pt x="86360" y="296503"/>
                      <a:pt x="77724" y="269875"/>
                      <a:pt x="77724" y="234611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240369"/>
                    </a:lnTo>
                    <a:cubicBezTo>
                      <a:pt x="0" y="276352"/>
                      <a:pt x="7197" y="307298"/>
                      <a:pt x="22310" y="332486"/>
                    </a:cubicBezTo>
                    <a:cubicBezTo>
                      <a:pt x="37423" y="357674"/>
                      <a:pt x="57573" y="377825"/>
                      <a:pt x="83481" y="390779"/>
                    </a:cubicBezTo>
                    <a:cubicBezTo>
                      <a:pt x="109389" y="403733"/>
                      <a:pt x="139616" y="410210"/>
                      <a:pt x="172720" y="410210"/>
                    </a:cubicBezTo>
                    <a:cubicBezTo>
                      <a:pt x="205825" y="410210"/>
                      <a:pt x="235331" y="403733"/>
                      <a:pt x="261239" y="390779"/>
                    </a:cubicBezTo>
                    <a:cubicBezTo>
                      <a:pt x="287147" y="377825"/>
                      <a:pt x="307298" y="358394"/>
                      <a:pt x="322411" y="332486"/>
                    </a:cubicBezTo>
                    <a:cubicBezTo>
                      <a:pt x="337524" y="307298"/>
                      <a:pt x="344721" y="276352"/>
                      <a:pt x="344721" y="240369"/>
                    </a:cubicBezTo>
                    <a:lnTo>
                      <a:pt x="344721" y="720"/>
                    </a:lnTo>
                    <a:lnTo>
                      <a:pt x="266277" y="720"/>
                    </a:lnTo>
                    <a:lnTo>
                      <a:pt x="266277" y="235331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5" name="Forma libre 14">
                <a:extLst>
                  <a:ext uri="{FF2B5EF4-FFF2-40B4-BE49-F238E27FC236}">
                    <a16:creationId xmlns:a16="http://schemas.microsoft.com/office/drawing/2014/main" id="{2FEEFEE5-8812-DA2F-4610-33DF3F3E82C0}"/>
                  </a:ext>
                </a:extLst>
              </p:cNvPr>
              <p:cNvSpPr/>
              <p:nvPr/>
            </p:nvSpPr>
            <p:spPr>
              <a:xfrm>
                <a:off x="9601083" y="7025427"/>
                <a:ext cx="398695" cy="541908"/>
              </a:xfrm>
              <a:custGeom>
                <a:avLst/>
                <a:gdLst>
                  <a:gd name="connsiteX0" fmla="*/ 307298 w 398695"/>
                  <a:gd name="connsiteY0" fmla="*/ 26628 h 541908"/>
                  <a:gd name="connsiteX1" fmla="*/ 213741 w 398695"/>
                  <a:gd name="connsiteY1" fmla="*/ 0 h 541908"/>
                  <a:gd name="connsiteX2" fmla="*/ 136737 w 398695"/>
                  <a:gd name="connsiteY2" fmla="*/ 18711 h 541908"/>
                  <a:gd name="connsiteX3" fmla="*/ 84921 w 398695"/>
                  <a:gd name="connsiteY3" fmla="*/ 67649 h 541908"/>
                  <a:gd name="connsiteX4" fmla="*/ 77724 w 398695"/>
                  <a:gd name="connsiteY4" fmla="*/ 79883 h 541908"/>
                  <a:gd name="connsiteX5" fmla="*/ 77724 w 398695"/>
                  <a:gd name="connsiteY5" fmla="*/ 7916 h 541908"/>
                  <a:gd name="connsiteX6" fmla="*/ 0 w 398695"/>
                  <a:gd name="connsiteY6" fmla="*/ 7916 h 541908"/>
                  <a:gd name="connsiteX7" fmla="*/ 0 w 398695"/>
                  <a:gd name="connsiteY7" fmla="*/ 541909 h 541908"/>
                  <a:gd name="connsiteX8" fmla="*/ 0 w 398695"/>
                  <a:gd name="connsiteY8" fmla="*/ 541909 h 541908"/>
                  <a:gd name="connsiteX9" fmla="*/ 77724 w 398695"/>
                  <a:gd name="connsiteY9" fmla="*/ 541909 h 541908"/>
                  <a:gd name="connsiteX10" fmla="*/ 77724 w 398695"/>
                  <a:gd name="connsiteY10" fmla="*/ 338243 h 541908"/>
                  <a:gd name="connsiteX11" fmla="*/ 84921 w 398695"/>
                  <a:gd name="connsiteY11" fmla="*/ 350478 h 541908"/>
                  <a:gd name="connsiteX12" fmla="*/ 136737 w 398695"/>
                  <a:gd name="connsiteY12" fmla="*/ 399415 h 541908"/>
                  <a:gd name="connsiteX13" fmla="*/ 213741 w 398695"/>
                  <a:gd name="connsiteY13" fmla="*/ 418126 h 541908"/>
                  <a:gd name="connsiteX14" fmla="*/ 213741 w 398695"/>
                  <a:gd name="connsiteY14" fmla="*/ 418126 h 541908"/>
                  <a:gd name="connsiteX15" fmla="*/ 286427 w 398695"/>
                  <a:gd name="connsiteY15" fmla="*/ 403013 h 541908"/>
                  <a:gd name="connsiteX16" fmla="*/ 344721 w 398695"/>
                  <a:gd name="connsiteY16" fmla="*/ 359833 h 541908"/>
                  <a:gd name="connsiteX17" fmla="*/ 384302 w 398695"/>
                  <a:gd name="connsiteY17" fmla="*/ 293624 h 541908"/>
                  <a:gd name="connsiteX18" fmla="*/ 398696 w 398695"/>
                  <a:gd name="connsiteY18" fmla="*/ 209423 h 541908"/>
                  <a:gd name="connsiteX19" fmla="*/ 374227 w 398695"/>
                  <a:gd name="connsiteY19" fmla="*/ 100753 h 541908"/>
                  <a:gd name="connsiteX20" fmla="*/ 308017 w 398695"/>
                  <a:gd name="connsiteY20" fmla="*/ 27347 h 541908"/>
                  <a:gd name="connsiteX21" fmla="*/ 309457 w 398695"/>
                  <a:gd name="connsiteY21" fmla="*/ 267716 h 541908"/>
                  <a:gd name="connsiteX22" fmla="*/ 284268 w 398695"/>
                  <a:gd name="connsiteY22" fmla="*/ 311616 h 541908"/>
                  <a:gd name="connsiteX23" fmla="*/ 246126 w 398695"/>
                  <a:gd name="connsiteY23" fmla="*/ 338963 h 541908"/>
                  <a:gd name="connsiteX24" fmla="*/ 197189 w 398695"/>
                  <a:gd name="connsiteY24" fmla="*/ 348319 h 541908"/>
                  <a:gd name="connsiteX25" fmla="*/ 197189 w 398695"/>
                  <a:gd name="connsiteY25" fmla="*/ 348319 h 541908"/>
                  <a:gd name="connsiteX26" fmla="*/ 110109 w 398695"/>
                  <a:gd name="connsiteY26" fmla="*/ 311616 h 541908"/>
                  <a:gd name="connsiteX27" fmla="*/ 76285 w 398695"/>
                  <a:gd name="connsiteY27" fmla="*/ 208703 h 541908"/>
                  <a:gd name="connsiteX28" fmla="*/ 85641 w 398695"/>
                  <a:gd name="connsiteY28" fmla="*/ 150410 h 541908"/>
                  <a:gd name="connsiteX29" fmla="*/ 110829 w 398695"/>
                  <a:gd name="connsiteY29" fmla="*/ 106511 h 541908"/>
                  <a:gd name="connsiteX30" fmla="*/ 148971 w 398695"/>
                  <a:gd name="connsiteY30" fmla="*/ 79163 h 541908"/>
                  <a:gd name="connsiteX31" fmla="*/ 197189 w 398695"/>
                  <a:gd name="connsiteY31" fmla="*/ 69808 h 541908"/>
                  <a:gd name="connsiteX32" fmla="*/ 284988 w 398695"/>
                  <a:gd name="connsiteY32" fmla="*/ 106511 h 541908"/>
                  <a:gd name="connsiteX33" fmla="*/ 318812 w 398695"/>
                  <a:gd name="connsiteY33" fmla="*/ 208703 h 541908"/>
                  <a:gd name="connsiteX34" fmla="*/ 309457 w 398695"/>
                  <a:gd name="connsiteY34" fmla="*/ 266996 h 541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41908">
                    <a:moveTo>
                      <a:pt x="307298" y="26628"/>
                    </a:moveTo>
                    <a:cubicBezTo>
                      <a:pt x="279231" y="8636"/>
                      <a:pt x="248285" y="0"/>
                      <a:pt x="213741" y="0"/>
                    </a:cubicBezTo>
                    <a:cubicBezTo>
                      <a:pt x="179197" y="0"/>
                      <a:pt x="157607" y="6477"/>
                      <a:pt x="136737" y="18711"/>
                    </a:cubicBezTo>
                    <a:cubicBezTo>
                      <a:pt x="115147" y="30946"/>
                      <a:pt x="97875" y="47498"/>
                      <a:pt x="84921" y="67649"/>
                    </a:cubicBezTo>
                    <a:cubicBezTo>
                      <a:pt x="82762" y="71247"/>
                      <a:pt x="79883" y="75565"/>
                      <a:pt x="77724" y="79883"/>
                    </a:cubicBezTo>
                    <a:lnTo>
                      <a:pt x="77724" y="7916"/>
                    </a:lnTo>
                    <a:lnTo>
                      <a:pt x="0" y="7916"/>
                    </a:lnTo>
                    <a:lnTo>
                      <a:pt x="0" y="541909"/>
                    </a:lnTo>
                    <a:lnTo>
                      <a:pt x="0" y="541909"/>
                    </a:lnTo>
                    <a:cubicBezTo>
                      <a:pt x="0" y="541909"/>
                      <a:pt x="77724" y="541909"/>
                      <a:pt x="77724" y="541909"/>
                    </a:cubicBezTo>
                    <a:lnTo>
                      <a:pt x="77724" y="338243"/>
                    </a:lnTo>
                    <a:cubicBezTo>
                      <a:pt x="79883" y="342561"/>
                      <a:pt x="82762" y="346879"/>
                      <a:pt x="84921" y="350478"/>
                    </a:cubicBezTo>
                    <a:cubicBezTo>
                      <a:pt x="98594" y="370628"/>
                      <a:pt x="115866" y="387181"/>
                      <a:pt x="136737" y="399415"/>
                    </a:cubicBezTo>
                    <a:cubicBezTo>
                      <a:pt x="157607" y="411649"/>
                      <a:pt x="183515" y="418126"/>
                      <a:pt x="213741" y="418126"/>
                    </a:cubicBezTo>
                    <a:lnTo>
                      <a:pt x="213741" y="418126"/>
                    </a:lnTo>
                    <a:cubicBezTo>
                      <a:pt x="240369" y="418126"/>
                      <a:pt x="264837" y="413089"/>
                      <a:pt x="286427" y="403013"/>
                    </a:cubicBezTo>
                    <a:cubicBezTo>
                      <a:pt x="308737" y="392938"/>
                      <a:pt x="328168" y="378544"/>
                      <a:pt x="344721" y="359833"/>
                    </a:cubicBezTo>
                    <a:cubicBezTo>
                      <a:pt x="361273" y="341122"/>
                      <a:pt x="374227" y="319532"/>
                      <a:pt x="384302" y="293624"/>
                    </a:cubicBezTo>
                    <a:cubicBezTo>
                      <a:pt x="394377" y="267716"/>
                      <a:pt x="398696" y="239649"/>
                      <a:pt x="398696" y="209423"/>
                    </a:cubicBezTo>
                    <a:cubicBezTo>
                      <a:pt x="398696" y="179197"/>
                      <a:pt x="390779" y="131699"/>
                      <a:pt x="374227" y="100753"/>
                    </a:cubicBezTo>
                    <a:cubicBezTo>
                      <a:pt x="357674" y="69088"/>
                      <a:pt x="336084" y="44619"/>
                      <a:pt x="308017" y="27347"/>
                    </a:cubicBezTo>
                    <a:close/>
                    <a:moveTo>
                      <a:pt x="309457" y="267716"/>
                    </a:moveTo>
                    <a:cubicBezTo>
                      <a:pt x="303699" y="284988"/>
                      <a:pt x="295063" y="299381"/>
                      <a:pt x="284268" y="311616"/>
                    </a:cubicBezTo>
                    <a:cubicBezTo>
                      <a:pt x="273473" y="323850"/>
                      <a:pt x="260519" y="333206"/>
                      <a:pt x="246126" y="338963"/>
                    </a:cubicBezTo>
                    <a:cubicBezTo>
                      <a:pt x="231013" y="345440"/>
                      <a:pt x="215181" y="348319"/>
                      <a:pt x="197189" y="348319"/>
                    </a:cubicBezTo>
                    <a:lnTo>
                      <a:pt x="197189" y="348319"/>
                    </a:lnTo>
                    <a:cubicBezTo>
                      <a:pt x="161925" y="348319"/>
                      <a:pt x="132419" y="336084"/>
                      <a:pt x="110109" y="311616"/>
                    </a:cubicBezTo>
                    <a:cubicBezTo>
                      <a:pt x="87080" y="287147"/>
                      <a:pt x="76285" y="252603"/>
                      <a:pt x="76285" y="208703"/>
                    </a:cubicBezTo>
                    <a:cubicBezTo>
                      <a:pt x="76285" y="164804"/>
                      <a:pt x="79163" y="167682"/>
                      <a:pt x="85641" y="150410"/>
                    </a:cubicBezTo>
                    <a:cubicBezTo>
                      <a:pt x="91398" y="133138"/>
                      <a:pt x="100034" y="118745"/>
                      <a:pt x="110829" y="106511"/>
                    </a:cubicBezTo>
                    <a:cubicBezTo>
                      <a:pt x="121624" y="94276"/>
                      <a:pt x="134578" y="84921"/>
                      <a:pt x="148971" y="79163"/>
                    </a:cubicBezTo>
                    <a:cubicBezTo>
                      <a:pt x="164084" y="73406"/>
                      <a:pt x="179917" y="69808"/>
                      <a:pt x="197189" y="69808"/>
                    </a:cubicBezTo>
                    <a:cubicBezTo>
                      <a:pt x="233172" y="69808"/>
                      <a:pt x="262678" y="82042"/>
                      <a:pt x="284988" y="106511"/>
                    </a:cubicBezTo>
                    <a:cubicBezTo>
                      <a:pt x="308017" y="130979"/>
                      <a:pt x="318812" y="164804"/>
                      <a:pt x="318812" y="208703"/>
                    </a:cubicBezTo>
                    <a:cubicBezTo>
                      <a:pt x="318812" y="252603"/>
                      <a:pt x="315934" y="249724"/>
                      <a:pt x="309457" y="266996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6" name="Forma libre 15">
                <a:extLst>
                  <a:ext uri="{FF2B5EF4-FFF2-40B4-BE49-F238E27FC236}">
                    <a16:creationId xmlns:a16="http://schemas.microsoft.com/office/drawing/2014/main" id="{4A7D69DC-CD82-F49E-1C93-73098CECC68C}"/>
                  </a:ext>
                </a:extLst>
              </p:cNvPr>
              <p:cNvSpPr/>
              <p:nvPr/>
            </p:nvSpPr>
            <p:spPr>
              <a:xfrm>
                <a:off x="10240147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7" name="Forma libre 16">
                <a:extLst>
                  <a:ext uri="{FF2B5EF4-FFF2-40B4-BE49-F238E27FC236}">
                    <a16:creationId xmlns:a16="http://schemas.microsoft.com/office/drawing/2014/main" id="{9AEF4772-A927-DFC6-C143-E342C9E77113}"/>
                  </a:ext>
                </a:extLst>
              </p:cNvPr>
              <p:cNvSpPr/>
              <p:nvPr/>
            </p:nvSpPr>
            <p:spPr>
              <a:xfrm>
                <a:off x="10037201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5 w 407331"/>
                  <a:gd name="connsiteY8" fmla="*/ 418846 h 418845"/>
                  <a:gd name="connsiteX9" fmla="*/ 284988 w 407331"/>
                  <a:gd name="connsiteY9" fmla="*/ 403733 h 418845"/>
                  <a:gd name="connsiteX10" fmla="*/ 349758 w 407331"/>
                  <a:gd name="connsiteY10" fmla="*/ 360553 h 418845"/>
                  <a:gd name="connsiteX11" fmla="*/ 392218 w 407331"/>
                  <a:gd name="connsiteY11" fmla="*/ 294344 h 418845"/>
                  <a:gd name="connsiteX12" fmla="*/ 407331 w 407331"/>
                  <a:gd name="connsiteY12" fmla="*/ 209423 h 418845"/>
                  <a:gd name="connsiteX13" fmla="*/ 380704 w 407331"/>
                  <a:gd name="connsiteY13" fmla="*/ 100034 h 418845"/>
                  <a:gd name="connsiteX14" fmla="*/ 308017 w 407331"/>
                  <a:gd name="connsiteY14" fmla="*/ 26628 h 418845"/>
                  <a:gd name="connsiteX15" fmla="*/ 318093 w 407331"/>
                  <a:gd name="connsiteY15" fmla="*/ 267716 h 418845"/>
                  <a:gd name="connsiteX16" fmla="*/ 292185 w 407331"/>
                  <a:gd name="connsiteY16" fmla="*/ 311616 h 418845"/>
                  <a:gd name="connsiteX17" fmla="*/ 252603 w 407331"/>
                  <a:gd name="connsiteY17" fmla="*/ 338963 h 418845"/>
                  <a:gd name="connsiteX18" fmla="*/ 202946 w 407331"/>
                  <a:gd name="connsiteY18" fmla="*/ 348319 h 418845"/>
                  <a:gd name="connsiteX19" fmla="*/ 202946 w 407331"/>
                  <a:gd name="connsiteY19" fmla="*/ 348319 h 418845"/>
                  <a:gd name="connsiteX20" fmla="*/ 139615 w 407331"/>
                  <a:gd name="connsiteY20" fmla="*/ 331766 h 418845"/>
                  <a:gd name="connsiteX21" fmla="*/ 94996 w 407331"/>
                  <a:gd name="connsiteY21" fmla="*/ 283549 h 418845"/>
                  <a:gd name="connsiteX22" fmla="*/ 78444 w 407331"/>
                  <a:gd name="connsiteY22" fmla="*/ 208703 h 418845"/>
                  <a:gd name="connsiteX23" fmla="*/ 87799 w 407331"/>
                  <a:gd name="connsiteY23" fmla="*/ 149691 h 418845"/>
                  <a:gd name="connsiteX24" fmla="*/ 113707 w 407331"/>
                  <a:gd name="connsiteY24" fmla="*/ 106511 h 418845"/>
                  <a:gd name="connsiteX25" fmla="*/ 153289 w 407331"/>
                  <a:gd name="connsiteY25" fmla="*/ 79163 h 418845"/>
                  <a:gd name="connsiteX26" fmla="*/ 202226 w 407331"/>
                  <a:gd name="connsiteY26" fmla="*/ 69808 h 418845"/>
                  <a:gd name="connsiteX27" fmla="*/ 266996 w 407331"/>
                  <a:gd name="connsiteY27" fmla="*/ 86360 h 418845"/>
                  <a:gd name="connsiteX28" fmla="*/ 311616 w 407331"/>
                  <a:gd name="connsiteY28" fmla="*/ 133858 h 418845"/>
                  <a:gd name="connsiteX29" fmla="*/ 328168 w 407331"/>
                  <a:gd name="connsiteY29" fmla="*/ 208703 h 418845"/>
                  <a:gd name="connsiteX30" fmla="*/ 318812 w 407331"/>
                  <a:gd name="connsiteY30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50410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60" y="410210"/>
                      <a:pt x="165523" y="418846"/>
                      <a:pt x="204385" y="418846"/>
                    </a:cubicBez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10176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5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093" y="267716"/>
                    </a:moveTo>
                    <a:cubicBezTo>
                      <a:pt x="311616" y="284988"/>
                      <a:pt x="302980" y="300101"/>
                      <a:pt x="292185" y="311616"/>
                    </a:cubicBezTo>
                    <a:cubicBezTo>
                      <a:pt x="281390" y="323130"/>
                      <a:pt x="267716" y="332486"/>
                      <a:pt x="252603" y="338963"/>
                    </a:cubicBezTo>
                    <a:cubicBezTo>
                      <a:pt x="237490" y="345440"/>
                      <a:pt x="220938" y="348319"/>
                      <a:pt x="202946" y="348319"/>
                    </a:cubicBezTo>
                    <a:lnTo>
                      <a:pt x="202946" y="348319"/>
                    </a:lnTo>
                    <a:cubicBezTo>
                      <a:pt x="179917" y="348319"/>
                      <a:pt x="159046" y="342561"/>
                      <a:pt x="139615" y="331766"/>
                    </a:cubicBezTo>
                    <a:cubicBezTo>
                      <a:pt x="120904" y="320971"/>
                      <a:pt x="105791" y="304419"/>
                      <a:pt x="94996" y="283549"/>
                    </a:cubicBezTo>
                    <a:cubicBezTo>
                      <a:pt x="84201" y="262678"/>
                      <a:pt x="78444" y="237490"/>
                      <a:pt x="78444" y="208703"/>
                    </a:cubicBezTo>
                    <a:cubicBezTo>
                      <a:pt x="78444" y="179917"/>
                      <a:pt x="81322" y="166963"/>
                      <a:pt x="87799" y="149691"/>
                    </a:cubicBezTo>
                    <a:cubicBezTo>
                      <a:pt x="93557" y="133138"/>
                      <a:pt x="102193" y="118025"/>
                      <a:pt x="113707" y="106511"/>
                    </a:cubicBezTo>
                    <a:cubicBezTo>
                      <a:pt x="124502" y="94276"/>
                      <a:pt x="138176" y="84921"/>
                      <a:pt x="153289" y="79163"/>
                    </a:cubicBezTo>
                    <a:cubicBezTo>
                      <a:pt x="168402" y="73406"/>
                      <a:pt x="184954" y="69808"/>
                      <a:pt x="202226" y="69808"/>
                    </a:cubicBezTo>
                    <a:cubicBezTo>
                      <a:pt x="219498" y="69808"/>
                      <a:pt x="248285" y="75565"/>
                      <a:pt x="266996" y="86360"/>
                    </a:cubicBezTo>
                    <a:cubicBezTo>
                      <a:pt x="285708" y="97155"/>
                      <a:pt x="300821" y="113707"/>
                      <a:pt x="311616" y="133858"/>
                    </a:cubicBezTo>
                    <a:cubicBezTo>
                      <a:pt x="322411" y="154728"/>
                      <a:pt x="328168" y="179197"/>
                      <a:pt x="328168" y="208703"/>
                    </a:cubicBezTo>
                    <a:cubicBezTo>
                      <a:pt x="328168" y="238210"/>
                      <a:pt x="325289" y="249724"/>
                      <a:pt x="318812" y="267716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8" name="Forma libre 17">
                <a:extLst>
                  <a:ext uri="{FF2B5EF4-FFF2-40B4-BE49-F238E27FC236}">
                    <a16:creationId xmlns:a16="http://schemas.microsoft.com/office/drawing/2014/main" id="{AB7E4798-0158-C7EA-0C0D-78A33CBAFF03}"/>
                  </a:ext>
                </a:extLst>
              </p:cNvPr>
              <p:cNvSpPr/>
              <p:nvPr/>
            </p:nvSpPr>
            <p:spPr>
              <a:xfrm>
                <a:off x="10675545" y="6881494"/>
                <a:ext cx="81322" cy="554143"/>
              </a:xfrm>
              <a:custGeom>
                <a:avLst/>
                <a:gdLst>
                  <a:gd name="connsiteX0" fmla="*/ 0 w 81322"/>
                  <a:gd name="connsiteY0" fmla="*/ 0 h 554143"/>
                  <a:gd name="connsiteX1" fmla="*/ 81323 w 81322"/>
                  <a:gd name="connsiteY1" fmla="*/ 0 h 554143"/>
                  <a:gd name="connsiteX2" fmla="*/ 81323 w 81322"/>
                  <a:gd name="connsiteY2" fmla="*/ 554143 h 554143"/>
                  <a:gd name="connsiteX3" fmla="*/ 0 w 81322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322" h="554143">
                    <a:moveTo>
                      <a:pt x="0" y="0"/>
                    </a:moveTo>
                    <a:lnTo>
                      <a:pt x="81323" y="0"/>
                    </a:lnTo>
                    <a:lnTo>
                      <a:pt x="81323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9" name="Forma libre 18">
                <a:extLst>
                  <a:ext uri="{FF2B5EF4-FFF2-40B4-BE49-F238E27FC236}">
                    <a16:creationId xmlns:a16="http://schemas.microsoft.com/office/drawing/2014/main" id="{A25C4C0B-BA40-0157-48C2-2268F713D120}"/>
                  </a:ext>
                </a:extLst>
              </p:cNvPr>
              <p:cNvSpPr/>
              <p:nvPr/>
            </p:nvSpPr>
            <p:spPr>
              <a:xfrm>
                <a:off x="10830273" y="6880774"/>
                <a:ext cx="398695" cy="562059"/>
              </a:xfrm>
              <a:custGeom>
                <a:avLst/>
                <a:gdLst>
                  <a:gd name="connsiteX0" fmla="*/ 307298 w 398695"/>
                  <a:gd name="connsiteY0" fmla="*/ 171281 h 562059"/>
                  <a:gd name="connsiteX1" fmla="*/ 213741 w 398695"/>
                  <a:gd name="connsiteY1" fmla="*/ 144653 h 562059"/>
                  <a:gd name="connsiteX2" fmla="*/ 136737 w 398695"/>
                  <a:gd name="connsiteY2" fmla="*/ 163364 h 562059"/>
                  <a:gd name="connsiteX3" fmla="*/ 84921 w 398695"/>
                  <a:gd name="connsiteY3" fmla="*/ 212302 h 562059"/>
                  <a:gd name="connsiteX4" fmla="*/ 77724 w 398695"/>
                  <a:gd name="connsiteY4" fmla="*/ 224536 h 562059"/>
                  <a:gd name="connsiteX5" fmla="*/ 77724 w 398695"/>
                  <a:gd name="connsiteY5" fmla="*/ 0 h 562059"/>
                  <a:gd name="connsiteX6" fmla="*/ 0 w 398695"/>
                  <a:gd name="connsiteY6" fmla="*/ 0 h 562059"/>
                  <a:gd name="connsiteX7" fmla="*/ 0 w 398695"/>
                  <a:gd name="connsiteY7" fmla="*/ 554144 h 562059"/>
                  <a:gd name="connsiteX8" fmla="*/ 0 w 398695"/>
                  <a:gd name="connsiteY8" fmla="*/ 554144 h 562059"/>
                  <a:gd name="connsiteX9" fmla="*/ 77724 w 398695"/>
                  <a:gd name="connsiteY9" fmla="*/ 554144 h 562059"/>
                  <a:gd name="connsiteX10" fmla="*/ 77724 w 398695"/>
                  <a:gd name="connsiteY10" fmla="*/ 482177 h 562059"/>
                  <a:gd name="connsiteX11" fmla="*/ 84921 w 398695"/>
                  <a:gd name="connsiteY11" fmla="*/ 494411 h 562059"/>
                  <a:gd name="connsiteX12" fmla="*/ 136737 w 398695"/>
                  <a:gd name="connsiteY12" fmla="*/ 543349 h 562059"/>
                  <a:gd name="connsiteX13" fmla="*/ 213741 w 398695"/>
                  <a:gd name="connsiteY13" fmla="*/ 562060 h 562059"/>
                  <a:gd name="connsiteX14" fmla="*/ 213741 w 398695"/>
                  <a:gd name="connsiteY14" fmla="*/ 562060 h 562059"/>
                  <a:gd name="connsiteX15" fmla="*/ 286428 w 398695"/>
                  <a:gd name="connsiteY15" fmla="*/ 546947 h 562059"/>
                  <a:gd name="connsiteX16" fmla="*/ 344721 w 398695"/>
                  <a:gd name="connsiteY16" fmla="*/ 503767 h 562059"/>
                  <a:gd name="connsiteX17" fmla="*/ 384302 w 398695"/>
                  <a:gd name="connsiteY17" fmla="*/ 437557 h 562059"/>
                  <a:gd name="connsiteX18" fmla="*/ 398696 w 398695"/>
                  <a:gd name="connsiteY18" fmla="*/ 353356 h 562059"/>
                  <a:gd name="connsiteX19" fmla="*/ 374227 w 398695"/>
                  <a:gd name="connsiteY19" fmla="*/ 244687 h 562059"/>
                  <a:gd name="connsiteX20" fmla="*/ 308018 w 398695"/>
                  <a:gd name="connsiteY20" fmla="*/ 171281 h 562059"/>
                  <a:gd name="connsiteX21" fmla="*/ 309457 w 398695"/>
                  <a:gd name="connsiteY21" fmla="*/ 412369 h 562059"/>
                  <a:gd name="connsiteX22" fmla="*/ 284268 w 398695"/>
                  <a:gd name="connsiteY22" fmla="*/ 456269 h 562059"/>
                  <a:gd name="connsiteX23" fmla="*/ 246126 w 398695"/>
                  <a:gd name="connsiteY23" fmla="*/ 483616 h 562059"/>
                  <a:gd name="connsiteX24" fmla="*/ 197189 w 398695"/>
                  <a:gd name="connsiteY24" fmla="*/ 492972 h 562059"/>
                  <a:gd name="connsiteX25" fmla="*/ 197189 w 398695"/>
                  <a:gd name="connsiteY25" fmla="*/ 492972 h 562059"/>
                  <a:gd name="connsiteX26" fmla="*/ 110109 w 398695"/>
                  <a:gd name="connsiteY26" fmla="*/ 456269 h 562059"/>
                  <a:gd name="connsiteX27" fmla="*/ 76285 w 398695"/>
                  <a:gd name="connsiteY27" fmla="*/ 353356 h 562059"/>
                  <a:gd name="connsiteX28" fmla="*/ 85641 w 398695"/>
                  <a:gd name="connsiteY28" fmla="*/ 294344 h 562059"/>
                  <a:gd name="connsiteX29" fmla="*/ 110829 w 398695"/>
                  <a:gd name="connsiteY29" fmla="*/ 251164 h 562059"/>
                  <a:gd name="connsiteX30" fmla="*/ 148971 w 398695"/>
                  <a:gd name="connsiteY30" fmla="*/ 223816 h 562059"/>
                  <a:gd name="connsiteX31" fmla="*/ 197189 w 398695"/>
                  <a:gd name="connsiteY31" fmla="*/ 214461 h 562059"/>
                  <a:gd name="connsiteX32" fmla="*/ 284988 w 398695"/>
                  <a:gd name="connsiteY32" fmla="*/ 251164 h 562059"/>
                  <a:gd name="connsiteX33" fmla="*/ 318813 w 398695"/>
                  <a:gd name="connsiteY33" fmla="*/ 353356 h 562059"/>
                  <a:gd name="connsiteX34" fmla="*/ 309457 w 398695"/>
                  <a:gd name="connsiteY34" fmla="*/ 411649 h 56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62059">
                    <a:moveTo>
                      <a:pt x="307298" y="171281"/>
                    </a:moveTo>
                    <a:cubicBezTo>
                      <a:pt x="279951" y="153289"/>
                      <a:pt x="248285" y="144653"/>
                      <a:pt x="213741" y="144653"/>
                    </a:cubicBezTo>
                    <a:cubicBezTo>
                      <a:pt x="179197" y="144653"/>
                      <a:pt x="157607" y="151130"/>
                      <a:pt x="136737" y="163364"/>
                    </a:cubicBezTo>
                    <a:cubicBezTo>
                      <a:pt x="115867" y="175599"/>
                      <a:pt x="98594" y="192151"/>
                      <a:pt x="84921" y="212302"/>
                    </a:cubicBezTo>
                    <a:cubicBezTo>
                      <a:pt x="82042" y="216620"/>
                      <a:pt x="79883" y="220938"/>
                      <a:pt x="77724" y="224536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554144"/>
                    </a:lnTo>
                    <a:lnTo>
                      <a:pt x="0" y="554144"/>
                    </a:lnTo>
                    <a:cubicBezTo>
                      <a:pt x="0" y="554144"/>
                      <a:pt x="77724" y="554144"/>
                      <a:pt x="77724" y="554144"/>
                    </a:cubicBezTo>
                    <a:lnTo>
                      <a:pt x="77724" y="482177"/>
                    </a:lnTo>
                    <a:cubicBezTo>
                      <a:pt x="79883" y="486495"/>
                      <a:pt x="82042" y="490093"/>
                      <a:pt x="84921" y="494411"/>
                    </a:cubicBezTo>
                    <a:cubicBezTo>
                      <a:pt x="97875" y="514562"/>
                      <a:pt x="115147" y="531114"/>
                      <a:pt x="136737" y="543349"/>
                    </a:cubicBezTo>
                    <a:cubicBezTo>
                      <a:pt x="158327" y="555582"/>
                      <a:pt x="183515" y="562060"/>
                      <a:pt x="213741" y="562060"/>
                    </a:cubicBezTo>
                    <a:lnTo>
                      <a:pt x="213741" y="562060"/>
                    </a:lnTo>
                    <a:cubicBezTo>
                      <a:pt x="240369" y="562060"/>
                      <a:pt x="264118" y="557022"/>
                      <a:pt x="286428" y="546947"/>
                    </a:cubicBezTo>
                    <a:cubicBezTo>
                      <a:pt x="308737" y="536871"/>
                      <a:pt x="328168" y="522478"/>
                      <a:pt x="344721" y="503767"/>
                    </a:cubicBezTo>
                    <a:cubicBezTo>
                      <a:pt x="361273" y="485055"/>
                      <a:pt x="374227" y="463465"/>
                      <a:pt x="384302" y="437557"/>
                    </a:cubicBezTo>
                    <a:cubicBezTo>
                      <a:pt x="394378" y="411649"/>
                      <a:pt x="398696" y="383582"/>
                      <a:pt x="398696" y="353356"/>
                    </a:cubicBezTo>
                    <a:cubicBezTo>
                      <a:pt x="398696" y="323130"/>
                      <a:pt x="390779" y="275632"/>
                      <a:pt x="374227" y="244687"/>
                    </a:cubicBezTo>
                    <a:cubicBezTo>
                      <a:pt x="357674" y="213741"/>
                      <a:pt x="336084" y="188553"/>
                      <a:pt x="308018" y="171281"/>
                    </a:cubicBezTo>
                    <a:close/>
                    <a:moveTo>
                      <a:pt x="309457" y="412369"/>
                    </a:moveTo>
                    <a:cubicBezTo>
                      <a:pt x="303699" y="429641"/>
                      <a:pt x="295063" y="444034"/>
                      <a:pt x="284268" y="456269"/>
                    </a:cubicBezTo>
                    <a:cubicBezTo>
                      <a:pt x="273473" y="468503"/>
                      <a:pt x="260519" y="477859"/>
                      <a:pt x="246126" y="483616"/>
                    </a:cubicBezTo>
                    <a:cubicBezTo>
                      <a:pt x="231733" y="489374"/>
                      <a:pt x="215181" y="492972"/>
                      <a:pt x="197189" y="492972"/>
                    </a:cubicBezTo>
                    <a:lnTo>
                      <a:pt x="197189" y="492972"/>
                    </a:lnTo>
                    <a:cubicBezTo>
                      <a:pt x="161925" y="492972"/>
                      <a:pt x="132419" y="480737"/>
                      <a:pt x="110109" y="456269"/>
                    </a:cubicBezTo>
                    <a:cubicBezTo>
                      <a:pt x="87799" y="431800"/>
                      <a:pt x="76285" y="397256"/>
                      <a:pt x="76285" y="353356"/>
                    </a:cubicBezTo>
                    <a:cubicBezTo>
                      <a:pt x="76285" y="309457"/>
                      <a:pt x="79163" y="311616"/>
                      <a:pt x="85641" y="294344"/>
                    </a:cubicBezTo>
                    <a:cubicBezTo>
                      <a:pt x="91398" y="277791"/>
                      <a:pt x="100034" y="262678"/>
                      <a:pt x="110829" y="251164"/>
                    </a:cubicBezTo>
                    <a:cubicBezTo>
                      <a:pt x="121624" y="238929"/>
                      <a:pt x="134578" y="230293"/>
                      <a:pt x="148971" y="223816"/>
                    </a:cubicBezTo>
                    <a:cubicBezTo>
                      <a:pt x="164084" y="218059"/>
                      <a:pt x="179917" y="214461"/>
                      <a:pt x="197189" y="214461"/>
                    </a:cubicBezTo>
                    <a:cubicBezTo>
                      <a:pt x="233172" y="214461"/>
                      <a:pt x="262678" y="226695"/>
                      <a:pt x="284988" y="251164"/>
                    </a:cubicBezTo>
                    <a:cubicBezTo>
                      <a:pt x="307298" y="275632"/>
                      <a:pt x="318813" y="309457"/>
                      <a:pt x="318813" y="353356"/>
                    </a:cubicBezTo>
                    <a:cubicBezTo>
                      <a:pt x="318813" y="397256"/>
                      <a:pt x="315934" y="394377"/>
                      <a:pt x="309457" y="411649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0" name="Forma libre 19">
                <a:extLst>
                  <a:ext uri="{FF2B5EF4-FFF2-40B4-BE49-F238E27FC236}">
                    <a16:creationId xmlns:a16="http://schemas.microsoft.com/office/drawing/2014/main" id="{5FD7F1C6-5991-0E85-41AC-8AAD5C2E4B0A}"/>
                  </a:ext>
                </a:extLst>
              </p:cNvPr>
              <p:cNvSpPr/>
              <p:nvPr/>
            </p:nvSpPr>
            <p:spPr>
              <a:xfrm>
                <a:off x="11266392" y="7025427"/>
                <a:ext cx="377825" cy="418126"/>
              </a:xfrm>
              <a:custGeom>
                <a:avLst/>
                <a:gdLst>
                  <a:gd name="connsiteX0" fmla="*/ 288586 w 377825"/>
                  <a:gd name="connsiteY0" fmla="*/ 25908 h 418126"/>
                  <a:gd name="connsiteX1" fmla="*/ 192871 w 377825"/>
                  <a:gd name="connsiteY1" fmla="*/ 0 h 418126"/>
                  <a:gd name="connsiteX2" fmla="*/ 115147 w 377825"/>
                  <a:gd name="connsiteY2" fmla="*/ 14393 h 418126"/>
                  <a:gd name="connsiteX3" fmla="*/ 53975 w 377825"/>
                  <a:gd name="connsiteY3" fmla="*/ 56854 h 418126"/>
                  <a:gd name="connsiteX4" fmla="*/ 13673 w 377825"/>
                  <a:gd name="connsiteY4" fmla="*/ 123063 h 418126"/>
                  <a:gd name="connsiteX5" fmla="*/ 0 w 377825"/>
                  <a:gd name="connsiteY5" fmla="*/ 208703 h 418126"/>
                  <a:gd name="connsiteX6" fmla="*/ 25188 w 377825"/>
                  <a:gd name="connsiteY6" fmla="*/ 318093 h 418126"/>
                  <a:gd name="connsiteX7" fmla="*/ 94996 w 377825"/>
                  <a:gd name="connsiteY7" fmla="*/ 391499 h 418126"/>
                  <a:gd name="connsiteX8" fmla="*/ 197188 w 377825"/>
                  <a:gd name="connsiteY8" fmla="*/ 418126 h 418126"/>
                  <a:gd name="connsiteX9" fmla="*/ 197188 w 377825"/>
                  <a:gd name="connsiteY9" fmla="*/ 418126 h 418126"/>
                  <a:gd name="connsiteX10" fmla="*/ 264837 w 377825"/>
                  <a:gd name="connsiteY10" fmla="*/ 408051 h 418126"/>
                  <a:gd name="connsiteX11" fmla="*/ 325289 w 377825"/>
                  <a:gd name="connsiteY11" fmla="*/ 375666 h 418126"/>
                  <a:gd name="connsiteX12" fmla="*/ 372068 w 377825"/>
                  <a:gd name="connsiteY12" fmla="*/ 317373 h 418126"/>
                  <a:gd name="connsiteX13" fmla="*/ 311616 w 377825"/>
                  <a:gd name="connsiteY13" fmla="*/ 279950 h 418126"/>
                  <a:gd name="connsiteX14" fmla="*/ 281390 w 377825"/>
                  <a:gd name="connsiteY14" fmla="*/ 320252 h 418126"/>
                  <a:gd name="connsiteX15" fmla="*/ 242528 w 377825"/>
                  <a:gd name="connsiteY15" fmla="*/ 342561 h 418126"/>
                  <a:gd name="connsiteX16" fmla="*/ 196469 w 377825"/>
                  <a:gd name="connsiteY16" fmla="*/ 349038 h 418126"/>
                  <a:gd name="connsiteX17" fmla="*/ 135297 w 377825"/>
                  <a:gd name="connsiteY17" fmla="*/ 333206 h 418126"/>
                  <a:gd name="connsiteX18" fmla="*/ 92837 w 377825"/>
                  <a:gd name="connsiteY18" fmla="*/ 286427 h 418126"/>
                  <a:gd name="connsiteX19" fmla="*/ 77724 w 377825"/>
                  <a:gd name="connsiteY19" fmla="*/ 226695 h 418126"/>
                  <a:gd name="connsiteX20" fmla="*/ 377105 w 377825"/>
                  <a:gd name="connsiteY20" fmla="*/ 226695 h 418126"/>
                  <a:gd name="connsiteX21" fmla="*/ 377825 w 377825"/>
                  <a:gd name="connsiteY21" fmla="*/ 215900 h 418126"/>
                  <a:gd name="connsiteX22" fmla="*/ 377825 w 377825"/>
                  <a:gd name="connsiteY22" fmla="*/ 205824 h 418126"/>
                  <a:gd name="connsiteX23" fmla="*/ 353356 w 377825"/>
                  <a:gd name="connsiteY23" fmla="*/ 97875 h 418126"/>
                  <a:gd name="connsiteX24" fmla="*/ 287147 w 377825"/>
                  <a:gd name="connsiteY24" fmla="*/ 25908 h 418126"/>
                  <a:gd name="connsiteX25" fmla="*/ 108669 w 377825"/>
                  <a:gd name="connsiteY25" fmla="*/ 102912 h 418126"/>
                  <a:gd name="connsiteX26" fmla="*/ 144653 w 377825"/>
                  <a:gd name="connsiteY26" fmla="*/ 75565 h 418126"/>
                  <a:gd name="connsiteX27" fmla="*/ 192151 w 377825"/>
                  <a:gd name="connsiteY27" fmla="*/ 66209 h 418126"/>
                  <a:gd name="connsiteX28" fmla="*/ 269875 w 377825"/>
                  <a:gd name="connsiteY28" fmla="*/ 100753 h 418126"/>
                  <a:gd name="connsiteX29" fmla="*/ 297942 w 377825"/>
                  <a:gd name="connsiteY29" fmla="*/ 169841 h 418126"/>
                  <a:gd name="connsiteX30" fmla="*/ 81322 w 377825"/>
                  <a:gd name="connsiteY30" fmla="*/ 169841 h 418126"/>
                  <a:gd name="connsiteX31" fmla="*/ 86360 w 377825"/>
                  <a:gd name="connsiteY31" fmla="*/ 148251 h 418126"/>
                  <a:gd name="connsiteX32" fmla="*/ 108669 w 377825"/>
                  <a:gd name="connsiteY32" fmla="*/ 102912 h 418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77825" h="418126">
                    <a:moveTo>
                      <a:pt x="288586" y="25908"/>
                    </a:moveTo>
                    <a:cubicBezTo>
                      <a:pt x="260519" y="8636"/>
                      <a:pt x="228854" y="0"/>
                      <a:pt x="192871" y="0"/>
                    </a:cubicBezTo>
                    <a:cubicBezTo>
                      <a:pt x="156887" y="0"/>
                      <a:pt x="138176" y="5038"/>
                      <a:pt x="115147" y="14393"/>
                    </a:cubicBezTo>
                    <a:cubicBezTo>
                      <a:pt x="91398" y="24469"/>
                      <a:pt x="71247" y="38142"/>
                      <a:pt x="53975" y="56854"/>
                    </a:cubicBezTo>
                    <a:cubicBezTo>
                      <a:pt x="36703" y="75565"/>
                      <a:pt x="23029" y="97155"/>
                      <a:pt x="13673" y="123063"/>
                    </a:cubicBezTo>
                    <a:cubicBezTo>
                      <a:pt x="4318" y="148971"/>
                      <a:pt x="0" y="177038"/>
                      <a:pt x="0" y="208703"/>
                    </a:cubicBezTo>
                    <a:cubicBezTo>
                      <a:pt x="0" y="240369"/>
                      <a:pt x="8636" y="287147"/>
                      <a:pt x="25188" y="318093"/>
                    </a:cubicBezTo>
                    <a:cubicBezTo>
                      <a:pt x="41741" y="349038"/>
                      <a:pt x="65489" y="374227"/>
                      <a:pt x="94996" y="391499"/>
                    </a:cubicBezTo>
                    <a:cubicBezTo>
                      <a:pt x="124502" y="408771"/>
                      <a:pt x="158327" y="418126"/>
                      <a:pt x="197188" y="418126"/>
                    </a:cubicBezTo>
                    <a:lnTo>
                      <a:pt x="197188" y="418126"/>
                    </a:lnTo>
                    <a:cubicBezTo>
                      <a:pt x="220218" y="418126"/>
                      <a:pt x="243247" y="414528"/>
                      <a:pt x="264837" y="408051"/>
                    </a:cubicBezTo>
                    <a:cubicBezTo>
                      <a:pt x="286427" y="401574"/>
                      <a:pt x="306578" y="390779"/>
                      <a:pt x="325289" y="375666"/>
                    </a:cubicBezTo>
                    <a:cubicBezTo>
                      <a:pt x="343281" y="360553"/>
                      <a:pt x="359113" y="341122"/>
                      <a:pt x="372068" y="317373"/>
                    </a:cubicBezTo>
                    <a:lnTo>
                      <a:pt x="311616" y="279950"/>
                    </a:lnTo>
                    <a:cubicBezTo>
                      <a:pt x="302980" y="296503"/>
                      <a:pt x="292904" y="309457"/>
                      <a:pt x="281390" y="320252"/>
                    </a:cubicBezTo>
                    <a:cubicBezTo>
                      <a:pt x="269875" y="330327"/>
                      <a:pt x="256921" y="338243"/>
                      <a:pt x="242528" y="342561"/>
                    </a:cubicBezTo>
                    <a:cubicBezTo>
                      <a:pt x="228134" y="346879"/>
                      <a:pt x="213021" y="349038"/>
                      <a:pt x="196469" y="349038"/>
                    </a:cubicBezTo>
                    <a:cubicBezTo>
                      <a:pt x="179917" y="349038"/>
                      <a:pt x="153289" y="344001"/>
                      <a:pt x="135297" y="333206"/>
                    </a:cubicBezTo>
                    <a:cubicBezTo>
                      <a:pt x="117306" y="322411"/>
                      <a:pt x="102912" y="307298"/>
                      <a:pt x="92837" y="286427"/>
                    </a:cubicBezTo>
                    <a:cubicBezTo>
                      <a:pt x="84921" y="269875"/>
                      <a:pt x="79883" y="249724"/>
                      <a:pt x="77724" y="226695"/>
                    </a:cubicBezTo>
                    <a:lnTo>
                      <a:pt x="377105" y="226695"/>
                    </a:lnTo>
                    <a:cubicBezTo>
                      <a:pt x="377105" y="223097"/>
                      <a:pt x="377825" y="219498"/>
                      <a:pt x="377825" y="215900"/>
                    </a:cubicBezTo>
                    <a:lnTo>
                      <a:pt x="377825" y="205824"/>
                    </a:lnTo>
                    <a:cubicBezTo>
                      <a:pt x="377825" y="164804"/>
                      <a:pt x="369908" y="128820"/>
                      <a:pt x="353356" y="97875"/>
                    </a:cubicBezTo>
                    <a:cubicBezTo>
                      <a:pt x="337523" y="66929"/>
                      <a:pt x="315214" y="43180"/>
                      <a:pt x="287147" y="25908"/>
                    </a:cubicBezTo>
                    <a:close/>
                    <a:moveTo>
                      <a:pt x="108669" y="102912"/>
                    </a:moveTo>
                    <a:cubicBezTo>
                      <a:pt x="118745" y="90678"/>
                      <a:pt x="130259" y="81322"/>
                      <a:pt x="144653" y="75565"/>
                    </a:cubicBezTo>
                    <a:cubicBezTo>
                      <a:pt x="159046" y="69808"/>
                      <a:pt x="174879" y="66209"/>
                      <a:pt x="192151" y="66209"/>
                    </a:cubicBezTo>
                    <a:cubicBezTo>
                      <a:pt x="223816" y="66209"/>
                      <a:pt x="249724" y="77724"/>
                      <a:pt x="269875" y="100753"/>
                    </a:cubicBezTo>
                    <a:cubicBezTo>
                      <a:pt x="284268" y="117306"/>
                      <a:pt x="293624" y="140335"/>
                      <a:pt x="297942" y="169841"/>
                    </a:cubicBezTo>
                    <a:lnTo>
                      <a:pt x="81322" y="169841"/>
                    </a:lnTo>
                    <a:cubicBezTo>
                      <a:pt x="82762" y="161925"/>
                      <a:pt x="84201" y="154728"/>
                      <a:pt x="86360" y="148251"/>
                    </a:cubicBezTo>
                    <a:cubicBezTo>
                      <a:pt x="91398" y="130260"/>
                      <a:pt x="99314" y="115866"/>
                      <a:pt x="108669" y="102912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1" name="Forma libre 20">
                <a:extLst>
                  <a:ext uri="{FF2B5EF4-FFF2-40B4-BE49-F238E27FC236}">
                    <a16:creationId xmlns:a16="http://schemas.microsoft.com/office/drawing/2014/main" id="{26A0F4C9-E716-3575-B953-2199DD10B57E}"/>
                  </a:ext>
                </a:extLst>
              </p:cNvPr>
              <p:cNvSpPr/>
              <p:nvPr/>
            </p:nvSpPr>
            <p:spPr>
              <a:xfrm>
                <a:off x="11695313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2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2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2" name="Forma libre 21">
                <a:extLst>
                  <a:ext uri="{FF2B5EF4-FFF2-40B4-BE49-F238E27FC236}">
                    <a16:creationId xmlns:a16="http://schemas.microsoft.com/office/drawing/2014/main" id="{954E5DE2-9BFC-7DEB-6489-CFB1F073A7EA}"/>
                  </a:ext>
                </a:extLst>
              </p:cNvPr>
              <p:cNvSpPr/>
              <p:nvPr/>
            </p:nvSpPr>
            <p:spPr>
              <a:xfrm>
                <a:off x="11904736" y="6881494"/>
                <a:ext cx="397975" cy="562779"/>
              </a:xfrm>
              <a:custGeom>
                <a:avLst/>
                <a:gdLst>
                  <a:gd name="connsiteX0" fmla="*/ 320252 w 397975"/>
                  <a:gd name="connsiteY0" fmla="*/ 224536 h 562779"/>
                  <a:gd name="connsiteX1" fmla="*/ 313055 w 397975"/>
                  <a:gd name="connsiteY1" fmla="*/ 212302 h 562779"/>
                  <a:gd name="connsiteX2" fmla="*/ 261239 w 397975"/>
                  <a:gd name="connsiteY2" fmla="*/ 163364 h 562779"/>
                  <a:gd name="connsiteX3" fmla="*/ 184954 w 397975"/>
                  <a:gd name="connsiteY3" fmla="*/ 144653 h 562779"/>
                  <a:gd name="connsiteX4" fmla="*/ 111548 w 397975"/>
                  <a:gd name="connsiteY4" fmla="*/ 159766 h 562779"/>
                  <a:gd name="connsiteX5" fmla="*/ 52536 w 397975"/>
                  <a:gd name="connsiteY5" fmla="*/ 202946 h 562779"/>
                  <a:gd name="connsiteX6" fmla="*/ 13673 w 397975"/>
                  <a:gd name="connsiteY6" fmla="*/ 269155 h 562779"/>
                  <a:gd name="connsiteX7" fmla="*/ 0 w 397975"/>
                  <a:gd name="connsiteY7" fmla="*/ 354076 h 562779"/>
                  <a:gd name="connsiteX8" fmla="*/ 24468 w 397975"/>
                  <a:gd name="connsiteY8" fmla="*/ 462746 h 562779"/>
                  <a:gd name="connsiteX9" fmla="*/ 90678 w 397975"/>
                  <a:gd name="connsiteY9" fmla="*/ 536152 h 562779"/>
                  <a:gd name="connsiteX10" fmla="*/ 184954 w 397975"/>
                  <a:gd name="connsiteY10" fmla="*/ 562779 h 562779"/>
                  <a:gd name="connsiteX11" fmla="*/ 184954 w 397975"/>
                  <a:gd name="connsiteY11" fmla="*/ 562779 h 562779"/>
                  <a:gd name="connsiteX12" fmla="*/ 261239 w 397975"/>
                  <a:gd name="connsiteY12" fmla="*/ 544068 h 562779"/>
                  <a:gd name="connsiteX13" fmla="*/ 313055 w 397975"/>
                  <a:gd name="connsiteY13" fmla="*/ 495131 h 562779"/>
                  <a:gd name="connsiteX14" fmla="*/ 320252 w 397975"/>
                  <a:gd name="connsiteY14" fmla="*/ 482896 h 562779"/>
                  <a:gd name="connsiteX15" fmla="*/ 320252 w 397975"/>
                  <a:gd name="connsiteY15" fmla="*/ 554863 h 562779"/>
                  <a:gd name="connsiteX16" fmla="*/ 397976 w 397975"/>
                  <a:gd name="connsiteY16" fmla="*/ 554863 h 562779"/>
                  <a:gd name="connsiteX17" fmla="*/ 397976 w 397975"/>
                  <a:gd name="connsiteY17" fmla="*/ 0 h 562779"/>
                  <a:gd name="connsiteX18" fmla="*/ 320252 w 397975"/>
                  <a:gd name="connsiteY18" fmla="*/ 0 h 562779"/>
                  <a:gd name="connsiteX19" fmla="*/ 320252 w 397975"/>
                  <a:gd name="connsiteY19" fmla="*/ 224536 h 562779"/>
                  <a:gd name="connsiteX20" fmla="*/ 313055 w 397975"/>
                  <a:gd name="connsiteY20" fmla="*/ 411649 h 562779"/>
                  <a:gd name="connsiteX21" fmla="*/ 287867 w 397975"/>
                  <a:gd name="connsiteY21" fmla="*/ 455549 h 562779"/>
                  <a:gd name="connsiteX22" fmla="*/ 249004 w 397975"/>
                  <a:gd name="connsiteY22" fmla="*/ 482896 h 562779"/>
                  <a:gd name="connsiteX23" fmla="*/ 200067 w 397975"/>
                  <a:gd name="connsiteY23" fmla="*/ 492252 h 562779"/>
                  <a:gd name="connsiteX24" fmla="*/ 200067 w 397975"/>
                  <a:gd name="connsiteY24" fmla="*/ 492252 h 562779"/>
                  <a:gd name="connsiteX25" fmla="*/ 112268 w 397975"/>
                  <a:gd name="connsiteY25" fmla="*/ 455549 h 562779"/>
                  <a:gd name="connsiteX26" fmla="*/ 78443 w 397975"/>
                  <a:gd name="connsiteY26" fmla="*/ 352637 h 562779"/>
                  <a:gd name="connsiteX27" fmla="*/ 87799 w 397975"/>
                  <a:gd name="connsiteY27" fmla="*/ 293624 h 562779"/>
                  <a:gd name="connsiteX28" fmla="*/ 112987 w 397975"/>
                  <a:gd name="connsiteY28" fmla="*/ 250444 h 562779"/>
                  <a:gd name="connsiteX29" fmla="*/ 151130 w 397975"/>
                  <a:gd name="connsiteY29" fmla="*/ 223097 h 562779"/>
                  <a:gd name="connsiteX30" fmla="*/ 200067 w 397975"/>
                  <a:gd name="connsiteY30" fmla="*/ 213741 h 562779"/>
                  <a:gd name="connsiteX31" fmla="*/ 287147 w 397975"/>
                  <a:gd name="connsiteY31" fmla="*/ 250444 h 562779"/>
                  <a:gd name="connsiteX32" fmla="*/ 320971 w 397975"/>
                  <a:gd name="connsiteY32" fmla="*/ 352637 h 562779"/>
                  <a:gd name="connsiteX33" fmla="*/ 312335 w 397975"/>
                  <a:gd name="connsiteY33" fmla="*/ 410929 h 562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97975" h="562779">
                    <a:moveTo>
                      <a:pt x="320252" y="224536"/>
                    </a:moveTo>
                    <a:cubicBezTo>
                      <a:pt x="318092" y="220218"/>
                      <a:pt x="315214" y="215900"/>
                      <a:pt x="313055" y="212302"/>
                    </a:cubicBezTo>
                    <a:cubicBezTo>
                      <a:pt x="299381" y="192151"/>
                      <a:pt x="282109" y="175599"/>
                      <a:pt x="261239" y="163364"/>
                    </a:cubicBezTo>
                    <a:cubicBezTo>
                      <a:pt x="240368" y="151130"/>
                      <a:pt x="214461" y="144653"/>
                      <a:pt x="184954" y="144653"/>
                    </a:cubicBezTo>
                    <a:cubicBezTo>
                      <a:pt x="155448" y="144653"/>
                      <a:pt x="133858" y="149691"/>
                      <a:pt x="111548" y="159766"/>
                    </a:cubicBezTo>
                    <a:cubicBezTo>
                      <a:pt x="89238" y="169841"/>
                      <a:pt x="69807" y="184235"/>
                      <a:pt x="52536" y="202946"/>
                    </a:cubicBezTo>
                    <a:cubicBezTo>
                      <a:pt x="35983" y="221657"/>
                      <a:pt x="23029" y="243967"/>
                      <a:pt x="13673" y="269155"/>
                    </a:cubicBezTo>
                    <a:cubicBezTo>
                      <a:pt x="4318" y="294344"/>
                      <a:pt x="0" y="323130"/>
                      <a:pt x="0" y="354076"/>
                    </a:cubicBezTo>
                    <a:cubicBezTo>
                      <a:pt x="0" y="385022"/>
                      <a:pt x="7916" y="431800"/>
                      <a:pt x="24468" y="462746"/>
                    </a:cubicBezTo>
                    <a:cubicBezTo>
                      <a:pt x="40301" y="494411"/>
                      <a:pt x="62611" y="518879"/>
                      <a:pt x="90678" y="536152"/>
                    </a:cubicBezTo>
                    <a:cubicBezTo>
                      <a:pt x="118745" y="554143"/>
                      <a:pt x="150410" y="562779"/>
                      <a:pt x="184954" y="562779"/>
                    </a:cubicBezTo>
                    <a:lnTo>
                      <a:pt x="184954" y="562779"/>
                    </a:lnTo>
                    <a:cubicBezTo>
                      <a:pt x="214461" y="562779"/>
                      <a:pt x="240368" y="556302"/>
                      <a:pt x="261239" y="544068"/>
                    </a:cubicBezTo>
                    <a:cubicBezTo>
                      <a:pt x="282829" y="531834"/>
                      <a:pt x="300101" y="515281"/>
                      <a:pt x="313055" y="495131"/>
                    </a:cubicBezTo>
                    <a:cubicBezTo>
                      <a:pt x="315214" y="491532"/>
                      <a:pt x="318092" y="487214"/>
                      <a:pt x="320252" y="482896"/>
                    </a:cubicBezTo>
                    <a:lnTo>
                      <a:pt x="320252" y="554863"/>
                    </a:lnTo>
                    <a:lnTo>
                      <a:pt x="397976" y="554863"/>
                    </a:lnTo>
                    <a:lnTo>
                      <a:pt x="397976" y="0"/>
                    </a:lnTo>
                    <a:lnTo>
                      <a:pt x="320252" y="0"/>
                    </a:lnTo>
                    <a:lnTo>
                      <a:pt x="320252" y="224536"/>
                    </a:lnTo>
                    <a:close/>
                    <a:moveTo>
                      <a:pt x="313055" y="411649"/>
                    </a:moveTo>
                    <a:cubicBezTo>
                      <a:pt x="307297" y="428921"/>
                      <a:pt x="298662" y="443314"/>
                      <a:pt x="287867" y="455549"/>
                    </a:cubicBezTo>
                    <a:cubicBezTo>
                      <a:pt x="277072" y="467783"/>
                      <a:pt x="264117" y="477139"/>
                      <a:pt x="249004" y="482896"/>
                    </a:cubicBezTo>
                    <a:cubicBezTo>
                      <a:pt x="233892" y="488654"/>
                      <a:pt x="217339" y="492252"/>
                      <a:pt x="200067" y="492252"/>
                    </a:cubicBezTo>
                    <a:lnTo>
                      <a:pt x="200067" y="492252"/>
                    </a:lnTo>
                    <a:cubicBezTo>
                      <a:pt x="164084" y="492252"/>
                      <a:pt x="134577" y="480018"/>
                      <a:pt x="112268" y="455549"/>
                    </a:cubicBezTo>
                    <a:cubicBezTo>
                      <a:pt x="89958" y="431080"/>
                      <a:pt x="78443" y="396536"/>
                      <a:pt x="78443" y="352637"/>
                    </a:cubicBezTo>
                    <a:cubicBezTo>
                      <a:pt x="78443" y="308737"/>
                      <a:pt x="81322" y="310896"/>
                      <a:pt x="87799" y="293624"/>
                    </a:cubicBezTo>
                    <a:cubicBezTo>
                      <a:pt x="93557" y="277072"/>
                      <a:pt x="102192" y="261959"/>
                      <a:pt x="112987" y="250444"/>
                    </a:cubicBezTo>
                    <a:cubicBezTo>
                      <a:pt x="123782" y="238210"/>
                      <a:pt x="136737" y="229574"/>
                      <a:pt x="151130" y="223097"/>
                    </a:cubicBezTo>
                    <a:cubicBezTo>
                      <a:pt x="165523" y="217339"/>
                      <a:pt x="182076" y="213741"/>
                      <a:pt x="200067" y="213741"/>
                    </a:cubicBezTo>
                    <a:cubicBezTo>
                      <a:pt x="235331" y="213741"/>
                      <a:pt x="264837" y="225975"/>
                      <a:pt x="287147" y="250444"/>
                    </a:cubicBezTo>
                    <a:cubicBezTo>
                      <a:pt x="309457" y="274913"/>
                      <a:pt x="320971" y="308737"/>
                      <a:pt x="320971" y="352637"/>
                    </a:cubicBezTo>
                    <a:cubicBezTo>
                      <a:pt x="320971" y="396536"/>
                      <a:pt x="318092" y="393658"/>
                      <a:pt x="312335" y="410929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3" name="Forma libre 22">
                <a:extLst>
                  <a:ext uri="{FF2B5EF4-FFF2-40B4-BE49-F238E27FC236}">
                    <a16:creationId xmlns:a16="http://schemas.microsoft.com/office/drawing/2014/main" id="{6DCD9948-F10D-2B9C-327D-40B9AE164FE2}"/>
                  </a:ext>
                </a:extLst>
              </p:cNvPr>
              <p:cNvSpPr/>
              <p:nvPr/>
            </p:nvSpPr>
            <p:spPr>
              <a:xfrm>
                <a:off x="12378277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1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8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3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4" name="Forma libre 23">
                <a:extLst>
                  <a:ext uri="{FF2B5EF4-FFF2-40B4-BE49-F238E27FC236}">
                    <a16:creationId xmlns:a16="http://schemas.microsoft.com/office/drawing/2014/main" id="{0CBA9EDE-06BD-E7FF-2095-6DD4AB110605}"/>
                  </a:ext>
                </a:extLst>
              </p:cNvPr>
              <p:cNvSpPr/>
              <p:nvPr/>
            </p:nvSpPr>
            <p:spPr>
              <a:xfrm>
                <a:off x="12589139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6 w 407331"/>
                  <a:gd name="connsiteY8" fmla="*/ 418846 h 418845"/>
                  <a:gd name="connsiteX9" fmla="*/ 204386 w 407331"/>
                  <a:gd name="connsiteY9" fmla="*/ 418846 h 418845"/>
                  <a:gd name="connsiteX10" fmla="*/ 284988 w 407331"/>
                  <a:gd name="connsiteY10" fmla="*/ 403733 h 418845"/>
                  <a:gd name="connsiteX11" fmla="*/ 349758 w 407331"/>
                  <a:gd name="connsiteY11" fmla="*/ 360553 h 418845"/>
                  <a:gd name="connsiteX12" fmla="*/ 392218 w 407331"/>
                  <a:gd name="connsiteY12" fmla="*/ 294344 h 418845"/>
                  <a:gd name="connsiteX13" fmla="*/ 407331 w 407331"/>
                  <a:gd name="connsiteY13" fmla="*/ 209423 h 418845"/>
                  <a:gd name="connsiteX14" fmla="*/ 380704 w 407331"/>
                  <a:gd name="connsiteY14" fmla="*/ 100034 h 418845"/>
                  <a:gd name="connsiteX15" fmla="*/ 308017 w 407331"/>
                  <a:gd name="connsiteY15" fmla="*/ 26628 h 418845"/>
                  <a:gd name="connsiteX16" fmla="*/ 318812 w 407331"/>
                  <a:gd name="connsiteY16" fmla="*/ 267716 h 418845"/>
                  <a:gd name="connsiteX17" fmla="*/ 292904 w 407331"/>
                  <a:gd name="connsiteY17" fmla="*/ 311616 h 418845"/>
                  <a:gd name="connsiteX18" fmla="*/ 253323 w 407331"/>
                  <a:gd name="connsiteY18" fmla="*/ 338963 h 418845"/>
                  <a:gd name="connsiteX19" fmla="*/ 203666 w 407331"/>
                  <a:gd name="connsiteY19" fmla="*/ 348319 h 418845"/>
                  <a:gd name="connsiteX20" fmla="*/ 203666 w 407331"/>
                  <a:gd name="connsiteY20" fmla="*/ 348319 h 418845"/>
                  <a:gd name="connsiteX21" fmla="*/ 140335 w 407331"/>
                  <a:gd name="connsiteY21" fmla="*/ 331766 h 418845"/>
                  <a:gd name="connsiteX22" fmla="*/ 95716 w 407331"/>
                  <a:gd name="connsiteY22" fmla="*/ 283549 h 418845"/>
                  <a:gd name="connsiteX23" fmla="*/ 79163 w 407331"/>
                  <a:gd name="connsiteY23" fmla="*/ 208703 h 418845"/>
                  <a:gd name="connsiteX24" fmla="*/ 88519 w 407331"/>
                  <a:gd name="connsiteY24" fmla="*/ 149691 h 418845"/>
                  <a:gd name="connsiteX25" fmla="*/ 114427 w 407331"/>
                  <a:gd name="connsiteY25" fmla="*/ 106511 h 418845"/>
                  <a:gd name="connsiteX26" fmla="*/ 154009 w 407331"/>
                  <a:gd name="connsiteY26" fmla="*/ 79163 h 418845"/>
                  <a:gd name="connsiteX27" fmla="*/ 202946 w 407331"/>
                  <a:gd name="connsiteY27" fmla="*/ 69808 h 418845"/>
                  <a:gd name="connsiteX28" fmla="*/ 267716 w 407331"/>
                  <a:gd name="connsiteY28" fmla="*/ 86360 h 418845"/>
                  <a:gd name="connsiteX29" fmla="*/ 312336 w 407331"/>
                  <a:gd name="connsiteY29" fmla="*/ 133858 h 418845"/>
                  <a:gd name="connsiteX30" fmla="*/ 328888 w 407331"/>
                  <a:gd name="connsiteY30" fmla="*/ 208703 h 418845"/>
                  <a:gd name="connsiteX31" fmla="*/ 319532 w 407331"/>
                  <a:gd name="connsiteY31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49691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59" y="410210"/>
                      <a:pt x="165523" y="418846"/>
                      <a:pt x="204386" y="418846"/>
                    </a:cubicBezTo>
                    <a:lnTo>
                      <a:pt x="204386" y="418846"/>
                    </a:ln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09457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6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812" y="267716"/>
                    </a:moveTo>
                    <a:cubicBezTo>
                      <a:pt x="312336" y="284988"/>
                      <a:pt x="303699" y="300101"/>
                      <a:pt x="292904" y="311616"/>
                    </a:cubicBezTo>
                    <a:cubicBezTo>
                      <a:pt x="282109" y="323130"/>
                      <a:pt x="268436" y="332486"/>
                      <a:pt x="253323" y="338963"/>
                    </a:cubicBezTo>
                    <a:cubicBezTo>
                      <a:pt x="238209" y="345440"/>
                      <a:pt x="221657" y="348319"/>
                      <a:pt x="203666" y="348319"/>
                    </a:cubicBezTo>
                    <a:lnTo>
                      <a:pt x="203666" y="348319"/>
                    </a:lnTo>
                    <a:cubicBezTo>
                      <a:pt x="180636" y="348319"/>
                      <a:pt x="159046" y="342561"/>
                      <a:pt x="140335" y="331766"/>
                    </a:cubicBezTo>
                    <a:cubicBezTo>
                      <a:pt x="121624" y="320971"/>
                      <a:pt x="106511" y="304419"/>
                      <a:pt x="95716" y="283549"/>
                    </a:cubicBezTo>
                    <a:cubicBezTo>
                      <a:pt x="84921" y="262678"/>
                      <a:pt x="79163" y="237490"/>
                      <a:pt x="79163" y="208703"/>
                    </a:cubicBezTo>
                    <a:cubicBezTo>
                      <a:pt x="79163" y="179917"/>
                      <a:pt x="82042" y="166963"/>
                      <a:pt x="88519" y="149691"/>
                    </a:cubicBezTo>
                    <a:cubicBezTo>
                      <a:pt x="94996" y="133138"/>
                      <a:pt x="102912" y="118025"/>
                      <a:pt x="114427" y="106511"/>
                    </a:cubicBezTo>
                    <a:cubicBezTo>
                      <a:pt x="125942" y="94996"/>
                      <a:pt x="138896" y="84921"/>
                      <a:pt x="154009" y="79163"/>
                    </a:cubicBezTo>
                    <a:cubicBezTo>
                      <a:pt x="169122" y="73406"/>
                      <a:pt x="185674" y="69808"/>
                      <a:pt x="202946" y="69808"/>
                    </a:cubicBezTo>
                    <a:cubicBezTo>
                      <a:pt x="220218" y="69808"/>
                      <a:pt x="249004" y="75565"/>
                      <a:pt x="267716" y="86360"/>
                    </a:cubicBezTo>
                    <a:cubicBezTo>
                      <a:pt x="286427" y="97155"/>
                      <a:pt x="301541" y="113707"/>
                      <a:pt x="312336" y="133858"/>
                    </a:cubicBezTo>
                    <a:cubicBezTo>
                      <a:pt x="323131" y="154728"/>
                      <a:pt x="328888" y="179197"/>
                      <a:pt x="328888" y="208703"/>
                    </a:cubicBezTo>
                    <a:cubicBezTo>
                      <a:pt x="328888" y="238210"/>
                      <a:pt x="326009" y="249724"/>
                      <a:pt x="319532" y="267716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5" name="Forma libre 24">
                <a:extLst>
                  <a:ext uri="{FF2B5EF4-FFF2-40B4-BE49-F238E27FC236}">
                    <a16:creationId xmlns:a16="http://schemas.microsoft.com/office/drawing/2014/main" id="{C1665296-1D82-0346-D604-93A47A650F25}"/>
                  </a:ext>
                </a:extLst>
              </p:cNvPr>
              <p:cNvSpPr/>
              <p:nvPr/>
            </p:nvSpPr>
            <p:spPr>
              <a:xfrm>
                <a:off x="13041090" y="6881494"/>
                <a:ext cx="78443" cy="554143"/>
              </a:xfrm>
              <a:custGeom>
                <a:avLst/>
                <a:gdLst>
                  <a:gd name="connsiteX0" fmla="*/ 0 w 78443"/>
                  <a:gd name="connsiteY0" fmla="*/ 0 h 554143"/>
                  <a:gd name="connsiteX1" fmla="*/ 78444 w 78443"/>
                  <a:gd name="connsiteY1" fmla="*/ 0 h 554143"/>
                  <a:gd name="connsiteX2" fmla="*/ 78444 w 78443"/>
                  <a:gd name="connsiteY2" fmla="*/ 554143 h 554143"/>
                  <a:gd name="connsiteX3" fmla="*/ 0 w 78443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43" h="554143">
                    <a:moveTo>
                      <a:pt x="0" y="0"/>
                    </a:moveTo>
                    <a:lnTo>
                      <a:pt x="78444" y="0"/>
                    </a:lnTo>
                    <a:lnTo>
                      <a:pt x="78444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6" name="Forma libre 25">
                <a:extLst>
                  <a:ext uri="{FF2B5EF4-FFF2-40B4-BE49-F238E27FC236}">
                    <a16:creationId xmlns:a16="http://schemas.microsoft.com/office/drawing/2014/main" id="{9FD337D6-F86B-6C89-F3E5-B0F901FC351D}"/>
                  </a:ext>
                </a:extLst>
              </p:cNvPr>
              <p:cNvSpPr/>
              <p:nvPr/>
            </p:nvSpPr>
            <p:spPr>
              <a:xfrm>
                <a:off x="13172788" y="7025427"/>
                <a:ext cx="356235" cy="418846"/>
              </a:xfrm>
              <a:custGeom>
                <a:avLst/>
                <a:gdLst>
                  <a:gd name="connsiteX0" fmla="*/ 342562 w 356235"/>
                  <a:gd name="connsiteY0" fmla="*/ 87799 h 418846"/>
                  <a:gd name="connsiteX1" fmla="*/ 302260 w 356235"/>
                  <a:gd name="connsiteY1" fmla="*/ 38142 h 418846"/>
                  <a:gd name="connsiteX2" fmla="*/ 245407 w 356235"/>
                  <a:gd name="connsiteY2" fmla="*/ 9356 h 418846"/>
                  <a:gd name="connsiteX3" fmla="*/ 177758 w 356235"/>
                  <a:gd name="connsiteY3" fmla="*/ 0 h 418846"/>
                  <a:gd name="connsiteX4" fmla="*/ 79163 w 356235"/>
                  <a:gd name="connsiteY4" fmla="*/ 24469 h 418846"/>
                  <a:gd name="connsiteX5" fmla="*/ 14393 w 356235"/>
                  <a:gd name="connsiteY5" fmla="*/ 97875 h 418846"/>
                  <a:gd name="connsiteX6" fmla="*/ 75565 w 356235"/>
                  <a:gd name="connsiteY6" fmla="*/ 132419 h 418846"/>
                  <a:gd name="connsiteX7" fmla="*/ 112988 w 356235"/>
                  <a:gd name="connsiteY7" fmla="*/ 86360 h 418846"/>
                  <a:gd name="connsiteX8" fmla="*/ 176318 w 356235"/>
                  <a:gd name="connsiteY8" fmla="*/ 69808 h 418846"/>
                  <a:gd name="connsiteX9" fmla="*/ 228134 w 356235"/>
                  <a:gd name="connsiteY9" fmla="*/ 79163 h 418846"/>
                  <a:gd name="connsiteX10" fmla="*/ 265557 w 356235"/>
                  <a:gd name="connsiteY10" fmla="*/ 110109 h 418846"/>
                  <a:gd name="connsiteX11" fmla="*/ 279951 w 356235"/>
                  <a:gd name="connsiteY11" fmla="*/ 166243 h 418846"/>
                  <a:gd name="connsiteX12" fmla="*/ 279951 w 356235"/>
                  <a:gd name="connsiteY12" fmla="*/ 210862 h 418846"/>
                  <a:gd name="connsiteX13" fmla="*/ 271314 w 356235"/>
                  <a:gd name="connsiteY13" fmla="*/ 202226 h 418846"/>
                  <a:gd name="connsiteX14" fmla="*/ 163364 w 356235"/>
                  <a:gd name="connsiteY14" fmla="*/ 169841 h 418846"/>
                  <a:gd name="connsiteX15" fmla="*/ 80603 w 356235"/>
                  <a:gd name="connsiteY15" fmla="*/ 184234 h 418846"/>
                  <a:gd name="connsiteX16" fmla="*/ 21590 w 356235"/>
                  <a:gd name="connsiteY16" fmla="*/ 226695 h 418846"/>
                  <a:gd name="connsiteX17" fmla="*/ 0 w 356235"/>
                  <a:gd name="connsiteY17" fmla="*/ 294344 h 418846"/>
                  <a:gd name="connsiteX18" fmla="*/ 20871 w 356235"/>
                  <a:gd name="connsiteY18" fmla="*/ 361992 h 418846"/>
                  <a:gd name="connsiteX19" fmla="*/ 77724 w 356235"/>
                  <a:gd name="connsiteY19" fmla="*/ 404453 h 418846"/>
                  <a:gd name="connsiteX20" fmla="*/ 158327 w 356235"/>
                  <a:gd name="connsiteY20" fmla="*/ 418846 h 418846"/>
                  <a:gd name="connsiteX21" fmla="*/ 268436 w 356235"/>
                  <a:gd name="connsiteY21" fmla="*/ 385022 h 418846"/>
                  <a:gd name="connsiteX22" fmla="*/ 282829 w 356235"/>
                  <a:gd name="connsiteY22" fmla="*/ 369909 h 418846"/>
                  <a:gd name="connsiteX23" fmla="*/ 282829 w 356235"/>
                  <a:gd name="connsiteY23" fmla="*/ 410210 h 418846"/>
                  <a:gd name="connsiteX24" fmla="*/ 356235 w 356235"/>
                  <a:gd name="connsiteY24" fmla="*/ 410210 h 418846"/>
                  <a:gd name="connsiteX25" fmla="*/ 356235 w 356235"/>
                  <a:gd name="connsiteY25" fmla="*/ 159046 h 418846"/>
                  <a:gd name="connsiteX26" fmla="*/ 341122 w 356235"/>
                  <a:gd name="connsiteY26" fmla="*/ 87080 h 418846"/>
                  <a:gd name="connsiteX27" fmla="*/ 254043 w 356235"/>
                  <a:gd name="connsiteY27" fmla="*/ 342561 h 418846"/>
                  <a:gd name="connsiteX28" fmla="*/ 182796 w 356235"/>
                  <a:gd name="connsiteY28" fmla="*/ 359114 h 418846"/>
                  <a:gd name="connsiteX29" fmla="*/ 182796 w 356235"/>
                  <a:gd name="connsiteY29" fmla="*/ 359114 h 418846"/>
                  <a:gd name="connsiteX30" fmla="*/ 110109 w 356235"/>
                  <a:gd name="connsiteY30" fmla="*/ 342561 h 418846"/>
                  <a:gd name="connsiteX31" fmla="*/ 81323 w 356235"/>
                  <a:gd name="connsiteY31" fmla="*/ 294344 h 418846"/>
                  <a:gd name="connsiteX32" fmla="*/ 110109 w 356235"/>
                  <a:gd name="connsiteY32" fmla="*/ 244687 h 418846"/>
                  <a:gd name="connsiteX33" fmla="*/ 182796 w 356235"/>
                  <a:gd name="connsiteY33" fmla="*/ 228134 h 418846"/>
                  <a:gd name="connsiteX34" fmla="*/ 254043 w 356235"/>
                  <a:gd name="connsiteY34" fmla="*/ 244687 h 418846"/>
                  <a:gd name="connsiteX35" fmla="*/ 282829 w 356235"/>
                  <a:gd name="connsiteY35" fmla="*/ 293624 h 418846"/>
                  <a:gd name="connsiteX36" fmla="*/ 254043 w 356235"/>
                  <a:gd name="connsiteY36" fmla="*/ 341842 h 418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356235" h="418846">
                    <a:moveTo>
                      <a:pt x="342562" y="87799"/>
                    </a:moveTo>
                    <a:cubicBezTo>
                      <a:pt x="332486" y="67649"/>
                      <a:pt x="319532" y="51096"/>
                      <a:pt x="302260" y="38142"/>
                    </a:cubicBezTo>
                    <a:cubicBezTo>
                      <a:pt x="284988" y="25188"/>
                      <a:pt x="266277" y="15833"/>
                      <a:pt x="245407" y="9356"/>
                    </a:cubicBezTo>
                    <a:cubicBezTo>
                      <a:pt x="223817" y="3598"/>
                      <a:pt x="201507" y="0"/>
                      <a:pt x="177758" y="0"/>
                    </a:cubicBezTo>
                    <a:cubicBezTo>
                      <a:pt x="141055" y="0"/>
                      <a:pt x="108670" y="7916"/>
                      <a:pt x="79163" y="24469"/>
                    </a:cubicBezTo>
                    <a:cubicBezTo>
                      <a:pt x="50377" y="40301"/>
                      <a:pt x="28067" y="64770"/>
                      <a:pt x="14393" y="97875"/>
                    </a:cubicBezTo>
                    <a:lnTo>
                      <a:pt x="75565" y="132419"/>
                    </a:lnTo>
                    <a:cubicBezTo>
                      <a:pt x="83482" y="112988"/>
                      <a:pt x="95716" y="97875"/>
                      <a:pt x="112988" y="86360"/>
                    </a:cubicBezTo>
                    <a:cubicBezTo>
                      <a:pt x="130260" y="75565"/>
                      <a:pt x="151130" y="69808"/>
                      <a:pt x="176318" y="69808"/>
                    </a:cubicBezTo>
                    <a:cubicBezTo>
                      <a:pt x="201507" y="69808"/>
                      <a:pt x="213022" y="72686"/>
                      <a:pt x="228134" y="79163"/>
                    </a:cubicBezTo>
                    <a:cubicBezTo>
                      <a:pt x="243248" y="85640"/>
                      <a:pt x="256202" y="95716"/>
                      <a:pt x="265557" y="110109"/>
                    </a:cubicBezTo>
                    <a:cubicBezTo>
                      <a:pt x="274913" y="124502"/>
                      <a:pt x="279951" y="143214"/>
                      <a:pt x="279951" y="166243"/>
                    </a:cubicBezTo>
                    <a:lnTo>
                      <a:pt x="279951" y="210862"/>
                    </a:lnTo>
                    <a:cubicBezTo>
                      <a:pt x="277072" y="207984"/>
                      <a:pt x="274193" y="205105"/>
                      <a:pt x="271314" y="202226"/>
                    </a:cubicBezTo>
                    <a:cubicBezTo>
                      <a:pt x="246846" y="180636"/>
                      <a:pt x="210863" y="169841"/>
                      <a:pt x="163364" y="169841"/>
                    </a:cubicBezTo>
                    <a:cubicBezTo>
                      <a:pt x="115867" y="169841"/>
                      <a:pt x="105791" y="174879"/>
                      <a:pt x="80603" y="184234"/>
                    </a:cubicBezTo>
                    <a:cubicBezTo>
                      <a:pt x="55414" y="193590"/>
                      <a:pt x="35983" y="207984"/>
                      <a:pt x="21590" y="226695"/>
                    </a:cubicBezTo>
                    <a:cubicBezTo>
                      <a:pt x="7197" y="245406"/>
                      <a:pt x="0" y="267716"/>
                      <a:pt x="0" y="294344"/>
                    </a:cubicBezTo>
                    <a:cubicBezTo>
                      <a:pt x="0" y="320971"/>
                      <a:pt x="7197" y="343281"/>
                      <a:pt x="20871" y="361992"/>
                    </a:cubicBezTo>
                    <a:cubicBezTo>
                      <a:pt x="34544" y="380704"/>
                      <a:pt x="53975" y="394377"/>
                      <a:pt x="77724" y="404453"/>
                    </a:cubicBezTo>
                    <a:cubicBezTo>
                      <a:pt x="101473" y="414528"/>
                      <a:pt x="128821" y="418846"/>
                      <a:pt x="158327" y="418846"/>
                    </a:cubicBezTo>
                    <a:cubicBezTo>
                      <a:pt x="205825" y="418846"/>
                      <a:pt x="242528" y="407331"/>
                      <a:pt x="268436" y="385022"/>
                    </a:cubicBezTo>
                    <a:cubicBezTo>
                      <a:pt x="273473" y="380704"/>
                      <a:pt x="278511" y="374946"/>
                      <a:pt x="282829" y="369909"/>
                    </a:cubicBezTo>
                    <a:lnTo>
                      <a:pt x="282829" y="410210"/>
                    </a:lnTo>
                    <a:lnTo>
                      <a:pt x="356235" y="410210"/>
                    </a:lnTo>
                    <a:lnTo>
                      <a:pt x="356235" y="159046"/>
                    </a:lnTo>
                    <a:cubicBezTo>
                      <a:pt x="356235" y="130979"/>
                      <a:pt x="351198" y="107230"/>
                      <a:pt x="341122" y="87080"/>
                    </a:cubicBezTo>
                    <a:close/>
                    <a:moveTo>
                      <a:pt x="254043" y="342561"/>
                    </a:moveTo>
                    <a:cubicBezTo>
                      <a:pt x="235331" y="353356"/>
                      <a:pt x="211582" y="359114"/>
                      <a:pt x="182796" y="359114"/>
                    </a:cubicBezTo>
                    <a:lnTo>
                      <a:pt x="182796" y="359114"/>
                    </a:lnTo>
                    <a:cubicBezTo>
                      <a:pt x="154009" y="359114"/>
                      <a:pt x="129540" y="353356"/>
                      <a:pt x="110109" y="342561"/>
                    </a:cubicBezTo>
                    <a:cubicBezTo>
                      <a:pt x="90678" y="331766"/>
                      <a:pt x="81323" y="316653"/>
                      <a:pt x="81323" y="294344"/>
                    </a:cubicBezTo>
                    <a:cubicBezTo>
                      <a:pt x="81323" y="272034"/>
                      <a:pt x="90678" y="255482"/>
                      <a:pt x="110109" y="244687"/>
                    </a:cubicBezTo>
                    <a:cubicBezTo>
                      <a:pt x="129540" y="233892"/>
                      <a:pt x="154009" y="228134"/>
                      <a:pt x="182796" y="228134"/>
                    </a:cubicBezTo>
                    <a:cubicBezTo>
                      <a:pt x="211582" y="228134"/>
                      <a:pt x="235331" y="233892"/>
                      <a:pt x="254043" y="244687"/>
                    </a:cubicBezTo>
                    <a:cubicBezTo>
                      <a:pt x="272754" y="255482"/>
                      <a:pt x="282829" y="272754"/>
                      <a:pt x="282829" y="293624"/>
                    </a:cubicBezTo>
                    <a:cubicBezTo>
                      <a:pt x="282829" y="314494"/>
                      <a:pt x="273473" y="331047"/>
                      <a:pt x="254043" y="341842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7" name="Forma libre 26">
                <a:extLst>
                  <a:ext uri="{FF2B5EF4-FFF2-40B4-BE49-F238E27FC236}">
                    <a16:creationId xmlns:a16="http://schemas.microsoft.com/office/drawing/2014/main" id="{2181C702-D899-242A-5D3F-02E2C1EAC176}"/>
                  </a:ext>
                </a:extLst>
              </p:cNvPr>
              <p:cNvSpPr/>
              <p:nvPr/>
            </p:nvSpPr>
            <p:spPr>
              <a:xfrm>
                <a:off x="13332554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574144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69A249-5867-AF5A-ED14-FDE3D5B77DAC}"/>
              </a:ext>
            </a:extLst>
          </p:cNvPr>
          <p:cNvSpPr txBox="1"/>
          <p:nvPr userDrawn="1"/>
        </p:nvSpPr>
        <p:spPr>
          <a:xfrm>
            <a:off x="11301518" y="6454776"/>
            <a:ext cx="484082" cy="2089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D5E78EB0-DDD2-2F40-8AB8-446A90E58D7D}" type="slidenum">
              <a:rPr lang="en-US" sz="900" smtClean="0">
                <a:solidFill>
                  <a:schemeClr val="bg1"/>
                </a:solidFill>
                <a:latin typeface="+mn-lt"/>
                <a:ea typeface="IberPangea Text Light" panose="020B0404000000000000" pitchFamily="34" charset="0"/>
                <a:cs typeface="IberPangea Text Light" panose="020B0404000000000000" pitchFamily="34" charset="0"/>
              </a:rPr>
              <a:pPr algn="r"/>
              <a:t>‹Nº›</a:t>
            </a:fld>
            <a:endParaRPr lang="en-US" sz="900">
              <a:solidFill>
                <a:schemeClr val="bg1"/>
              </a:solidFill>
              <a:latin typeface="+mn-lt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</p:txBody>
      </p:sp>
      <p:grpSp>
        <p:nvGrpSpPr>
          <p:cNvPr id="49" name="Grupo 48">
            <a:extLst>
              <a:ext uri="{FF2B5EF4-FFF2-40B4-BE49-F238E27FC236}">
                <a16:creationId xmlns:a16="http://schemas.microsoft.com/office/drawing/2014/main" id="{FF1C2FAE-8C9D-EE0C-23C3-5A7946512BE4}"/>
              </a:ext>
            </a:extLst>
          </p:cNvPr>
          <p:cNvGrpSpPr/>
          <p:nvPr userDrawn="1"/>
        </p:nvGrpSpPr>
        <p:grpSpPr>
          <a:xfrm>
            <a:off x="10942961" y="177981"/>
            <a:ext cx="842242" cy="494537"/>
            <a:chOff x="8336629" y="4518109"/>
            <a:chExt cx="5193114" cy="3049227"/>
          </a:xfrm>
          <a:solidFill>
            <a:schemeClr val="bg1"/>
          </a:solidFill>
        </p:grpSpPr>
        <p:grpSp>
          <p:nvGrpSpPr>
            <p:cNvPr id="50" name="Gráfico 12">
              <a:extLst>
                <a:ext uri="{FF2B5EF4-FFF2-40B4-BE49-F238E27FC236}">
                  <a16:creationId xmlns:a16="http://schemas.microsoft.com/office/drawing/2014/main" id="{2CA97CEE-34A2-644A-D161-0FD932948499}"/>
                </a:ext>
              </a:extLst>
            </p:cNvPr>
            <p:cNvGrpSpPr/>
            <p:nvPr/>
          </p:nvGrpSpPr>
          <p:grpSpPr>
            <a:xfrm>
              <a:off x="8336629" y="4518109"/>
              <a:ext cx="5193114" cy="1989158"/>
              <a:chOff x="8336629" y="4518109"/>
              <a:chExt cx="5193114" cy="1989158"/>
            </a:xfrm>
            <a:grpFill/>
          </p:grpSpPr>
          <p:sp>
            <p:nvSpPr>
              <p:cNvPr id="69" name="Forma libre 68">
                <a:extLst>
                  <a:ext uri="{FF2B5EF4-FFF2-40B4-BE49-F238E27FC236}">
                    <a16:creationId xmlns:a16="http://schemas.microsoft.com/office/drawing/2014/main" id="{D1309E48-296A-87F8-63C1-F8BE5CE33BE6}"/>
                  </a:ext>
                </a:extLst>
              </p:cNvPr>
              <p:cNvSpPr/>
              <p:nvPr/>
            </p:nvSpPr>
            <p:spPr>
              <a:xfrm>
                <a:off x="10235109" y="4639013"/>
                <a:ext cx="1689777" cy="1868254"/>
              </a:xfrm>
              <a:custGeom>
                <a:avLst/>
                <a:gdLst>
                  <a:gd name="connsiteX0" fmla="*/ 1241425 w 1689777"/>
                  <a:gd name="connsiteY0" fmla="*/ 115866 h 1868254"/>
                  <a:gd name="connsiteX1" fmla="*/ 763566 w 1689777"/>
                  <a:gd name="connsiteY1" fmla="*/ 0 h 1868254"/>
                  <a:gd name="connsiteX2" fmla="*/ 0 w 1689777"/>
                  <a:gd name="connsiteY2" fmla="*/ 0 h 1868254"/>
                  <a:gd name="connsiteX3" fmla="*/ 0 w 1689777"/>
                  <a:gd name="connsiteY3" fmla="*/ 1868255 h 1868254"/>
                  <a:gd name="connsiteX4" fmla="*/ 763566 w 1689777"/>
                  <a:gd name="connsiteY4" fmla="*/ 1868255 h 1868254"/>
                  <a:gd name="connsiteX5" fmla="*/ 1241425 w 1689777"/>
                  <a:gd name="connsiteY5" fmla="*/ 1752388 h 1868254"/>
                  <a:gd name="connsiteX6" fmla="*/ 1569593 w 1689777"/>
                  <a:gd name="connsiteY6" fmla="*/ 1425660 h 1868254"/>
                  <a:gd name="connsiteX7" fmla="*/ 1689778 w 1689777"/>
                  <a:gd name="connsiteY7" fmla="*/ 934847 h 1868254"/>
                  <a:gd name="connsiteX8" fmla="*/ 1569593 w 1689777"/>
                  <a:gd name="connsiteY8" fmla="*/ 442595 h 1868254"/>
                  <a:gd name="connsiteX9" fmla="*/ 1241425 w 1689777"/>
                  <a:gd name="connsiteY9" fmla="*/ 117306 h 1868254"/>
                  <a:gd name="connsiteX10" fmla="*/ 1241425 w 1689777"/>
                  <a:gd name="connsiteY10" fmla="*/ 117306 h 1868254"/>
                  <a:gd name="connsiteX11" fmla="*/ 1196086 w 1689777"/>
                  <a:gd name="connsiteY11" fmla="*/ 1234228 h 1868254"/>
                  <a:gd name="connsiteX12" fmla="*/ 1025525 w 1689777"/>
                  <a:gd name="connsiteY12" fmla="*/ 1430697 h 1868254"/>
                  <a:gd name="connsiteX13" fmla="*/ 736939 w 1689777"/>
                  <a:gd name="connsiteY13" fmla="*/ 1499785 h 1868254"/>
                  <a:gd name="connsiteX14" fmla="*/ 419566 w 1689777"/>
                  <a:gd name="connsiteY14" fmla="*/ 1499785 h 1868254"/>
                  <a:gd name="connsiteX15" fmla="*/ 419566 w 1689777"/>
                  <a:gd name="connsiteY15" fmla="*/ 367750 h 1868254"/>
                  <a:gd name="connsiteX16" fmla="*/ 736939 w 1689777"/>
                  <a:gd name="connsiteY16" fmla="*/ 367750 h 1868254"/>
                  <a:gd name="connsiteX17" fmla="*/ 1025525 w 1689777"/>
                  <a:gd name="connsiteY17" fmla="*/ 436838 h 1868254"/>
                  <a:gd name="connsiteX18" fmla="*/ 1196086 w 1689777"/>
                  <a:gd name="connsiteY18" fmla="*/ 633307 h 1868254"/>
                  <a:gd name="connsiteX19" fmla="*/ 1252220 w 1689777"/>
                  <a:gd name="connsiteY19" fmla="*/ 933408 h 1868254"/>
                  <a:gd name="connsiteX20" fmla="*/ 1196086 w 1689777"/>
                  <a:gd name="connsiteY20" fmla="*/ 1233509 h 1868254"/>
                  <a:gd name="connsiteX21" fmla="*/ 1196086 w 1689777"/>
                  <a:gd name="connsiteY21" fmla="*/ 123350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689777" h="1868254">
                    <a:moveTo>
                      <a:pt x="1241425" y="115866"/>
                    </a:moveTo>
                    <a:cubicBezTo>
                      <a:pt x="1102529" y="38142"/>
                      <a:pt x="943483" y="0"/>
                      <a:pt x="763566" y="0"/>
                    </a:cubicBezTo>
                    <a:lnTo>
                      <a:pt x="0" y="0"/>
                    </a:lnTo>
                    <a:lnTo>
                      <a:pt x="0" y="1868255"/>
                    </a:lnTo>
                    <a:lnTo>
                      <a:pt x="763566" y="1868255"/>
                    </a:lnTo>
                    <a:cubicBezTo>
                      <a:pt x="943483" y="1868255"/>
                      <a:pt x="1102529" y="1829393"/>
                      <a:pt x="1241425" y="1752388"/>
                    </a:cubicBezTo>
                    <a:cubicBezTo>
                      <a:pt x="1380321" y="1674664"/>
                      <a:pt x="1489710" y="1565995"/>
                      <a:pt x="1569593" y="1425660"/>
                    </a:cubicBezTo>
                    <a:cubicBezTo>
                      <a:pt x="1649476" y="1285325"/>
                      <a:pt x="1689778" y="1121241"/>
                      <a:pt x="1689778" y="934847"/>
                    </a:cubicBezTo>
                    <a:cubicBezTo>
                      <a:pt x="1689778" y="748453"/>
                      <a:pt x="1649476" y="582210"/>
                      <a:pt x="1569593" y="442595"/>
                    </a:cubicBezTo>
                    <a:cubicBezTo>
                      <a:pt x="1489710" y="302980"/>
                      <a:pt x="1380321" y="194310"/>
                      <a:pt x="1241425" y="117306"/>
                    </a:cubicBezTo>
                    <a:lnTo>
                      <a:pt x="1241425" y="117306"/>
                    </a:lnTo>
                    <a:close/>
                    <a:moveTo>
                      <a:pt x="1196086" y="1234228"/>
                    </a:moveTo>
                    <a:cubicBezTo>
                      <a:pt x="1158664" y="1319149"/>
                      <a:pt x="1101810" y="1383919"/>
                      <a:pt x="1025525" y="1430697"/>
                    </a:cubicBezTo>
                    <a:cubicBezTo>
                      <a:pt x="949240" y="1476756"/>
                      <a:pt x="852805" y="1499785"/>
                      <a:pt x="736939" y="1499785"/>
                    </a:cubicBezTo>
                    <a:lnTo>
                      <a:pt x="419566" y="1499785"/>
                    </a:lnTo>
                    <a:lnTo>
                      <a:pt x="419566" y="367750"/>
                    </a:lnTo>
                    <a:lnTo>
                      <a:pt x="736939" y="367750"/>
                    </a:lnTo>
                    <a:cubicBezTo>
                      <a:pt x="852805" y="367750"/>
                      <a:pt x="948521" y="390779"/>
                      <a:pt x="1025525" y="436838"/>
                    </a:cubicBezTo>
                    <a:cubicBezTo>
                      <a:pt x="1101810" y="482896"/>
                      <a:pt x="1158664" y="548386"/>
                      <a:pt x="1196086" y="633307"/>
                    </a:cubicBezTo>
                    <a:cubicBezTo>
                      <a:pt x="1233509" y="718227"/>
                      <a:pt x="1252220" y="818261"/>
                      <a:pt x="1252220" y="933408"/>
                    </a:cubicBezTo>
                    <a:cubicBezTo>
                      <a:pt x="1252220" y="1048554"/>
                      <a:pt x="1233509" y="1149308"/>
                      <a:pt x="1196086" y="1233509"/>
                    </a:cubicBezTo>
                    <a:lnTo>
                      <a:pt x="1196086" y="1233509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70" name="Forma libre 69">
                <a:extLst>
                  <a:ext uri="{FF2B5EF4-FFF2-40B4-BE49-F238E27FC236}">
                    <a16:creationId xmlns:a16="http://schemas.microsoft.com/office/drawing/2014/main" id="{04EBD506-7602-3C1D-C467-303CE97F8EE3}"/>
                  </a:ext>
                </a:extLst>
              </p:cNvPr>
              <p:cNvSpPr/>
              <p:nvPr/>
            </p:nvSpPr>
            <p:spPr>
              <a:xfrm>
                <a:off x="12200519" y="4639013"/>
                <a:ext cx="1329224" cy="1868254"/>
              </a:xfrm>
              <a:custGeom>
                <a:avLst/>
                <a:gdLst>
                  <a:gd name="connsiteX0" fmla="*/ 1329224 w 1329224"/>
                  <a:gd name="connsiteY0" fmla="*/ 368469 h 1868254"/>
                  <a:gd name="connsiteX1" fmla="*/ 1329224 w 1329224"/>
                  <a:gd name="connsiteY1" fmla="*/ 0 h 1868254"/>
                  <a:gd name="connsiteX2" fmla="*/ 419566 w 1329224"/>
                  <a:gd name="connsiteY2" fmla="*/ 0 h 1868254"/>
                  <a:gd name="connsiteX3" fmla="*/ 176318 w 1329224"/>
                  <a:gd name="connsiteY3" fmla="*/ 0 h 1868254"/>
                  <a:gd name="connsiteX4" fmla="*/ 0 w 1329224"/>
                  <a:gd name="connsiteY4" fmla="*/ 0 h 1868254"/>
                  <a:gd name="connsiteX5" fmla="*/ 0 w 1329224"/>
                  <a:gd name="connsiteY5" fmla="*/ 1868255 h 1868254"/>
                  <a:gd name="connsiteX6" fmla="*/ 176318 w 1329224"/>
                  <a:gd name="connsiteY6" fmla="*/ 1868255 h 1868254"/>
                  <a:gd name="connsiteX7" fmla="*/ 419566 w 1329224"/>
                  <a:gd name="connsiteY7" fmla="*/ 1868255 h 1868254"/>
                  <a:gd name="connsiteX8" fmla="*/ 1329224 w 1329224"/>
                  <a:gd name="connsiteY8" fmla="*/ 1868255 h 1868254"/>
                  <a:gd name="connsiteX9" fmla="*/ 1329224 w 1329224"/>
                  <a:gd name="connsiteY9" fmla="*/ 1499785 h 1868254"/>
                  <a:gd name="connsiteX10" fmla="*/ 419566 w 1329224"/>
                  <a:gd name="connsiteY10" fmla="*/ 1499785 h 1868254"/>
                  <a:gd name="connsiteX11" fmla="*/ 419566 w 1329224"/>
                  <a:gd name="connsiteY11" fmla="*/ 1088856 h 1868254"/>
                  <a:gd name="connsiteX12" fmla="*/ 1214797 w 1329224"/>
                  <a:gd name="connsiteY12" fmla="*/ 1088856 h 1868254"/>
                  <a:gd name="connsiteX13" fmla="*/ 1214797 w 1329224"/>
                  <a:gd name="connsiteY13" fmla="*/ 731181 h 1868254"/>
                  <a:gd name="connsiteX14" fmla="*/ 419566 w 1329224"/>
                  <a:gd name="connsiteY14" fmla="*/ 731181 h 1868254"/>
                  <a:gd name="connsiteX15" fmla="*/ 419566 w 1329224"/>
                  <a:gd name="connsiteY15" fmla="*/ 368469 h 1868254"/>
                  <a:gd name="connsiteX16" fmla="*/ 1329224 w 1329224"/>
                  <a:gd name="connsiteY16" fmla="*/ 36846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29224" h="1868254">
                    <a:moveTo>
                      <a:pt x="1329224" y="368469"/>
                    </a:moveTo>
                    <a:lnTo>
                      <a:pt x="1329224" y="0"/>
                    </a:lnTo>
                    <a:lnTo>
                      <a:pt x="419566" y="0"/>
                    </a:lnTo>
                    <a:lnTo>
                      <a:pt x="176318" y="0"/>
                    </a:lnTo>
                    <a:lnTo>
                      <a:pt x="0" y="0"/>
                    </a:lnTo>
                    <a:lnTo>
                      <a:pt x="0" y="1868255"/>
                    </a:lnTo>
                    <a:lnTo>
                      <a:pt x="176318" y="1868255"/>
                    </a:lnTo>
                    <a:lnTo>
                      <a:pt x="419566" y="1868255"/>
                    </a:lnTo>
                    <a:lnTo>
                      <a:pt x="1329224" y="1868255"/>
                    </a:lnTo>
                    <a:lnTo>
                      <a:pt x="1329224" y="1499785"/>
                    </a:lnTo>
                    <a:lnTo>
                      <a:pt x="419566" y="1499785"/>
                    </a:lnTo>
                    <a:lnTo>
                      <a:pt x="419566" y="1088856"/>
                    </a:lnTo>
                    <a:lnTo>
                      <a:pt x="1214797" y="1088856"/>
                    </a:lnTo>
                    <a:lnTo>
                      <a:pt x="1214797" y="731181"/>
                    </a:lnTo>
                    <a:lnTo>
                      <a:pt x="419566" y="731181"/>
                    </a:lnTo>
                    <a:lnTo>
                      <a:pt x="419566" y="368469"/>
                    </a:lnTo>
                    <a:lnTo>
                      <a:pt x="1329224" y="368469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71" name="Forma libre 70">
                <a:extLst>
                  <a:ext uri="{FF2B5EF4-FFF2-40B4-BE49-F238E27FC236}">
                    <a16:creationId xmlns:a16="http://schemas.microsoft.com/office/drawing/2014/main" id="{C8767C02-D64F-8EC1-4601-0432A6AF71A4}"/>
                  </a:ext>
                </a:extLst>
              </p:cNvPr>
              <p:cNvSpPr/>
              <p:nvPr/>
            </p:nvSpPr>
            <p:spPr>
              <a:xfrm>
                <a:off x="9051788" y="5363755"/>
                <a:ext cx="923432" cy="682652"/>
              </a:xfrm>
              <a:custGeom>
                <a:avLst/>
                <a:gdLst>
                  <a:gd name="connsiteX0" fmla="*/ 904810 w 923432"/>
                  <a:gd name="connsiteY0" fmla="*/ 320933 h 682652"/>
                  <a:gd name="connsiteX1" fmla="*/ 510433 w 923432"/>
                  <a:gd name="connsiteY1" fmla="*/ 56096 h 682652"/>
                  <a:gd name="connsiteX2" fmla="*/ 306047 w 923432"/>
                  <a:gd name="connsiteY2" fmla="*/ 1401 h 682652"/>
                  <a:gd name="connsiteX3" fmla="*/ 10984 w 923432"/>
                  <a:gd name="connsiteY3" fmla="*/ 253284 h 682652"/>
                  <a:gd name="connsiteX4" fmla="*/ 5227 w 923432"/>
                  <a:gd name="connsiteY4" fmla="*/ 410172 h 682652"/>
                  <a:gd name="connsiteX5" fmla="*/ 113177 w 923432"/>
                  <a:gd name="connsiteY5" fmla="*/ 601603 h 682652"/>
                  <a:gd name="connsiteX6" fmla="*/ 520508 w 923432"/>
                  <a:gd name="connsiteY6" fmla="*/ 623193 h 682652"/>
                  <a:gd name="connsiteX7" fmla="*/ 902651 w 923432"/>
                  <a:gd name="connsiteY7" fmla="*/ 365552 h 682652"/>
                  <a:gd name="connsiteX8" fmla="*/ 904090 w 923432"/>
                  <a:gd name="connsiteY8" fmla="*/ 320213 h 682652"/>
                  <a:gd name="connsiteX9" fmla="*/ 904090 w 923432"/>
                  <a:gd name="connsiteY9" fmla="*/ 320213 h 682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23432" h="682652">
                    <a:moveTo>
                      <a:pt x="904810" y="320933"/>
                    </a:moveTo>
                    <a:cubicBezTo>
                      <a:pt x="774550" y="230975"/>
                      <a:pt x="647889" y="135259"/>
                      <a:pt x="510433" y="56096"/>
                    </a:cubicBezTo>
                    <a:cubicBezTo>
                      <a:pt x="447822" y="20112"/>
                      <a:pt x="379453" y="-6515"/>
                      <a:pt x="306047" y="1401"/>
                    </a:cubicBezTo>
                    <a:cubicBezTo>
                      <a:pt x="152758" y="18673"/>
                      <a:pt x="54164" y="105033"/>
                      <a:pt x="10984" y="253284"/>
                    </a:cubicBezTo>
                    <a:cubicBezTo>
                      <a:pt x="-4849" y="307979"/>
                      <a:pt x="-531" y="385703"/>
                      <a:pt x="5227" y="410172"/>
                    </a:cubicBezTo>
                    <a:cubicBezTo>
                      <a:pt x="23218" y="483578"/>
                      <a:pt x="52725" y="552666"/>
                      <a:pt x="113177" y="601603"/>
                    </a:cubicBezTo>
                    <a:cubicBezTo>
                      <a:pt x="239838" y="703076"/>
                      <a:pt x="379453" y="708114"/>
                      <a:pt x="520508" y="623193"/>
                    </a:cubicBezTo>
                    <a:cubicBezTo>
                      <a:pt x="652207" y="544030"/>
                      <a:pt x="775990" y="452632"/>
                      <a:pt x="902651" y="365552"/>
                    </a:cubicBezTo>
                    <a:cubicBezTo>
                      <a:pt x="927120" y="349000"/>
                      <a:pt x="932877" y="339644"/>
                      <a:pt x="904090" y="320213"/>
                    </a:cubicBezTo>
                    <a:lnTo>
                      <a:pt x="904090" y="320213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grpSp>
            <p:nvGrpSpPr>
              <p:cNvPr id="72" name="Gráfico 12">
                <a:extLst>
                  <a:ext uri="{FF2B5EF4-FFF2-40B4-BE49-F238E27FC236}">
                    <a16:creationId xmlns:a16="http://schemas.microsoft.com/office/drawing/2014/main" id="{D8938D8C-C58F-923B-6F38-FDA55F9333C3}"/>
                  </a:ext>
                </a:extLst>
              </p:cNvPr>
              <p:cNvGrpSpPr/>
              <p:nvPr/>
            </p:nvGrpSpPr>
            <p:grpSpPr>
              <a:xfrm>
                <a:off x="8336629" y="4518109"/>
                <a:ext cx="489373" cy="1989158"/>
                <a:chOff x="8336629" y="4518109"/>
                <a:chExt cx="489373" cy="1989158"/>
              </a:xfrm>
              <a:grpFill/>
            </p:grpSpPr>
            <p:sp>
              <p:nvSpPr>
                <p:cNvPr id="73" name="Forma libre 72">
                  <a:extLst>
                    <a:ext uri="{FF2B5EF4-FFF2-40B4-BE49-F238E27FC236}">
                      <a16:creationId xmlns:a16="http://schemas.microsoft.com/office/drawing/2014/main" id="{F980405E-9F6F-D9AB-6948-241990F6E0E1}"/>
                    </a:ext>
                  </a:extLst>
                </p:cNvPr>
                <p:cNvSpPr/>
                <p:nvPr/>
              </p:nvSpPr>
              <p:spPr>
                <a:xfrm>
                  <a:off x="8385566" y="5196035"/>
                  <a:ext cx="392218" cy="1311232"/>
                </a:xfrm>
                <a:custGeom>
                  <a:avLst/>
                  <a:gdLst>
                    <a:gd name="connsiteX0" fmla="*/ 0 w 392218"/>
                    <a:gd name="connsiteY0" fmla="*/ 0 h 1311232"/>
                    <a:gd name="connsiteX1" fmla="*/ 392218 w 392218"/>
                    <a:gd name="connsiteY1" fmla="*/ 0 h 1311232"/>
                    <a:gd name="connsiteX2" fmla="*/ 392218 w 392218"/>
                    <a:gd name="connsiteY2" fmla="*/ 1311233 h 1311232"/>
                    <a:gd name="connsiteX3" fmla="*/ 0 w 392218"/>
                    <a:gd name="connsiteY3" fmla="*/ 1311233 h 1311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2218" h="1311232">
                      <a:moveTo>
                        <a:pt x="0" y="0"/>
                      </a:moveTo>
                      <a:lnTo>
                        <a:pt x="392218" y="0"/>
                      </a:lnTo>
                      <a:lnTo>
                        <a:pt x="392218" y="1311233"/>
                      </a:lnTo>
                      <a:lnTo>
                        <a:pt x="0" y="1311233"/>
                      </a:lnTo>
                      <a:close/>
                    </a:path>
                  </a:pathLst>
                </a:custGeom>
                <a:grpFill/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  <p:sp>
              <p:nvSpPr>
                <p:cNvPr id="74" name="Forma libre 73">
                  <a:extLst>
                    <a:ext uri="{FF2B5EF4-FFF2-40B4-BE49-F238E27FC236}">
                      <a16:creationId xmlns:a16="http://schemas.microsoft.com/office/drawing/2014/main" id="{625945C6-6C95-2AB5-1549-7D83F155A8CE}"/>
                    </a:ext>
                  </a:extLst>
                </p:cNvPr>
                <p:cNvSpPr/>
                <p:nvPr/>
              </p:nvSpPr>
              <p:spPr>
                <a:xfrm>
                  <a:off x="8336629" y="4518109"/>
                  <a:ext cx="489373" cy="489373"/>
                </a:xfrm>
                <a:custGeom>
                  <a:avLst/>
                  <a:gdLst>
                    <a:gd name="connsiteX0" fmla="*/ 489373 w 489373"/>
                    <a:gd name="connsiteY0" fmla="*/ 244687 h 489373"/>
                    <a:gd name="connsiteX1" fmla="*/ 244687 w 489373"/>
                    <a:gd name="connsiteY1" fmla="*/ 489373 h 489373"/>
                    <a:gd name="connsiteX2" fmla="*/ 0 w 489373"/>
                    <a:gd name="connsiteY2" fmla="*/ 244687 h 489373"/>
                    <a:gd name="connsiteX3" fmla="*/ 244687 w 489373"/>
                    <a:gd name="connsiteY3" fmla="*/ 0 h 489373"/>
                    <a:gd name="connsiteX4" fmla="*/ 489373 w 489373"/>
                    <a:gd name="connsiteY4" fmla="*/ 244687 h 4893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9373" h="489373">
                      <a:moveTo>
                        <a:pt x="489373" y="244687"/>
                      </a:moveTo>
                      <a:cubicBezTo>
                        <a:pt x="489373" y="379823"/>
                        <a:pt x="379823" y="489373"/>
                        <a:pt x="244687" y="489373"/>
                      </a:cubicBezTo>
                      <a:cubicBezTo>
                        <a:pt x="109550" y="489373"/>
                        <a:pt x="0" y="379823"/>
                        <a:pt x="0" y="244687"/>
                      </a:cubicBezTo>
                      <a:cubicBezTo>
                        <a:pt x="0" y="109550"/>
                        <a:pt x="109550" y="0"/>
                        <a:pt x="244687" y="0"/>
                      </a:cubicBezTo>
                      <a:cubicBezTo>
                        <a:pt x="379823" y="0"/>
                        <a:pt x="489373" y="109550"/>
                        <a:pt x="489373" y="244687"/>
                      </a:cubicBezTo>
                      <a:close/>
                    </a:path>
                  </a:pathLst>
                </a:custGeom>
                <a:grpFill/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</p:grpSp>
        </p:grpSp>
        <p:grpSp>
          <p:nvGrpSpPr>
            <p:cNvPr id="51" name="Gráfico 12">
              <a:extLst>
                <a:ext uri="{FF2B5EF4-FFF2-40B4-BE49-F238E27FC236}">
                  <a16:creationId xmlns:a16="http://schemas.microsoft.com/office/drawing/2014/main" id="{B76FCC0B-E04A-01DA-5F8E-035F63BFE18E}"/>
                </a:ext>
              </a:extLst>
            </p:cNvPr>
            <p:cNvGrpSpPr/>
            <p:nvPr/>
          </p:nvGrpSpPr>
          <p:grpSpPr>
            <a:xfrm>
              <a:off x="8340227" y="6873578"/>
              <a:ext cx="5188796" cy="693758"/>
              <a:chOff x="8340227" y="6873578"/>
              <a:chExt cx="5188796" cy="693758"/>
            </a:xfrm>
            <a:grpFill/>
          </p:grpSpPr>
          <p:sp>
            <p:nvSpPr>
              <p:cNvPr id="52" name="Forma libre 51">
                <a:extLst>
                  <a:ext uri="{FF2B5EF4-FFF2-40B4-BE49-F238E27FC236}">
                    <a16:creationId xmlns:a16="http://schemas.microsoft.com/office/drawing/2014/main" id="{83BEBEF6-3E34-27CE-4C61-110969E2F92E}"/>
                  </a:ext>
                </a:extLst>
              </p:cNvPr>
              <p:cNvSpPr/>
              <p:nvPr/>
            </p:nvSpPr>
            <p:spPr>
              <a:xfrm>
                <a:off x="8340227" y="6873578"/>
                <a:ext cx="534712" cy="570695"/>
              </a:xfrm>
              <a:custGeom>
                <a:avLst/>
                <a:gdLst>
                  <a:gd name="connsiteX0" fmla="*/ 271314 w 534712"/>
                  <a:gd name="connsiteY0" fmla="*/ 266277 h 570695"/>
                  <a:gd name="connsiteX1" fmla="*/ 271314 w 534712"/>
                  <a:gd name="connsiteY1" fmla="*/ 336804 h 570695"/>
                  <a:gd name="connsiteX2" fmla="*/ 447633 w 534712"/>
                  <a:gd name="connsiteY2" fmla="*/ 336804 h 570695"/>
                  <a:gd name="connsiteX3" fmla="*/ 426762 w 534712"/>
                  <a:gd name="connsiteY3" fmla="*/ 408771 h 570695"/>
                  <a:gd name="connsiteX4" fmla="*/ 366310 w 534712"/>
                  <a:gd name="connsiteY4" fmla="*/ 472101 h 570695"/>
                  <a:gd name="connsiteX5" fmla="*/ 271314 w 534712"/>
                  <a:gd name="connsiteY5" fmla="*/ 494411 h 570695"/>
                  <a:gd name="connsiteX6" fmla="*/ 177758 w 534712"/>
                  <a:gd name="connsiteY6" fmla="*/ 469222 h 570695"/>
                  <a:gd name="connsiteX7" fmla="*/ 110109 w 534712"/>
                  <a:gd name="connsiteY7" fmla="*/ 397256 h 570695"/>
                  <a:gd name="connsiteX8" fmla="*/ 84921 w 534712"/>
                  <a:gd name="connsiteY8" fmla="*/ 284988 h 570695"/>
                  <a:gd name="connsiteX9" fmla="*/ 99314 w 534712"/>
                  <a:gd name="connsiteY9" fmla="*/ 197189 h 570695"/>
                  <a:gd name="connsiteX10" fmla="*/ 139615 w 534712"/>
                  <a:gd name="connsiteY10" fmla="*/ 131699 h 570695"/>
                  <a:gd name="connsiteX11" fmla="*/ 200067 w 534712"/>
                  <a:gd name="connsiteY11" fmla="*/ 90678 h 570695"/>
                  <a:gd name="connsiteX12" fmla="*/ 274913 w 534712"/>
                  <a:gd name="connsiteY12" fmla="*/ 76285 h 570695"/>
                  <a:gd name="connsiteX13" fmla="*/ 374946 w 534712"/>
                  <a:gd name="connsiteY13" fmla="*/ 102912 h 570695"/>
                  <a:gd name="connsiteX14" fmla="*/ 445474 w 534712"/>
                  <a:gd name="connsiteY14" fmla="*/ 185674 h 570695"/>
                  <a:gd name="connsiteX15" fmla="*/ 513842 w 534712"/>
                  <a:gd name="connsiteY15" fmla="*/ 144653 h 570695"/>
                  <a:gd name="connsiteX16" fmla="*/ 452670 w 534712"/>
                  <a:gd name="connsiteY16" fmla="*/ 63331 h 570695"/>
                  <a:gd name="connsiteX17" fmla="*/ 369909 w 534712"/>
                  <a:gd name="connsiteY17" fmla="*/ 15833 h 570695"/>
                  <a:gd name="connsiteX18" fmla="*/ 275632 w 534712"/>
                  <a:gd name="connsiteY18" fmla="*/ 0 h 570695"/>
                  <a:gd name="connsiteX19" fmla="*/ 166243 w 534712"/>
                  <a:gd name="connsiteY19" fmla="*/ 20151 h 570695"/>
                  <a:gd name="connsiteX20" fmla="*/ 78444 w 534712"/>
                  <a:gd name="connsiteY20" fmla="*/ 77724 h 570695"/>
                  <a:gd name="connsiteX21" fmla="*/ 20870 w 534712"/>
                  <a:gd name="connsiteY21" fmla="*/ 167682 h 570695"/>
                  <a:gd name="connsiteX22" fmla="*/ 0 w 534712"/>
                  <a:gd name="connsiteY22" fmla="*/ 284988 h 570695"/>
                  <a:gd name="connsiteX23" fmla="*/ 20870 w 534712"/>
                  <a:gd name="connsiteY23" fmla="*/ 403014 h 570695"/>
                  <a:gd name="connsiteX24" fmla="*/ 79163 w 534712"/>
                  <a:gd name="connsiteY24" fmla="*/ 492972 h 570695"/>
                  <a:gd name="connsiteX25" fmla="*/ 166243 w 534712"/>
                  <a:gd name="connsiteY25" fmla="*/ 550545 h 570695"/>
                  <a:gd name="connsiteX26" fmla="*/ 272754 w 534712"/>
                  <a:gd name="connsiteY26" fmla="*/ 570696 h 570695"/>
                  <a:gd name="connsiteX27" fmla="*/ 272754 w 534712"/>
                  <a:gd name="connsiteY27" fmla="*/ 570696 h 570695"/>
                  <a:gd name="connsiteX28" fmla="*/ 408051 w 534712"/>
                  <a:gd name="connsiteY28" fmla="*/ 537591 h 570695"/>
                  <a:gd name="connsiteX29" fmla="*/ 500888 w 534712"/>
                  <a:gd name="connsiteY29" fmla="*/ 444034 h 570695"/>
                  <a:gd name="connsiteX30" fmla="*/ 534712 w 534712"/>
                  <a:gd name="connsiteY30" fmla="*/ 296503 h 570695"/>
                  <a:gd name="connsiteX31" fmla="*/ 534712 w 534712"/>
                  <a:gd name="connsiteY31" fmla="*/ 282109 h 570695"/>
                  <a:gd name="connsiteX32" fmla="*/ 533993 w 534712"/>
                  <a:gd name="connsiteY32" fmla="*/ 266996 h 570695"/>
                  <a:gd name="connsiteX33" fmla="*/ 273473 w 534712"/>
                  <a:gd name="connsiteY33" fmla="*/ 266996 h 570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534712" h="570695">
                    <a:moveTo>
                      <a:pt x="271314" y="266277"/>
                    </a:moveTo>
                    <a:lnTo>
                      <a:pt x="271314" y="336804"/>
                    </a:lnTo>
                    <a:lnTo>
                      <a:pt x="447633" y="336804"/>
                    </a:lnTo>
                    <a:cubicBezTo>
                      <a:pt x="444034" y="364151"/>
                      <a:pt x="437557" y="387900"/>
                      <a:pt x="426762" y="408771"/>
                    </a:cubicBezTo>
                    <a:cubicBezTo>
                      <a:pt x="412369" y="436118"/>
                      <a:pt x="392218" y="457708"/>
                      <a:pt x="366310" y="472101"/>
                    </a:cubicBezTo>
                    <a:cubicBezTo>
                      <a:pt x="340402" y="486495"/>
                      <a:pt x="308737" y="494411"/>
                      <a:pt x="271314" y="494411"/>
                    </a:cubicBezTo>
                    <a:cubicBezTo>
                      <a:pt x="233892" y="494411"/>
                      <a:pt x="205825" y="485775"/>
                      <a:pt x="177758" y="469222"/>
                    </a:cubicBezTo>
                    <a:cubicBezTo>
                      <a:pt x="149691" y="452670"/>
                      <a:pt x="126661" y="428202"/>
                      <a:pt x="110109" y="397256"/>
                    </a:cubicBezTo>
                    <a:cubicBezTo>
                      <a:pt x="93557" y="365591"/>
                      <a:pt x="84921" y="328168"/>
                      <a:pt x="84921" y="284988"/>
                    </a:cubicBezTo>
                    <a:cubicBezTo>
                      <a:pt x="84921" y="241808"/>
                      <a:pt x="89958" y="223097"/>
                      <a:pt x="99314" y="197189"/>
                    </a:cubicBezTo>
                    <a:cubicBezTo>
                      <a:pt x="108670" y="171281"/>
                      <a:pt x="122343" y="149691"/>
                      <a:pt x="139615" y="131699"/>
                    </a:cubicBezTo>
                    <a:cubicBezTo>
                      <a:pt x="156887" y="113707"/>
                      <a:pt x="177038" y="100034"/>
                      <a:pt x="200067" y="90678"/>
                    </a:cubicBezTo>
                    <a:cubicBezTo>
                      <a:pt x="223097" y="81322"/>
                      <a:pt x="248285" y="76285"/>
                      <a:pt x="274913" y="76285"/>
                    </a:cubicBezTo>
                    <a:cubicBezTo>
                      <a:pt x="301540" y="76285"/>
                      <a:pt x="345440" y="84921"/>
                      <a:pt x="374946" y="102912"/>
                    </a:cubicBezTo>
                    <a:cubicBezTo>
                      <a:pt x="403733" y="120904"/>
                      <a:pt x="427482" y="148251"/>
                      <a:pt x="445474" y="185674"/>
                    </a:cubicBezTo>
                    <a:lnTo>
                      <a:pt x="513842" y="144653"/>
                    </a:lnTo>
                    <a:cubicBezTo>
                      <a:pt x="498009" y="111548"/>
                      <a:pt x="477859" y="84201"/>
                      <a:pt x="452670" y="63331"/>
                    </a:cubicBezTo>
                    <a:cubicBezTo>
                      <a:pt x="427482" y="42460"/>
                      <a:pt x="400135" y="26628"/>
                      <a:pt x="369909" y="15833"/>
                    </a:cubicBezTo>
                    <a:cubicBezTo>
                      <a:pt x="339683" y="5038"/>
                      <a:pt x="308017" y="0"/>
                      <a:pt x="275632" y="0"/>
                    </a:cubicBezTo>
                    <a:cubicBezTo>
                      <a:pt x="243247" y="0"/>
                      <a:pt x="200067" y="6477"/>
                      <a:pt x="166243" y="20151"/>
                    </a:cubicBezTo>
                    <a:cubicBezTo>
                      <a:pt x="132419" y="33824"/>
                      <a:pt x="102912" y="53255"/>
                      <a:pt x="78444" y="77724"/>
                    </a:cubicBezTo>
                    <a:cubicBezTo>
                      <a:pt x="53975" y="102912"/>
                      <a:pt x="34544" y="133138"/>
                      <a:pt x="20870" y="167682"/>
                    </a:cubicBezTo>
                    <a:cubicBezTo>
                      <a:pt x="7197" y="202946"/>
                      <a:pt x="0" y="241808"/>
                      <a:pt x="0" y="284988"/>
                    </a:cubicBezTo>
                    <a:cubicBezTo>
                      <a:pt x="0" y="328168"/>
                      <a:pt x="7197" y="367750"/>
                      <a:pt x="20870" y="403014"/>
                    </a:cubicBezTo>
                    <a:cubicBezTo>
                      <a:pt x="34544" y="438277"/>
                      <a:pt x="53975" y="467784"/>
                      <a:pt x="79163" y="492972"/>
                    </a:cubicBezTo>
                    <a:cubicBezTo>
                      <a:pt x="104352" y="517440"/>
                      <a:pt x="133138" y="536871"/>
                      <a:pt x="166243" y="550545"/>
                    </a:cubicBezTo>
                    <a:cubicBezTo>
                      <a:pt x="199348" y="564219"/>
                      <a:pt x="234611" y="570696"/>
                      <a:pt x="272754" y="570696"/>
                    </a:cubicBezTo>
                    <a:lnTo>
                      <a:pt x="272754" y="570696"/>
                    </a:lnTo>
                    <a:cubicBezTo>
                      <a:pt x="323130" y="570696"/>
                      <a:pt x="368469" y="559901"/>
                      <a:pt x="408051" y="537591"/>
                    </a:cubicBezTo>
                    <a:cubicBezTo>
                      <a:pt x="447633" y="516001"/>
                      <a:pt x="478578" y="484336"/>
                      <a:pt x="500888" y="444034"/>
                    </a:cubicBezTo>
                    <a:cubicBezTo>
                      <a:pt x="523198" y="403733"/>
                      <a:pt x="534712" y="354076"/>
                      <a:pt x="534712" y="296503"/>
                    </a:cubicBezTo>
                    <a:lnTo>
                      <a:pt x="534712" y="282109"/>
                    </a:lnTo>
                    <a:cubicBezTo>
                      <a:pt x="534712" y="277072"/>
                      <a:pt x="534712" y="272034"/>
                      <a:pt x="533993" y="266996"/>
                    </a:cubicBezTo>
                    <a:lnTo>
                      <a:pt x="273473" y="266996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53" name="Forma libre 52">
                <a:extLst>
                  <a:ext uri="{FF2B5EF4-FFF2-40B4-BE49-F238E27FC236}">
                    <a16:creationId xmlns:a16="http://schemas.microsoft.com/office/drawing/2014/main" id="{41EA40D5-588E-7E8A-ED36-F367036A02C5}"/>
                  </a:ext>
                </a:extLst>
              </p:cNvPr>
              <p:cNvSpPr/>
              <p:nvPr/>
            </p:nvSpPr>
            <p:spPr>
              <a:xfrm>
                <a:off x="8934672" y="7025427"/>
                <a:ext cx="209422" cy="410929"/>
              </a:xfrm>
              <a:custGeom>
                <a:avLst/>
                <a:gdLst>
                  <a:gd name="connsiteX0" fmla="*/ 187113 w 209422"/>
                  <a:gd name="connsiteY0" fmla="*/ 720 h 410929"/>
                  <a:gd name="connsiteX1" fmla="*/ 123063 w 209422"/>
                  <a:gd name="connsiteY1" fmla="*/ 18711 h 410929"/>
                  <a:gd name="connsiteX2" fmla="*/ 77724 w 209422"/>
                  <a:gd name="connsiteY2" fmla="*/ 74126 h 410929"/>
                  <a:gd name="connsiteX3" fmla="*/ 77724 w 209422"/>
                  <a:gd name="connsiteY3" fmla="*/ 8636 h 410929"/>
                  <a:gd name="connsiteX4" fmla="*/ 0 w 209422"/>
                  <a:gd name="connsiteY4" fmla="*/ 8636 h 410929"/>
                  <a:gd name="connsiteX5" fmla="*/ 0 w 209422"/>
                  <a:gd name="connsiteY5" fmla="*/ 410929 h 410929"/>
                  <a:gd name="connsiteX6" fmla="*/ 77724 w 209422"/>
                  <a:gd name="connsiteY6" fmla="*/ 410929 h 410929"/>
                  <a:gd name="connsiteX7" fmla="*/ 77724 w 209422"/>
                  <a:gd name="connsiteY7" fmla="*/ 196469 h 410929"/>
                  <a:gd name="connsiteX8" fmla="*/ 103632 w 209422"/>
                  <a:gd name="connsiteY8" fmla="*/ 113707 h 410929"/>
                  <a:gd name="connsiteX9" fmla="*/ 169841 w 209422"/>
                  <a:gd name="connsiteY9" fmla="*/ 82762 h 410929"/>
                  <a:gd name="connsiteX10" fmla="*/ 209423 w 209422"/>
                  <a:gd name="connsiteY10" fmla="*/ 82762 h 410929"/>
                  <a:gd name="connsiteX11" fmla="*/ 209423 w 209422"/>
                  <a:gd name="connsiteY11" fmla="*/ 0 h 410929"/>
                  <a:gd name="connsiteX12" fmla="*/ 186394 w 20942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9422" h="410929">
                    <a:moveTo>
                      <a:pt x="187113" y="720"/>
                    </a:moveTo>
                    <a:cubicBezTo>
                      <a:pt x="163364" y="720"/>
                      <a:pt x="141774" y="647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29"/>
                    </a:lnTo>
                    <a:lnTo>
                      <a:pt x="77724" y="410929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lnTo>
                      <a:pt x="186394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54" name="Forma libre 53">
                <a:extLst>
                  <a:ext uri="{FF2B5EF4-FFF2-40B4-BE49-F238E27FC236}">
                    <a16:creationId xmlns:a16="http://schemas.microsoft.com/office/drawing/2014/main" id="{FFFCA91D-97FC-A544-48C5-C0EFD8AB66D4}"/>
                  </a:ext>
                </a:extLst>
              </p:cNvPr>
              <p:cNvSpPr/>
              <p:nvPr/>
            </p:nvSpPr>
            <p:spPr>
              <a:xfrm>
                <a:off x="9356396" y="744427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55" name="Forma libre 54">
                <a:extLst>
                  <a:ext uri="{FF2B5EF4-FFF2-40B4-BE49-F238E27FC236}">
                    <a16:creationId xmlns:a16="http://schemas.microsoft.com/office/drawing/2014/main" id="{47574D69-C470-4844-2480-B32D03361855}"/>
                  </a:ext>
                </a:extLst>
              </p:cNvPr>
              <p:cNvSpPr/>
              <p:nvPr/>
            </p:nvSpPr>
            <p:spPr>
              <a:xfrm>
                <a:off x="9183676" y="7033344"/>
                <a:ext cx="344720" cy="410209"/>
              </a:xfrm>
              <a:custGeom>
                <a:avLst/>
                <a:gdLst>
                  <a:gd name="connsiteX0" fmla="*/ 266996 w 344720"/>
                  <a:gd name="connsiteY0" fmla="*/ 234611 h 410209"/>
                  <a:gd name="connsiteX1" fmla="*/ 241088 w 344720"/>
                  <a:gd name="connsiteY1" fmla="*/ 313775 h 410209"/>
                  <a:gd name="connsiteX2" fmla="*/ 172720 w 344720"/>
                  <a:gd name="connsiteY2" fmla="*/ 339683 h 410209"/>
                  <a:gd name="connsiteX3" fmla="*/ 104352 w 344720"/>
                  <a:gd name="connsiteY3" fmla="*/ 313775 h 410209"/>
                  <a:gd name="connsiteX4" fmla="*/ 77724 w 344720"/>
                  <a:gd name="connsiteY4" fmla="*/ 234611 h 410209"/>
                  <a:gd name="connsiteX5" fmla="*/ 77724 w 344720"/>
                  <a:gd name="connsiteY5" fmla="*/ 0 h 410209"/>
                  <a:gd name="connsiteX6" fmla="*/ 0 w 344720"/>
                  <a:gd name="connsiteY6" fmla="*/ 0 h 410209"/>
                  <a:gd name="connsiteX7" fmla="*/ 0 w 344720"/>
                  <a:gd name="connsiteY7" fmla="*/ 240369 h 410209"/>
                  <a:gd name="connsiteX8" fmla="*/ 22310 w 344720"/>
                  <a:gd name="connsiteY8" fmla="*/ 332486 h 410209"/>
                  <a:gd name="connsiteX9" fmla="*/ 83481 w 344720"/>
                  <a:gd name="connsiteY9" fmla="*/ 390779 h 410209"/>
                  <a:gd name="connsiteX10" fmla="*/ 172720 w 344720"/>
                  <a:gd name="connsiteY10" fmla="*/ 410210 h 410209"/>
                  <a:gd name="connsiteX11" fmla="*/ 261239 w 344720"/>
                  <a:gd name="connsiteY11" fmla="*/ 390779 h 410209"/>
                  <a:gd name="connsiteX12" fmla="*/ 322411 w 344720"/>
                  <a:gd name="connsiteY12" fmla="*/ 332486 h 410209"/>
                  <a:gd name="connsiteX13" fmla="*/ 344721 w 344720"/>
                  <a:gd name="connsiteY13" fmla="*/ 240369 h 410209"/>
                  <a:gd name="connsiteX14" fmla="*/ 344721 w 344720"/>
                  <a:gd name="connsiteY14" fmla="*/ 720 h 410209"/>
                  <a:gd name="connsiteX15" fmla="*/ 266277 w 344720"/>
                  <a:gd name="connsiteY15" fmla="*/ 720 h 410209"/>
                  <a:gd name="connsiteX16" fmla="*/ 266277 w 344720"/>
                  <a:gd name="connsiteY16" fmla="*/ 235331 h 410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44720" h="410209">
                    <a:moveTo>
                      <a:pt x="266996" y="234611"/>
                    </a:moveTo>
                    <a:cubicBezTo>
                      <a:pt x="266996" y="269875"/>
                      <a:pt x="258361" y="296503"/>
                      <a:pt x="241088" y="313775"/>
                    </a:cubicBezTo>
                    <a:cubicBezTo>
                      <a:pt x="223816" y="331046"/>
                      <a:pt x="200787" y="339683"/>
                      <a:pt x="172720" y="339683"/>
                    </a:cubicBezTo>
                    <a:cubicBezTo>
                      <a:pt x="144653" y="339683"/>
                      <a:pt x="122343" y="331046"/>
                      <a:pt x="104352" y="313775"/>
                    </a:cubicBezTo>
                    <a:cubicBezTo>
                      <a:pt x="86360" y="296503"/>
                      <a:pt x="77724" y="269875"/>
                      <a:pt x="77724" y="234611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240369"/>
                    </a:lnTo>
                    <a:cubicBezTo>
                      <a:pt x="0" y="276352"/>
                      <a:pt x="7197" y="307298"/>
                      <a:pt x="22310" y="332486"/>
                    </a:cubicBezTo>
                    <a:cubicBezTo>
                      <a:pt x="37423" y="357674"/>
                      <a:pt x="57573" y="377825"/>
                      <a:pt x="83481" y="390779"/>
                    </a:cubicBezTo>
                    <a:cubicBezTo>
                      <a:pt x="109389" y="403733"/>
                      <a:pt x="139616" y="410210"/>
                      <a:pt x="172720" y="410210"/>
                    </a:cubicBezTo>
                    <a:cubicBezTo>
                      <a:pt x="205825" y="410210"/>
                      <a:pt x="235331" y="403733"/>
                      <a:pt x="261239" y="390779"/>
                    </a:cubicBezTo>
                    <a:cubicBezTo>
                      <a:pt x="287147" y="377825"/>
                      <a:pt x="307298" y="358394"/>
                      <a:pt x="322411" y="332486"/>
                    </a:cubicBezTo>
                    <a:cubicBezTo>
                      <a:pt x="337524" y="307298"/>
                      <a:pt x="344721" y="276352"/>
                      <a:pt x="344721" y="240369"/>
                    </a:cubicBezTo>
                    <a:lnTo>
                      <a:pt x="344721" y="720"/>
                    </a:lnTo>
                    <a:lnTo>
                      <a:pt x="266277" y="720"/>
                    </a:lnTo>
                    <a:lnTo>
                      <a:pt x="266277" y="235331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56" name="Forma libre 55">
                <a:extLst>
                  <a:ext uri="{FF2B5EF4-FFF2-40B4-BE49-F238E27FC236}">
                    <a16:creationId xmlns:a16="http://schemas.microsoft.com/office/drawing/2014/main" id="{348BE941-A860-A561-3C69-2C971E017450}"/>
                  </a:ext>
                </a:extLst>
              </p:cNvPr>
              <p:cNvSpPr/>
              <p:nvPr/>
            </p:nvSpPr>
            <p:spPr>
              <a:xfrm>
                <a:off x="9601083" y="7025427"/>
                <a:ext cx="398695" cy="541908"/>
              </a:xfrm>
              <a:custGeom>
                <a:avLst/>
                <a:gdLst>
                  <a:gd name="connsiteX0" fmla="*/ 307298 w 398695"/>
                  <a:gd name="connsiteY0" fmla="*/ 26628 h 541908"/>
                  <a:gd name="connsiteX1" fmla="*/ 213741 w 398695"/>
                  <a:gd name="connsiteY1" fmla="*/ 0 h 541908"/>
                  <a:gd name="connsiteX2" fmla="*/ 136737 w 398695"/>
                  <a:gd name="connsiteY2" fmla="*/ 18711 h 541908"/>
                  <a:gd name="connsiteX3" fmla="*/ 84921 w 398695"/>
                  <a:gd name="connsiteY3" fmla="*/ 67649 h 541908"/>
                  <a:gd name="connsiteX4" fmla="*/ 77724 w 398695"/>
                  <a:gd name="connsiteY4" fmla="*/ 79883 h 541908"/>
                  <a:gd name="connsiteX5" fmla="*/ 77724 w 398695"/>
                  <a:gd name="connsiteY5" fmla="*/ 7916 h 541908"/>
                  <a:gd name="connsiteX6" fmla="*/ 0 w 398695"/>
                  <a:gd name="connsiteY6" fmla="*/ 7916 h 541908"/>
                  <a:gd name="connsiteX7" fmla="*/ 0 w 398695"/>
                  <a:gd name="connsiteY7" fmla="*/ 541909 h 541908"/>
                  <a:gd name="connsiteX8" fmla="*/ 0 w 398695"/>
                  <a:gd name="connsiteY8" fmla="*/ 541909 h 541908"/>
                  <a:gd name="connsiteX9" fmla="*/ 77724 w 398695"/>
                  <a:gd name="connsiteY9" fmla="*/ 541909 h 541908"/>
                  <a:gd name="connsiteX10" fmla="*/ 77724 w 398695"/>
                  <a:gd name="connsiteY10" fmla="*/ 338243 h 541908"/>
                  <a:gd name="connsiteX11" fmla="*/ 84921 w 398695"/>
                  <a:gd name="connsiteY11" fmla="*/ 350478 h 541908"/>
                  <a:gd name="connsiteX12" fmla="*/ 136737 w 398695"/>
                  <a:gd name="connsiteY12" fmla="*/ 399415 h 541908"/>
                  <a:gd name="connsiteX13" fmla="*/ 213741 w 398695"/>
                  <a:gd name="connsiteY13" fmla="*/ 418126 h 541908"/>
                  <a:gd name="connsiteX14" fmla="*/ 213741 w 398695"/>
                  <a:gd name="connsiteY14" fmla="*/ 418126 h 541908"/>
                  <a:gd name="connsiteX15" fmla="*/ 286427 w 398695"/>
                  <a:gd name="connsiteY15" fmla="*/ 403013 h 541908"/>
                  <a:gd name="connsiteX16" fmla="*/ 344721 w 398695"/>
                  <a:gd name="connsiteY16" fmla="*/ 359833 h 541908"/>
                  <a:gd name="connsiteX17" fmla="*/ 384302 w 398695"/>
                  <a:gd name="connsiteY17" fmla="*/ 293624 h 541908"/>
                  <a:gd name="connsiteX18" fmla="*/ 398696 w 398695"/>
                  <a:gd name="connsiteY18" fmla="*/ 209423 h 541908"/>
                  <a:gd name="connsiteX19" fmla="*/ 374227 w 398695"/>
                  <a:gd name="connsiteY19" fmla="*/ 100753 h 541908"/>
                  <a:gd name="connsiteX20" fmla="*/ 308017 w 398695"/>
                  <a:gd name="connsiteY20" fmla="*/ 27347 h 541908"/>
                  <a:gd name="connsiteX21" fmla="*/ 309457 w 398695"/>
                  <a:gd name="connsiteY21" fmla="*/ 267716 h 541908"/>
                  <a:gd name="connsiteX22" fmla="*/ 284268 w 398695"/>
                  <a:gd name="connsiteY22" fmla="*/ 311616 h 541908"/>
                  <a:gd name="connsiteX23" fmla="*/ 246126 w 398695"/>
                  <a:gd name="connsiteY23" fmla="*/ 338963 h 541908"/>
                  <a:gd name="connsiteX24" fmla="*/ 197189 w 398695"/>
                  <a:gd name="connsiteY24" fmla="*/ 348319 h 541908"/>
                  <a:gd name="connsiteX25" fmla="*/ 197189 w 398695"/>
                  <a:gd name="connsiteY25" fmla="*/ 348319 h 541908"/>
                  <a:gd name="connsiteX26" fmla="*/ 110109 w 398695"/>
                  <a:gd name="connsiteY26" fmla="*/ 311616 h 541908"/>
                  <a:gd name="connsiteX27" fmla="*/ 76285 w 398695"/>
                  <a:gd name="connsiteY27" fmla="*/ 208703 h 541908"/>
                  <a:gd name="connsiteX28" fmla="*/ 85641 w 398695"/>
                  <a:gd name="connsiteY28" fmla="*/ 150410 h 541908"/>
                  <a:gd name="connsiteX29" fmla="*/ 110829 w 398695"/>
                  <a:gd name="connsiteY29" fmla="*/ 106511 h 541908"/>
                  <a:gd name="connsiteX30" fmla="*/ 148971 w 398695"/>
                  <a:gd name="connsiteY30" fmla="*/ 79163 h 541908"/>
                  <a:gd name="connsiteX31" fmla="*/ 197189 w 398695"/>
                  <a:gd name="connsiteY31" fmla="*/ 69808 h 541908"/>
                  <a:gd name="connsiteX32" fmla="*/ 284988 w 398695"/>
                  <a:gd name="connsiteY32" fmla="*/ 106511 h 541908"/>
                  <a:gd name="connsiteX33" fmla="*/ 318812 w 398695"/>
                  <a:gd name="connsiteY33" fmla="*/ 208703 h 541908"/>
                  <a:gd name="connsiteX34" fmla="*/ 309457 w 398695"/>
                  <a:gd name="connsiteY34" fmla="*/ 266996 h 541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41908">
                    <a:moveTo>
                      <a:pt x="307298" y="26628"/>
                    </a:moveTo>
                    <a:cubicBezTo>
                      <a:pt x="279231" y="8636"/>
                      <a:pt x="248285" y="0"/>
                      <a:pt x="213741" y="0"/>
                    </a:cubicBezTo>
                    <a:cubicBezTo>
                      <a:pt x="179197" y="0"/>
                      <a:pt x="157607" y="6477"/>
                      <a:pt x="136737" y="18711"/>
                    </a:cubicBezTo>
                    <a:cubicBezTo>
                      <a:pt x="115147" y="30946"/>
                      <a:pt x="97875" y="47498"/>
                      <a:pt x="84921" y="67649"/>
                    </a:cubicBezTo>
                    <a:cubicBezTo>
                      <a:pt x="82762" y="71247"/>
                      <a:pt x="79883" y="75565"/>
                      <a:pt x="77724" y="79883"/>
                    </a:cubicBezTo>
                    <a:lnTo>
                      <a:pt x="77724" y="7916"/>
                    </a:lnTo>
                    <a:lnTo>
                      <a:pt x="0" y="7916"/>
                    </a:lnTo>
                    <a:lnTo>
                      <a:pt x="0" y="541909"/>
                    </a:lnTo>
                    <a:lnTo>
                      <a:pt x="0" y="541909"/>
                    </a:lnTo>
                    <a:cubicBezTo>
                      <a:pt x="0" y="541909"/>
                      <a:pt x="77724" y="541909"/>
                      <a:pt x="77724" y="541909"/>
                    </a:cubicBezTo>
                    <a:lnTo>
                      <a:pt x="77724" y="338243"/>
                    </a:lnTo>
                    <a:cubicBezTo>
                      <a:pt x="79883" y="342561"/>
                      <a:pt x="82762" y="346879"/>
                      <a:pt x="84921" y="350478"/>
                    </a:cubicBezTo>
                    <a:cubicBezTo>
                      <a:pt x="98594" y="370628"/>
                      <a:pt x="115866" y="387181"/>
                      <a:pt x="136737" y="399415"/>
                    </a:cubicBezTo>
                    <a:cubicBezTo>
                      <a:pt x="157607" y="411649"/>
                      <a:pt x="183515" y="418126"/>
                      <a:pt x="213741" y="418126"/>
                    </a:cubicBezTo>
                    <a:lnTo>
                      <a:pt x="213741" y="418126"/>
                    </a:lnTo>
                    <a:cubicBezTo>
                      <a:pt x="240369" y="418126"/>
                      <a:pt x="264837" y="413089"/>
                      <a:pt x="286427" y="403013"/>
                    </a:cubicBezTo>
                    <a:cubicBezTo>
                      <a:pt x="308737" y="392938"/>
                      <a:pt x="328168" y="378544"/>
                      <a:pt x="344721" y="359833"/>
                    </a:cubicBezTo>
                    <a:cubicBezTo>
                      <a:pt x="361273" y="341122"/>
                      <a:pt x="374227" y="319532"/>
                      <a:pt x="384302" y="293624"/>
                    </a:cubicBezTo>
                    <a:cubicBezTo>
                      <a:pt x="394377" y="267716"/>
                      <a:pt x="398696" y="239649"/>
                      <a:pt x="398696" y="209423"/>
                    </a:cubicBezTo>
                    <a:cubicBezTo>
                      <a:pt x="398696" y="179197"/>
                      <a:pt x="390779" y="131699"/>
                      <a:pt x="374227" y="100753"/>
                    </a:cubicBezTo>
                    <a:cubicBezTo>
                      <a:pt x="357674" y="69088"/>
                      <a:pt x="336084" y="44619"/>
                      <a:pt x="308017" y="27347"/>
                    </a:cubicBezTo>
                    <a:close/>
                    <a:moveTo>
                      <a:pt x="309457" y="267716"/>
                    </a:moveTo>
                    <a:cubicBezTo>
                      <a:pt x="303699" y="284988"/>
                      <a:pt x="295063" y="299381"/>
                      <a:pt x="284268" y="311616"/>
                    </a:cubicBezTo>
                    <a:cubicBezTo>
                      <a:pt x="273473" y="323850"/>
                      <a:pt x="260519" y="333206"/>
                      <a:pt x="246126" y="338963"/>
                    </a:cubicBezTo>
                    <a:cubicBezTo>
                      <a:pt x="231013" y="345440"/>
                      <a:pt x="215181" y="348319"/>
                      <a:pt x="197189" y="348319"/>
                    </a:cubicBezTo>
                    <a:lnTo>
                      <a:pt x="197189" y="348319"/>
                    </a:lnTo>
                    <a:cubicBezTo>
                      <a:pt x="161925" y="348319"/>
                      <a:pt x="132419" y="336084"/>
                      <a:pt x="110109" y="311616"/>
                    </a:cubicBezTo>
                    <a:cubicBezTo>
                      <a:pt x="87080" y="287147"/>
                      <a:pt x="76285" y="252603"/>
                      <a:pt x="76285" y="208703"/>
                    </a:cubicBezTo>
                    <a:cubicBezTo>
                      <a:pt x="76285" y="164804"/>
                      <a:pt x="79163" y="167682"/>
                      <a:pt x="85641" y="150410"/>
                    </a:cubicBezTo>
                    <a:cubicBezTo>
                      <a:pt x="91398" y="133138"/>
                      <a:pt x="100034" y="118745"/>
                      <a:pt x="110829" y="106511"/>
                    </a:cubicBezTo>
                    <a:cubicBezTo>
                      <a:pt x="121624" y="94276"/>
                      <a:pt x="134578" y="84921"/>
                      <a:pt x="148971" y="79163"/>
                    </a:cubicBezTo>
                    <a:cubicBezTo>
                      <a:pt x="164084" y="73406"/>
                      <a:pt x="179917" y="69808"/>
                      <a:pt x="197189" y="69808"/>
                    </a:cubicBezTo>
                    <a:cubicBezTo>
                      <a:pt x="233172" y="69808"/>
                      <a:pt x="262678" y="82042"/>
                      <a:pt x="284988" y="106511"/>
                    </a:cubicBezTo>
                    <a:cubicBezTo>
                      <a:pt x="308017" y="130979"/>
                      <a:pt x="318812" y="164804"/>
                      <a:pt x="318812" y="208703"/>
                    </a:cubicBezTo>
                    <a:cubicBezTo>
                      <a:pt x="318812" y="252603"/>
                      <a:pt x="315934" y="249724"/>
                      <a:pt x="309457" y="266996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57" name="Forma libre 56">
                <a:extLst>
                  <a:ext uri="{FF2B5EF4-FFF2-40B4-BE49-F238E27FC236}">
                    <a16:creationId xmlns:a16="http://schemas.microsoft.com/office/drawing/2014/main" id="{571D4C59-79DE-4CFA-0ED2-25D1519FC2BC}"/>
                  </a:ext>
                </a:extLst>
              </p:cNvPr>
              <p:cNvSpPr/>
              <p:nvPr/>
            </p:nvSpPr>
            <p:spPr>
              <a:xfrm>
                <a:off x="10240147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58" name="Forma libre 57">
                <a:extLst>
                  <a:ext uri="{FF2B5EF4-FFF2-40B4-BE49-F238E27FC236}">
                    <a16:creationId xmlns:a16="http://schemas.microsoft.com/office/drawing/2014/main" id="{F950CA2C-731B-1D37-F041-76185132235E}"/>
                  </a:ext>
                </a:extLst>
              </p:cNvPr>
              <p:cNvSpPr/>
              <p:nvPr/>
            </p:nvSpPr>
            <p:spPr>
              <a:xfrm>
                <a:off x="10037201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5 w 407331"/>
                  <a:gd name="connsiteY8" fmla="*/ 418846 h 418845"/>
                  <a:gd name="connsiteX9" fmla="*/ 284988 w 407331"/>
                  <a:gd name="connsiteY9" fmla="*/ 403733 h 418845"/>
                  <a:gd name="connsiteX10" fmla="*/ 349758 w 407331"/>
                  <a:gd name="connsiteY10" fmla="*/ 360553 h 418845"/>
                  <a:gd name="connsiteX11" fmla="*/ 392218 w 407331"/>
                  <a:gd name="connsiteY11" fmla="*/ 294344 h 418845"/>
                  <a:gd name="connsiteX12" fmla="*/ 407331 w 407331"/>
                  <a:gd name="connsiteY12" fmla="*/ 209423 h 418845"/>
                  <a:gd name="connsiteX13" fmla="*/ 380704 w 407331"/>
                  <a:gd name="connsiteY13" fmla="*/ 100034 h 418845"/>
                  <a:gd name="connsiteX14" fmla="*/ 308017 w 407331"/>
                  <a:gd name="connsiteY14" fmla="*/ 26628 h 418845"/>
                  <a:gd name="connsiteX15" fmla="*/ 318093 w 407331"/>
                  <a:gd name="connsiteY15" fmla="*/ 267716 h 418845"/>
                  <a:gd name="connsiteX16" fmla="*/ 292185 w 407331"/>
                  <a:gd name="connsiteY16" fmla="*/ 311616 h 418845"/>
                  <a:gd name="connsiteX17" fmla="*/ 252603 w 407331"/>
                  <a:gd name="connsiteY17" fmla="*/ 338963 h 418845"/>
                  <a:gd name="connsiteX18" fmla="*/ 202946 w 407331"/>
                  <a:gd name="connsiteY18" fmla="*/ 348319 h 418845"/>
                  <a:gd name="connsiteX19" fmla="*/ 202946 w 407331"/>
                  <a:gd name="connsiteY19" fmla="*/ 348319 h 418845"/>
                  <a:gd name="connsiteX20" fmla="*/ 139615 w 407331"/>
                  <a:gd name="connsiteY20" fmla="*/ 331766 h 418845"/>
                  <a:gd name="connsiteX21" fmla="*/ 94996 w 407331"/>
                  <a:gd name="connsiteY21" fmla="*/ 283549 h 418845"/>
                  <a:gd name="connsiteX22" fmla="*/ 78444 w 407331"/>
                  <a:gd name="connsiteY22" fmla="*/ 208703 h 418845"/>
                  <a:gd name="connsiteX23" fmla="*/ 87799 w 407331"/>
                  <a:gd name="connsiteY23" fmla="*/ 149691 h 418845"/>
                  <a:gd name="connsiteX24" fmla="*/ 113707 w 407331"/>
                  <a:gd name="connsiteY24" fmla="*/ 106511 h 418845"/>
                  <a:gd name="connsiteX25" fmla="*/ 153289 w 407331"/>
                  <a:gd name="connsiteY25" fmla="*/ 79163 h 418845"/>
                  <a:gd name="connsiteX26" fmla="*/ 202226 w 407331"/>
                  <a:gd name="connsiteY26" fmla="*/ 69808 h 418845"/>
                  <a:gd name="connsiteX27" fmla="*/ 266996 w 407331"/>
                  <a:gd name="connsiteY27" fmla="*/ 86360 h 418845"/>
                  <a:gd name="connsiteX28" fmla="*/ 311616 w 407331"/>
                  <a:gd name="connsiteY28" fmla="*/ 133858 h 418845"/>
                  <a:gd name="connsiteX29" fmla="*/ 328168 w 407331"/>
                  <a:gd name="connsiteY29" fmla="*/ 208703 h 418845"/>
                  <a:gd name="connsiteX30" fmla="*/ 318812 w 407331"/>
                  <a:gd name="connsiteY30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50410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60" y="410210"/>
                      <a:pt x="165523" y="418846"/>
                      <a:pt x="204385" y="418846"/>
                    </a:cubicBez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10176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5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093" y="267716"/>
                    </a:moveTo>
                    <a:cubicBezTo>
                      <a:pt x="311616" y="284988"/>
                      <a:pt x="302980" y="300101"/>
                      <a:pt x="292185" y="311616"/>
                    </a:cubicBezTo>
                    <a:cubicBezTo>
                      <a:pt x="281390" y="323130"/>
                      <a:pt x="267716" y="332486"/>
                      <a:pt x="252603" y="338963"/>
                    </a:cubicBezTo>
                    <a:cubicBezTo>
                      <a:pt x="237490" y="345440"/>
                      <a:pt x="220938" y="348319"/>
                      <a:pt x="202946" y="348319"/>
                    </a:cubicBezTo>
                    <a:lnTo>
                      <a:pt x="202946" y="348319"/>
                    </a:lnTo>
                    <a:cubicBezTo>
                      <a:pt x="179917" y="348319"/>
                      <a:pt x="159046" y="342561"/>
                      <a:pt x="139615" y="331766"/>
                    </a:cubicBezTo>
                    <a:cubicBezTo>
                      <a:pt x="120904" y="320971"/>
                      <a:pt x="105791" y="304419"/>
                      <a:pt x="94996" y="283549"/>
                    </a:cubicBezTo>
                    <a:cubicBezTo>
                      <a:pt x="84201" y="262678"/>
                      <a:pt x="78444" y="237490"/>
                      <a:pt x="78444" y="208703"/>
                    </a:cubicBezTo>
                    <a:cubicBezTo>
                      <a:pt x="78444" y="179917"/>
                      <a:pt x="81322" y="166963"/>
                      <a:pt x="87799" y="149691"/>
                    </a:cubicBezTo>
                    <a:cubicBezTo>
                      <a:pt x="93557" y="133138"/>
                      <a:pt x="102193" y="118025"/>
                      <a:pt x="113707" y="106511"/>
                    </a:cubicBezTo>
                    <a:cubicBezTo>
                      <a:pt x="124502" y="94276"/>
                      <a:pt x="138176" y="84921"/>
                      <a:pt x="153289" y="79163"/>
                    </a:cubicBezTo>
                    <a:cubicBezTo>
                      <a:pt x="168402" y="73406"/>
                      <a:pt x="184954" y="69808"/>
                      <a:pt x="202226" y="69808"/>
                    </a:cubicBezTo>
                    <a:cubicBezTo>
                      <a:pt x="219498" y="69808"/>
                      <a:pt x="248285" y="75565"/>
                      <a:pt x="266996" y="86360"/>
                    </a:cubicBezTo>
                    <a:cubicBezTo>
                      <a:pt x="285708" y="97155"/>
                      <a:pt x="300821" y="113707"/>
                      <a:pt x="311616" y="133858"/>
                    </a:cubicBezTo>
                    <a:cubicBezTo>
                      <a:pt x="322411" y="154728"/>
                      <a:pt x="328168" y="179197"/>
                      <a:pt x="328168" y="208703"/>
                    </a:cubicBezTo>
                    <a:cubicBezTo>
                      <a:pt x="328168" y="238210"/>
                      <a:pt x="325289" y="249724"/>
                      <a:pt x="318812" y="267716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59" name="Forma libre 58">
                <a:extLst>
                  <a:ext uri="{FF2B5EF4-FFF2-40B4-BE49-F238E27FC236}">
                    <a16:creationId xmlns:a16="http://schemas.microsoft.com/office/drawing/2014/main" id="{66A36552-5835-4CAF-C36C-971CE12620CD}"/>
                  </a:ext>
                </a:extLst>
              </p:cNvPr>
              <p:cNvSpPr/>
              <p:nvPr/>
            </p:nvSpPr>
            <p:spPr>
              <a:xfrm>
                <a:off x="10675545" y="6881494"/>
                <a:ext cx="81322" cy="554143"/>
              </a:xfrm>
              <a:custGeom>
                <a:avLst/>
                <a:gdLst>
                  <a:gd name="connsiteX0" fmla="*/ 0 w 81322"/>
                  <a:gd name="connsiteY0" fmla="*/ 0 h 554143"/>
                  <a:gd name="connsiteX1" fmla="*/ 81323 w 81322"/>
                  <a:gd name="connsiteY1" fmla="*/ 0 h 554143"/>
                  <a:gd name="connsiteX2" fmla="*/ 81323 w 81322"/>
                  <a:gd name="connsiteY2" fmla="*/ 554143 h 554143"/>
                  <a:gd name="connsiteX3" fmla="*/ 0 w 81322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322" h="554143">
                    <a:moveTo>
                      <a:pt x="0" y="0"/>
                    </a:moveTo>
                    <a:lnTo>
                      <a:pt x="81323" y="0"/>
                    </a:lnTo>
                    <a:lnTo>
                      <a:pt x="81323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60" name="Forma libre 59">
                <a:extLst>
                  <a:ext uri="{FF2B5EF4-FFF2-40B4-BE49-F238E27FC236}">
                    <a16:creationId xmlns:a16="http://schemas.microsoft.com/office/drawing/2014/main" id="{CD705E67-E98D-C8A7-A38A-6031B659CF9D}"/>
                  </a:ext>
                </a:extLst>
              </p:cNvPr>
              <p:cNvSpPr/>
              <p:nvPr/>
            </p:nvSpPr>
            <p:spPr>
              <a:xfrm>
                <a:off x="10830273" y="6880774"/>
                <a:ext cx="398695" cy="562059"/>
              </a:xfrm>
              <a:custGeom>
                <a:avLst/>
                <a:gdLst>
                  <a:gd name="connsiteX0" fmla="*/ 307298 w 398695"/>
                  <a:gd name="connsiteY0" fmla="*/ 171281 h 562059"/>
                  <a:gd name="connsiteX1" fmla="*/ 213741 w 398695"/>
                  <a:gd name="connsiteY1" fmla="*/ 144653 h 562059"/>
                  <a:gd name="connsiteX2" fmla="*/ 136737 w 398695"/>
                  <a:gd name="connsiteY2" fmla="*/ 163364 h 562059"/>
                  <a:gd name="connsiteX3" fmla="*/ 84921 w 398695"/>
                  <a:gd name="connsiteY3" fmla="*/ 212302 h 562059"/>
                  <a:gd name="connsiteX4" fmla="*/ 77724 w 398695"/>
                  <a:gd name="connsiteY4" fmla="*/ 224536 h 562059"/>
                  <a:gd name="connsiteX5" fmla="*/ 77724 w 398695"/>
                  <a:gd name="connsiteY5" fmla="*/ 0 h 562059"/>
                  <a:gd name="connsiteX6" fmla="*/ 0 w 398695"/>
                  <a:gd name="connsiteY6" fmla="*/ 0 h 562059"/>
                  <a:gd name="connsiteX7" fmla="*/ 0 w 398695"/>
                  <a:gd name="connsiteY7" fmla="*/ 554144 h 562059"/>
                  <a:gd name="connsiteX8" fmla="*/ 0 w 398695"/>
                  <a:gd name="connsiteY8" fmla="*/ 554144 h 562059"/>
                  <a:gd name="connsiteX9" fmla="*/ 77724 w 398695"/>
                  <a:gd name="connsiteY9" fmla="*/ 554144 h 562059"/>
                  <a:gd name="connsiteX10" fmla="*/ 77724 w 398695"/>
                  <a:gd name="connsiteY10" fmla="*/ 482177 h 562059"/>
                  <a:gd name="connsiteX11" fmla="*/ 84921 w 398695"/>
                  <a:gd name="connsiteY11" fmla="*/ 494411 h 562059"/>
                  <a:gd name="connsiteX12" fmla="*/ 136737 w 398695"/>
                  <a:gd name="connsiteY12" fmla="*/ 543349 h 562059"/>
                  <a:gd name="connsiteX13" fmla="*/ 213741 w 398695"/>
                  <a:gd name="connsiteY13" fmla="*/ 562060 h 562059"/>
                  <a:gd name="connsiteX14" fmla="*/ 213741 w 398695"/>
                  <a:gd name="connsiteY14" fmla="*/ 562060 h 562059"/>
                  <a:gd name="connsiteX15" fmla="*/ 286428 w 398695"/>
                  <a:gd name="connsiteY15" fmla="*/ 546947 h 562059"/>
                  <a:gd name="connsiteX16" fmla="*/ 344721 w 398695"/>
                  <a:gd name="connsiteY16" fmla="*/ 503767 h 562059"/>
                  <a:gd name="connsiteX17" fmla="*/ 384302 w 398695"/>
                  <a:gd name="connsiteY17" fmla="*/ 437557 h 562059"/>
                  <a:gd name="connsiteX18" fmla="*/ 398696 w 398695"/>
                  <a:gd name="connsiteY18" fmla="*/ 353356 h 562059"/>
                  <a:gd name="connsiteX19" fmla="*/ 374227 w 398695"/>
                  <a:gd name="connsiteY19" fmla="*/ 244687 h 562059"/>
                  <a:gd name="connsiteX20" fmla="*/ 308018 w 398695"/>
                  <a:gd name="connsiteY20" fmla="*/ 171281 h 562059"/>
                  <a:gd name="connsiteX21" fmla="*/ 309457 w 398695"/>
                  <a:gd name="connsiteY21" fmla="*/ 412369 h 562059"/>
                  <a:gd name="connsiteX22" fmla="*/ 284268 w 398695"/>
                  <a:gd name="connsiteY22" fmla="*/ 456269 h 562059"/>
                  <a:gd name="connsiteX23" fmla="*/ 246126 w 398695"/>
                  <a:gd name="connsiteY23" fmla="*/ 483616 h 562059"/>
                  <a:gd name="connsiteX24" fmla="*/ 197189 w 398695"/>
                  <a:gd name="connsiteY24" fmla="*/ 492972 h 562059"/>
                  <a:gd name="connsiteX25" fmla="*/ 197189 w 398695"/>
                  <a:gd name="connsiteY25" fmla="*/ 492972 h 562059"/>
                  <a:gd name="connsiteX26" fmla="*/ 110109 w 398695"/>
                  <a:gd name="connsiteY26" fmla="*/ 456269 h 562059"/>
                  <a:gd name="connsiteX27" fmla="*/ 76285 w 398695"/>
                  <a:gd name="connsiteY27" fmla="*/ 353356 h 562059"/>
                  <a:gd name="connsiteX28" fmla="*/ 85641 w 398695"/>
                  <a:gd name="connsiteY28" fmla="*/ 294344 h 562059"/>
                  <a:gd name="connsiteX29" fmla="*/ 110829 w 398695"/>
                  <a:gd name="connsiteY29" fmla="*/ 251164 h 562059"/>
                  <a:gd name="connsiteX30" fmla="*/ 148971 w 398695"/>
                  <a:gd name="connsiteY30" fmla="*/ 223816 h 562059"/>
                  <a:gd name="connsiteX31" fmla="*/ 197189 w 398695"/>
                  <a:gd name="connsiteY31" fmla="*/ 214461 h 562059"/>
                  <a:gd name="connsiteX32" fmla="*/ 284988 w 398695"/>
                  <a:gd name="connsiteY32" fmla="*/ 251164 h 562059"/>
                  <a:gd name="connsiteX33" fmla="*/ 318813 w 398695"/>
                  <a:gd name="connsiteY33" fmla="*/ 353356 h 562059"/>
                  <a:gd name="connsiteX34" fmla="*/ 309457 w 398695"/>
                  <a:gd name="connsiteY34" fmla="*/ 411649 h 56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62059">
                    <a:moveTo>
                      <a:pt x="307298" y="171281"/>
                    </a:moveTo>
                    <a:cubicBezTo>
                      <a:pt x="279951" y="153289"/>
                      <a:pt x="248285" y="144653"/>
                      <a:pt x="213741" y="144653"/>
                    </a:cubicBezTo>
                    <a:cubicBezTo>
                      <a:pt x="179197" y="144653"/>
                      <a:pt x="157607" y="151130"/>
                      <a:pt x="136737" y="163364"/>
                    </a:cubicBezTo>
                    <a:cubicBezTo>
                      <a:pt x="115867" y="175599"/>
                      <a:pt x="98594" y="192151"/>
                      <a:pt x="84921" y="212302"/>
                    </a:cubicBezTo>
                    <a:cubicBezTo>
                      <a:pt x="82042" y="216620"/>
                      <a:pt x="79883" y="220938"/>
                      <a:pt x="77724" y="224536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554144"/>
                    </a:lnTo>
                    <a:lnTo>
                      <a:pt x="0" y="554144"/>
                    </a:lnTo>
                    <a:cubicBezTo>
                      <a:pt x="0" y="554144"/>
                      <a:pt x="77724" y="554144"/>
                      <a:pt x="77724" y="554144"/>
                    </a:cubicBezTo>
                    <a:lnTo>
                      <a:pt x="77724" y="482177"/>
                    </a:lnTo>
                    <a:cubicBezTo>
                      <a:pt x="79883" y="486495"/>
                      <a:pt x="82042" y="490093"/>
                      <a:pt x="84921" y="494411"/>
                    </a:cubicBezTo>
                    <a:cubicBezTo>
                      <a:pt x="97875" y="514562"/>
                      <a:pt x="115147" y="531114"/>
                      <a:pt x="136737" y="543349"/>
                    </a:cubicBezTo>
                    <a:cubicBezTo>
                      <a:pt x="158327" y="555582"/>
                      <a:pt x="183515" y="562060"/>
                      <a:pt x="213741" y="562060"/>
                    </a:cubicBezTo>
                    <a:lnTo>
                      <a:pt x="213741" y="562060"/>
                    </a:lnTo>
                    <a:cubicBezTo>
                      <a:pt x="240369" y="562060"/>
                      <a:pt x="264118" y="557022"/>
                      <a:pt x="286428" y="546947"/>
                    </a:cubicBezTo>
                    <a:cubicBezTo>
                      <a:pt x="308737" y="536871"/>
                      <a:pt x="328168" y="522478"/>
                      <a:pt x="344721" y="503767"/>
                    </a:cubicBezTo>
                    <a:cubicBezTo>
                      <a:pt x="361273" y="485055"/>
                      <a:pt x="374227" y="463465"/>
                      <a:pt x="384302" y="437557"/>
                    </a:cubicBezTo>
                    <a:cubicBezTo>
                      <a:pt x="394378" y="411649"/>
                      <a:pt x="398696" y="383582"/>
                      <a:pt x="398696" y="353356"/>
                    </a:cubicBezTo>
                    <a:cubicBezTo>
                      <a:pt x="398696" y="323130"/>
                      <a:pt x="390779" y="275632"/>
                      <a:pt x="374227" y="244687"/>
                    </a:cubicBezTo>
                    <a:cubicBezTo>
                      <a:pt x="357674" y="213741"/>
                      <a:pt x="336084" y="188553"/>
                      <a:pt x="308018" y="171281"/>
                    </a:cubicBezTo>
                    <a:close/>
                    <a:moveTo>
                      <a:pt x="309457" y="412369"/>
                    </a:moveTo>
                    <a:cubicBezTo>
                      <a:pt x="303699" y="429641"/>
                      <a:pt x="295063" y="444034"/>
                      <a:pt x="284268" y="456269"/>
                    </a:cubicBezTo>
                    <a:cubicBezTo>
                      <a:pt x="273473" y="468503"/>
                      <a:pt x="260519" y="477859"/>
                      <a:pt x="246126" y="483616"/>
                    </a:cubicBezTo>
                    <a:cubicBezTo>
                      <a:pt x="231733" y="489374"/>
                      <a:pt x="215181" y="492972"/>
                      <a:pt x="197189" y="492972"/>
                    </a:cubicBezTo>
                    <a:lnTo>
                      <a:pt x="197189" y="492972"/>
                    </a:lnTo>
                    <a:cubicBezTo>
                      <a:pt x="161925" y="492972"/>
                      <a:pt x="132419" y="480737"/>
                      <a:pt x="110109" y="456269"/>
                    </a:cubicBezTo>
                    <a:cubicBezTo>
                      <a:pt x="87799" y="431800"/>
                      <a:pt x="76285" y="397256"/>
                      <a:pt x="76285" y="353356"/>
                    </a:cubicBezTo>
                    <a:cubicBezTo>
                      <a:pt x="76285" y="309457"/>
                      <a:pt x="79163" y="311616"/>
                      <a:pt x="85641" y="294344"/>
                    </a:cubicBezTo>
                    <a:cubicBezTo>
                      <a:pt x="91398" y="277791"/>
                      <a:pt x="100034" y="262678"/>
                      <a:pt x="110829" y="251164"/>
                    </a:cubicBezTo>
                    <a:cubicBezTo>
                      <a:pt x="121624" y="238929"/>
                      <a:pt x="134578" y="230293"/>
                      <a:pt x="148971" y="223816"/>
                    </a:cubicBezTo>
                    <a:cubicBezTo>
                      <a:pt x="164084" y="218059"/>
                      <a:pt x="179917" y="214461"/>
                      <a:pt x="197189" y="214461"/>
                    </a:cubicBezTo>
                    <a:cubicBezTo>
                      <a:pt x="233172" y="214461"/>
                      <a:pt x="262678" y="226695"/>
                      <a:pt x="284988" y="251164"/>
                    </a:cubicBezTo>
                    <a:cubicBezTo>
                      <a:pt x="307298" y="275632"/>
                      <a:pt x="318813" y="309457"/>
                      <a:pt x="318813" y="353356"/>
                    </a:cubicBezTo>
                    <a:cubicBezTo>
                      <a:pt x="318813" y="397256"/>
                      <a:pt x="315934" y="394377"/>
                      <a:pt x="309457" y="411649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61" name="Forma libre 60">
                <a:extLst>
                  <a:ext uri="{FF2B5EF4-FFF2-40B4-BE49-F238E27FC236}">
                    <a16:creationId xmlns:a16="http://schemas.microsoft.com/office/drawing/2014/main" id="{C8E2AE78-B257-DCAD-AE00-3E719266F700}"/>
                  </a:ext>
                </a:extLst>
              </p:cNvPr>
              <p:cNvSpPr/>
              <p:nvPr/>
            </p:nvSpPr>
            <p:spPr>
              <a:xfrm>
                <a:off x="11266392" y="7025427"/>
                <a:ext cx="377825" cy="418126"/>
              </a:xfrm>
              <a:custGeom>
                <a:avLst/>
                <a:gdLst>
                  <a:gd name="connsiteX0" fmla="*/ 288586 w 377825"/>
                  <a:gd name="connsiteY0" fmla="*/ 25908 h 418126"/>
                  <a:gd name="connsiteX1" fmla="*/ 192871 w 377825"/>
                  <a:gd name="connsiteY1" fmla="*/ 0 h 418126"/>
                  <a:gd name="connsiteX2" fmla="*/ 115147 w 377825"/>
                  <a:gd name="connsiteY2" fmla="*/ 14393 h 418126"/>
                  <a:gd name="connsiteX3" fmla="*/ 53975 w 377825"/>
                  <a:gd name="connsiteY3" fmla="*/ 56854 h 418126"/>
                  <a:gd name="connsiteX4" fmla="*/ 13673 w 377825"/>
                  <a:gd name="connsiteY4" fmla="*/ 123063 h 418126"/>
                  <a:gd name="connsiteX5" fmla="*/ 0 w 377825"/>
                  <a:gd name="connsiteY5" fmla="*/ 208703 h 418126"/>
                  <a:gd name="connsiteX6" fmla="*/ 25188 w 377825"/>
                  <a:gd name="connsiteY6" fmla="*/ 318093 h 418126"/>
                  <a:gd name="connsiteX7" fmla="*/ 94996 w 377825"/>
                  <a:gd name="connsiteY7" fmla="*/ 391499 h 418126"/>
                  <a:gd name="connsiteX8" fmla="*/ 197188 w 377825"/>
                  <a:gd name="connsiteY8" fmla="*/ 418126 h 418126"/>
                  <a:gd name="connsiteX9" fmla="*/ 197188 w 377825"/>
                  <a:gd name="connsiteY9" fmla="*/ 418126 h 418126"/>
                  <a:gd name="connsiteX10" fmla="*/ 264837 w 377825"/>
                  <a:gd name="connsiteY10" fmla="*/ 408051 h 418126"/>
                  <a:gd name="connsiteX11" fmla="*/ 325289 w 377825"/>
                  <a:gd name="connsiteY11" fmla="*/ 375666 h 418126"/>
                  <a:gd name="connsiteX12" fmla="*/ 372068 w 377825"/>
                  <a:gd name="connsiteY12" fmla="*/ 317373 h 418126"/>
                  <a:gd name="connsiteX13" fmla="*/ 311616 w 377825"/>
                  <a:gd name="connsiteY13" fmla="*/ 279950 h 418126"/>
                  <a:gd name="connsiteX14" fmla="*/ 281390 w 377825"/>
                  <a:gd name="connsiteY14" fmla="*/ 320252 h 418126"/>
                  <a:gd name="connsiteX15" fmla="*/ 242528 w 377825"/>
                  <a:gd name="connsiteY15" fmla="*/ 342561 h 418126"/>
                  <a:gd name="connsiteX16" fmla="*/ 196469 w 377825"/>
                  <a:gd name="connsiteY16" fmla="*/ 349038 h 418126"/>
                  <a:gd name="connsiteX17" fmla="*/ 135297 w 377825"/>
                  <a:gd name="connsiteY17" fmla="*/ 333206 h 418126"/>
                  <a:gd name="connsiteX18" fmla="*/ 92837 w 377825"/>
                  <a:gd name="connsiteY18" fmla="*/ 286427 h 418126"/>
                  <a:gd name="connsiteX19" fmla="*/ 77724 w 377825"/>
                  <a:gd name="connsiteY19" fmla="*/ 226695 h 418126"/>
                  <a:gd name="connsiteX20" fmla="*/ 377105 w 377825"/>
                  <a:gd name="connsiteY20" fmla="*/ 226695 h 418126"/>
                  <a:gd name="connsiteX21" fmla="*/ 377825 w 377825"/>
                  <a:gd name="connsiteY21" fmla="*/ 215900 h 418126"/>
                  <a:gd name="connsiteX22" fmla="*/ 377825 w 377825"/>
                  <a:gd name="connsiteY22" fmla="*/ 205824 h 418126"/>
                  <a:gd name="connsiteX23" fmla="*/ 353356 w 377825"/>
                  <a:gd name="connsiteY23" fmla="*/ 97875 h 418126"/>
                  <a:gd name="connsiteX24" fmla="*/ 287147 w 377825"/>
                  <a:gd name="connsiteY24" fmla="*/ 25908 h 418126"/>
                  <a:gd name="connsiteX25" fmla="*/ 108669 w 377825"/>
                  <a:gd name="connsiteY25" fmla="*/ 102912 h 418126"/>
                  <a:gd name="connsiteX26" fmla="*/ 144653 w 377825"/>
                  <a:gd name="connsiteY26" fmla="*/ 75565 h 418126"/>
                  <a:gd name="connsiteX27" fmla="*/ 192151 w 377825"/>
                  <a:gd name="connsiteY27" fmla="*/ 66209 h 418126"/>
                  <a:gd name="connsiteX28" fmla="*/ 269875 w 377825"/>
                  <a:gd name="connsiteY28" fmla="*/ 100753 h 418126"/>
                  <a:gd name="connsiteX29" fmla="*/ 297942 w 377825"/>
                  <a:gd name="connsiteY29" fmla="*/ 169841 h 418126"/>
                  <a:gd name="connsiteX30" fmla="*/ 81322 w 377825"/>
                  <a:gd name="connsiteY30" fmla="*/ 169841 h 418126"/>
                  <a:gd name="connsiteX31" fmla="*/ 86360 w 377825"/>
                  <a:gd name="connsiteY31" fmla="*/ 148251 h 418126"/>
                  <a:gd name="connsiteX32" fmla="*/ 108669 w 377825"/>
                  <a:gd name="connsiteY32" fmla="*/ 102912 h 418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77825" h="418126">
                    <a:moveTo>
                      <a:pt x="288586" y="25908"/>
                    </a:moveTo>
                    <a:cubicBezTo>
                      <a:pt x="260519" y="8636"/>
                      <a:pt x="228854" y="0"/>
                      <a:pt x="192871" y="0"/>
                    </a:cubicBezTo>
                    <a:cubicBezTo>
                      <a:pt x="156887" y="0"/>
                      <a:pt x="138176" y="5038"/>
                      <a:pt x="115147" y="14393"/>
                    </a:cubicBezTo>
                    <a:cubicBezTo>
                      <a:pt x="91398" y="24469"/>
                      <a:pt x="71247" y="38142"/>
                      <a:pt x="53975" y="56854"/>
                    </a:cubicBezTo>
                    <a:cubicBezTo>
                      <a:pt x="36703" y="75565"/>
                      <a:pt x="23029" y="97155"/>
                      <a:pt x="13673" y="123063"/>
                    </a:cubicBezTo>
                    <a:cubicBezTo>
                      <a:pt x="4318" y="148971"/>
                      <a:pt x="0" y="177038"/>
                      <a:pt x="0" y="208703"/>
                    </a:cubicBezTo>
                    <a:cubicBezTo>
                      <a:pt x="0" y="240369"/>
                      <a:pt x="8636" y="287147"/>
                      <a:pt x="25188" y="318093"/>
                    </a:cubicBezTo>
                    <a:cubicBezTo>
                      <a:pt x="41741" y="349038"/>
                      <a:pt x="65489" y="374227"/>
                      <a:pt x="94996" y="391499"/>
                    </a:cubicBezTo>
                    <a:cubicBezTo>
                      <a:pt x="124502" y="408771"/>
                      <a:pt x="158327" y="418126"/>
                      <a:pt x="197188" y="418126"/>
                    </a:cubicBezTo>
                    <a:lnTo>
                      <a:pt x="197188" y="418126"/>
                    </a:lnTo>
                    <a:cubicBezTo>
                      <a:pt x="220218" y="418126"/>
                      <a:pt x="243247" y="414528"/>
                      <a:pt x="264837" y="408051"/>
                    </a:cubicBezTo>
                    <a:cubicBezTo>
                      <a:pt x="286427" y="401574"/>
                      <a:pt x="306578" y="390779"/>
                      <a:pt x="325289" y="375666"/>
                    </a:cubicBezTo>
                    <a:cubicBezTo>
                      <a:pt x="343281" y="360553"/>
                      <a:pt x="359113" y="341122"/>
                      <a:pt x="372068" y="317373"/>
                    </a:cubicBezTo>
                    <a:lnTo>
                      <a:pt x="311616" y="279950"/>
                    </a:lnTo>
                    <a:cubicBezTo>
                      <a:pt x="302980" y="296503"/>
                      <a:pt x="292904" y="309457"/>
                      <a:pt x="281390" y="320252"/>
                    </a:cubicBezTo>
                    <a:cubicBezTo>
                      <a:pt x="269875" y="330327"/>
                      <a:pt x="256921" y="338243"/>
                      <a:pt x="242528" y="342561"/>
                    </a:cubicBezTo>
                    <a:cubicBezTo>
                      <a:pt x="228134" y="346879"/>
                      <a:pt x="213021" y="349038"/>
                      <a:pt x="196469" y="349038"/>
                    </a:cubicBezTo>
                    <a:cubicBezTo>
                      <a:pt x="179917" y="349038"/>
                      <a:pt x="153289" y="344001"/>
                      <a:pt x="135297" y="333206"/>
                    </a:cubicBezTo>
                    <a:cubicBezTo>
                      <a:pt x="117306" y="322411"/>
                      <a:pt x="102912" y="307298"/>
                      <a:pt x="92837" y="286427"/>
                    </a:cubicBezTo>
                    <a:cubicBezTo>
                      <a:pt x="84921" y="269875"/>
                      <a:pt x="79883" y="249724"/>
                      <a:pt x="77724" y="226695"/>
                    </a:cubicBezTo>
                    <a:lnTo>
                      <a:pt x="377105" y="226695"/>
                    </a:lnTo>
                    <a:cubicBezTo>
                      <a:pt x="377105" y="223097"/>
                      <a:pt x="377825" y="219498"/>
                      <a:pt x="377825" y="215900"/>
                    </a:cubicBezTo>
                    <a:lnTo>
                      <a:pt x="377825" y="205824"/>
                    </a:lnTo>
                    <a:cubicBezTo>
                      <a:pt x="377825" y="164804"/>
                      <a:pt x="369908" y="128820"/>
                      <a:pt x="353356" y="97875"/>
                    </a:cubicBezTo>
                    <a:cubicBezTo>
                      <a:pt x="337523" y="66929"/>
                      <a:pt x="315214" y="43180"/>
                      <a:pt x="287147" y="25908"/>
                    </a:cubicBezTo>
                    <a:close/>
                    <a:moveTo>
                      <a:pt x="108669" y="102912"/>
                    </a:moveTo>
                    <a:cubicBezTo>
                      <a:pt x="118745" y="90678"/>
                      <a:pt x="130259" y="81322"/>
                      <a:pt x="144653" y="75565"/>
                    </a:cubicBezTo>
                    <a:cubicBezTo>
                      <a:pt x="159046" y="69808"/>
                      <a:pt x="174879" y="66209"/>
                      <a:pt x="192151" y="66209"/>
                    </a:cubicBezTo>
                    <a:cubicBezTo>
                      <a:pt x="223816" y="66209"/>
                      <a:pt x="249724" y="77724"/>
                      <a:pt x="269875" y="100753"/>
                    </a:cubicBezTo>
                    <a:cubicBezTo>
                      <a:pt x="284268" y="117306"/>
                      <a:pt x="293624" y="140335"/>
                      <a:pt x="297942" y="169841"/>
                    </a:cubicBezTo>
                    <a:lnTo>
                      <a:pt x="81322" y="169841"/>
                    </a:lnTo>
                    <a:cubicBezTo>
                      <a:pt x="82762" y="161925"/>
                      <a:pt x="84201" y="154728"/>
                      <a:pt x="86360" y="148251"/>
                    </a:cubicBezTo>
                    <a:cubicBezTo>
                      <a:pt x="91398" y="130260"/>
                      <a:pt x="99314" y="115866"/>
                      <a:pt x="108669" y="102912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62" name="Forma libre 61">
                <a:extLst>
                  <a:ext uri="{FF2B5EF4-FFF2-40B4-BE49-F238E27FC236}">
                    <a16:creationId xmlns:a16="http://schemas.microsoft.com/office/drawing/2014/main" id="{EE924C55-DBB8-5192-4B19-F5B4C94AD191}"/>
                  </a:ext>
                </a:extLst>
              </p:cNvPr>
              <p:cNvSpPr/>
              <p:nvPr/>
            </p:nvSpPr>
            <p:spPr>
              <a:xfrm>
                <a:off x="11695313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2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2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63" name="Forma libre 62">
                <a:extLst>
                  <a:ext uri="{FF2B5EF4-FFF2-40B4-BE49-F238E27FC236}">
                    <a16:creationId xmlns:a16="http://schemas.microsoft.com/office/drawing/2014/main" id="{56C3A317-32BC-6508-301C-1B3332E89405}"/>
                  </a:ext>
                </a:extLst>
              </p:cNvPr>
              <p:cNvSpPr/>
              <p:nvPr/>
            </p:nvSpPr>
            <p:spPr>
              <a:xfrm>
                <a:off x="11904736" y="6881494"/>
                <a:ext cx="397975" cy="562779"/>
              </a:xfrm>
              <a:custGeom>
                <a:avLst/>
                <a:gdLst>
                  <a:gd name="connsiteX0" fmla="*/ 320252 w 397975"/>
                  <a:gd name="connsiteY0" fmla="*/ 224536 h 562779"/>
                  <a:gd name="connsiteX1" fmla="*/ 313055 w 397975"/>
                  <a:gd name="connsiteY1" fmla="*/ 212302 h 562779"/>
                  <a:gd name="connsiteX2" fmla="*/ 261239 w 397975"/>
                  <a:gd name="connsiteY2" fmla="*/ 163364 h 562779"/>
                  <a:gd name="connsiteX3" fmla="*/ 184954 w 397975"/>
                  <a:gd name="connsiteY3" fmla="*/ 144653 h 562779"/>
                  <a:gd name="connsiteX4" fmla="*/ 111548 w 397975"/>
                  <a:gd name="connsiteY4" fmla="*/ 159766 h 562779"/>
                  <a:gd name="connsiteX5" fmla="*/ 52536 w 397975"/>
                  <a:gd name="connsiteY5" fmla="*/ 202946 h 562779"/>
                  <a:gd name="connsiteX6" fmla="*/ 13673 w 397975"/>
                  <a:gd name="connsiteY6" fmla="*/ 269155 h 562779"/>
                  <a:gd name="connsiteX7" fmla="*/ 0 w 397975"/>
                  <a:gd name="connsiteY7" fmla="*/ 354076 h 562779"/>
                  <a:gd name="connsiteX8" fmla="*/ 24468 w 397975"/>
                  <a:gd name="connsiteY8" fmla="*/ 462746 h 562779"/>
                  <a:gd name="connsiteX9" fmla="*/ 90678 w 397975"/>
                  <a:gd name="connsiteY9" fmla="*/ 536152 h 562779"/>
                  <a:gd name="connsiteX10" fmla="*/ 184954 w 397975"/>
                  <a:gd name="connsiteY10" fmla="*/ 562779 h 562779"/>
                  <a:gd name="connsiteX11" fmla="*/ 184954 w 397975"/>
                  <a:gd name="connsiteY11" fmla="*/ 562779 h 562779"/>
                  <a:gd name="connsiteX12" fmla="*/ 261239 w 397975"/>
                  <a:gd name="connsiteY12" fmla="*/ 544068 h 562779"/>
                  <a:gd name="connsiteX13" fmla="*/ 313055 w 397975"/>
                  <a:gd name="connsiteY13" fmla="*/ 495131 h 562779"/>
                  <a:gd name="connsiteX14" fmla="*/ 320252 w 397975"/>
                  <a:gd name="connsiteY14" fmla="*/ 482896 h 562779"/>
                  <a:gd name="connsiteX15" fmla="*/ 320252 w 397975"/>
                  <a:gd name="connsiteY15" fmla="*/ 554863 h 562779"/>
                  <a:gd name="connsiteX16" fmla="*/ 397976 w 397975"/>
                  <a:gd name="connsiteY16" fmla="*/ 554863 h 562779"/>
                  <a:gd name="connsiteX17" fmla="*/ 397976 w 397975"/>
                  <a:gd name="connsiteY17" fmla="*/ 0 h 562779"/>
                  <a:gd name="connsiteX18" fmla="*/ 320252 w 397975"/>
                  <a:gd name="connsiteY18" fmla="*/ 0 h 562779"/>
                  <a:gd name="connsiteX19" fmla="*/ 320252 w 397975"/>
                  <a:gd name="connsiteY19" fmla="*/ 224536 h 562779"/>
                  <a:gd name="connsiteX20" fmla="*/ 313055 w 397975"/>
                  <a:gd name="connsiteY20" fmla="*/ 411649 h 562779"/>
                  <a:gd name="connsiteX21" fmla="*/ 287867 w 397975"/>
                  <a:gd name="connsiteY21" fmla="*/ 455549 h 562779"/>
                  <a:gd name="connsiteX22" fmla="*/ 249004 w 397975"/>
                  <a:gd name="connsiteY22" fmla="*/ 482896 h 562779"/>
                  <a:gd name="connsiteX23" fmla="*/ 200067 w 397975"/>
                  <a:gd name="connsiteY23" fmla="*/ 492252 h 562779"/>
                  <a:gd name="connsiteX24" fmla="*/ 200067 w 397975"/>
                  <a:gd name="connsiteY24" fmla="*/ 492252 h 562779"/>
                  <a:gd name="connsiteX25" fmla="*/ 112268 w 397975"/>
                  <a:gd name="connsiteY25" fmla="*/ 455549 h 562779"/>
                  <a:gd name="connsiteX26" fmla="*/ 78443 w 397975"/>
                  <a:gd name="connsiteY26" fmla="*/ 352637 h 562779"/>
                  <a:gd name="connsiteX27" fmla="*/ 87799 w 397975"/>
                  <a:gd name="connsiteY27" fmla="*/ 293624 h 562779"/>
                  <a:gd name="connsiteX28" fmla="*/ 112987 w 397975"/>
                  <a:gd name="connsiteY28" fmla="*/ 250444 h 562779"/>
                  <a:gd name="connsiteX29" fmla="*/ 151130 w 397975"/>
                  <a:gd name="connsiteY29" fmla="*/ 223097 h 562779"/>
                  <a:gd name="connsiteX30" fmla="*/ 200067 w 397975"/>
                  <a:gd name="connsiteY30" fmla="*/ 213741 h 562779"/>
                  <a:gd name="connsiteX31" fmla="*/ 287147 w 397975"/>
                  <a:gd name="connsiteY31" fmla="*/ 250444 h 562779"/>
                  <a:gd name="connsiteX32" fmla="*/ 320971 w 397975"/>
                  <a:gd name="connsiteY32" fmla="*/ 352637 h 562779"/>
                  <a:gd name="connsiteX33" fmla="*/ 312335 w 397975"/>
                  <a:gd name="connsiteY33" fmla="*/ 410929 h 562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97975" h="562779">
                    <a:moveTo>
                      <a:pt x="320252" y="224536"/>
                    </a:moveTo>
                    <a:cubicBezTo>
                      <a:pt x="318092" y="220218"/>
                      <a:pt x="315214" y="215900"/>
                      <a:pt x="313055" y="212302"/>
                    </a:cubicBezTo>
                    <a:cubicBezTo>
                      <a:pt x="299381" y="192151"/>
                      <a:pt x="282109" y="175599"/>
                      <a:pt x="261239" y="163364"/>
                    </a:cubicBezTo>
                    <a:cubicBezTo>
                      <a:pt x="240368" y="151130"/>
                      <a:pt x="214461" y="144653"/>
                      <a:pt x="184954" y="144653"/>
                    </a:cubicBezTo>
                    <a:cubicBezTo>
                      <a:pt x="155448" y="144653"/>
                      <a:pt x="133858" y="149691"/>
                      <a:pt x="111548" y="159766"/>
                    </a:cubicBezTo>
                    <a:cubicBezTo>
                      <a:pt x="89238" y="169841"/>
                      <a:pt x="69807" y="184235"/>
                      <a:pt x="52536" y="202946"/>
                    </a:cubicBezTo>
                    <a:cubicBezTo>
                      <a:pt x="35983" y="221657"/>
                      <a:pt x="23029" y="243967"/>
                      <a:pt x="13673" y="269155"/>
                    </a:cubicBezTo>
                    <a:cubicBezTo>
                      <a:pt x="4318" y="294344"/>
                      <a:pt x="0" y="323130"/>
                      <a:pt x="0" y="354076"/>
                    </a:cubicBezTo>
                    <a:cubicBezTo>
                      <a:pt x="0" y="385022"/>
                      <a:pt x="7916" y="431800"/>
                      <a:pt x="24468" y="462746"/>
                    </a:cubicBezTo>
                    <a:cubicBezTo>
                      <a:pt x="40301" y="494411"/>
                      <a:pt x="62611" y="518879"/>
                      <a:pt x="90678" y="536152"/>
                    </a:cubicBezTo>
                    <a:cubicBezTo>
                      <a:pt x="118745" y="554143"/>
                      <a:pt x="150410" y="562779"/>
                      <a:pt x="184954" y="562779"/>
                    </a:cubicBezTo>
                    <a:lnTo>
                      <a:pt x="184954" y="562779"/>
                    </a:lnTo>
                    <a:cubicBezTo>
                      <a:pt x="214461" y="562779"/>
                      <a:pt x="240368" y="556302"/>
                      <a:pt x="261239" y="544068"/>
                    </a:cubicBezTo>
                    <a:cubicBezTo>
                      <a:pt x="282829" y="531834"/>
                      <a:pt x="300101" y="515281"/>
                      <a:pt x="313055" y="495131"/>
                    </a:cubicBezTo>
                    <a:cubicBezTo>
                      <a:pt x="315214" y="491532"/>
                      <a:pt x="318092" y="487214"/>
                      <a:pt x="320252" y="482896"/>
                    </a:cubicBezTo>
                    <a:lnTo>
                      <a:pt x="320252" y="554863"/>
                    </a:lnTo>
                    <a:lnTo>
                      <a:pt x="397976" y="554863"/>
                    </a:lnTo>
                    <a:lnTo>
                      <a:pt x="397976" y="0"/>
                    </a:lnTo>
                    <a:lnTo>
                      <a:pt x="320252" y="0"/>
                    </a:lnTo>
                    <a:lnTo>
                      <a:pt x="320252" y="224536"/>
                    </a:lnTo>
                    <a:close/>
                    <a:moveTo>
                      <a:pt x="313055" y="411649"/>
                    </a:moveTo>
                    <a:cubicBezTo>
                      <a:pt x="307297" y="428921"/>
                      <a:pt x="298662" y="443314"/>
                      <a:pt x="287867" y="455549"/>
                    </a:cubicBezTo>
                    <a:cubicBezTo>
                      <a:pt x="277072" y="467783"/>
                      <a:pt x="264117" y="477139"/>
                      <a:pt x="249004" y="482896"/>
                    </a:cubicBezTo>
                    <a:cubicBezTo>
                      <a:pt x="233892" y="488654"/>
                      <a:pt x="217339" y="492252"/>
                      <a:pt x="200067" y="492252"/>
                    </a:cubicBezTo>
                    <a:lnTo>
                      <a:pt x="200067" y="492252"/>
                    </a:lnTo>
                    <a:cubicBezTo>
                      <a:pt x="164084" y="492252"/>
                      <a:pt x="134577" y="480018"/>
                      <a:pt x="112268" y="455549"/>
                    </a:cubicBezTo>
                    <a:cubicBezTo>
                      <a:pt x="89958" y="431080"/>
                      <a:pt x="78443" y="396536"/>
                      <a:pt x="78443" y="352637"/>
                    </a:cubicBezTo>
                    <a:cubicBezTo>
                      <a:pt x="78443" y="308737"/>
                      <a:pt x="81322" y="310896"/>
                      <a:pt x="87799" y="293624"/>
                    </a:cubicBezTo>
                    <a:cubicBezTo>
                      <a:pt x="93557" y="277072"/>
                      <a:pt x="102192" y="261959"/>
                      <a:pt x="112987" y="250444"/>
                    </a:cubicBezTo>
                    <a:cubicBezTo>
                      <a:pt x="123782" y="238210"/>
                      <a:pt x="136737" y="229574"/>
                      <a:pt x="151130" y="223097"/>
                    </a:cubicBezTo>
                    <a:cubicBezTo>
                      <a:pt x="165523" y="217339"/>
                      <a:pt x="182076" y="213741"/>
                      <a:pt x="200067" y="213741"/>
                    </a:cubicBezTo>
                    <a:cubicBezTo>
                      <a:pt x="235331" y="213741"/>
                      <a:pt x="264837" y="225975"/>
                      <a:pt x="287147" y="250444"/>
                    </a:cubicBezTo>
                    <a:cubicBezTo>
                      <a:pt x="309457" y="274913"/>
                      <a:pt x="320971" y="308737"/>
                      <a:pt x="320971" y="352637"/>
                    </a:cubicBezTo>
                    <a:cubicBezTo>
                      <a:pt x="320971" y="396536"/>
                      <a:pt x="318092" y="393658"/>
                      <a:pt x="312335" y="410929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64" name="Forma libre 63">
                <a:extLst>
                  <a:ext uri="{FF2B5EF4-FFF2-40B4-BE49-F238E27FC236}">
                    <a16:creationId xmlns:a16="http://schemas.microsoft.com/office/drawing/2014/main" id="{3C9BFF19-E26B-E664-E157-614391AE22C7}"/>
                  </a:ext>
                </a:extLst>
              </p:cNvPr>
              <p:cNvSpPr/>
              <p:nvPr/>
            </p:nvSpPr>
            <p:spPr>
              <a:xfrm>
                <a:off x="12378277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1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8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3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65" name="Forma libre 64">
                <a:extLst>
                  <a:ext uri="{FF2B5EF4-FFF2-40B4-BE49-F238E27FC236}">
                    <a16:creationId xmlns:a16="http://schemas.microsoft.com/office/drawing/2014/main" id="{FF296D7B-18B6-B6E8-5CB2-1302B971DCB9}"/>
                  </a:ext>
                </a:extLst>
              </p:cNvPr>
              <p:cNvSpPr/>
              <p:nvPr/>
            </p:nvSpPr>
            <p:spPr>
              <a:xfrm>
                <a:off x="12589139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6 w 407331"/>
                  <a:gd name="connsiteY8" fmla="*/ 418846 h 418845"/>
                  <a:gd name="connsiteX9" fmla="*/ 204386 w 407331"/>
                  <a:gd name="connsiteY9" fmla="*/ 418846 h 418845"/>
                  <a:gd name="connsiteX10" fmla="*/ 284988 w 407331"/>
                  <a:gd name="connsiteY10" fmla="*/ 403733 h 418845"/>
                  <a:gd name="connsiteX11" fmla="*/ 349758 w 407331"/>
                  <a:gd name="connsiteY11" fmla="*/ 360553 h 418845"/>
                  <a:gd name="connsiteX12" fmla="*/ 392218 w 407331"/>
                  <a:gd name="connsiteY12" fmla="*/ 294344 h 418845"/>
                  <a:gd name="connsiteX13" fmla="*/ 407331 w 407331"/>
                  <a:gd name="connsiteY13" fmla="*/ 209423 h 418845"/>
                  <a:gd name="connsiteX14" fmla="*/ 380704 w 407331"/>
                  <a:gd name="connsiteY14" fmla="*/ 100034 h 418845"/>
                  <a:gd name="connsiteX15" fmla="*/ 308017 w 407331"/>
                  <a:gd name="connsiteY15" fmla="*/ 26628 h 418845"/>
                  <a:gd name="connsiteX16" fmla="*/ 318812 w 407331"/>
                  <a:gd name="connsiteY16" fmla="*/ 267716 h 418845"/>
                  <a:gd name="connsiteX17" fmla="*/ 292904 w 407331"/>
                  <a:gd name="connsiteY17" fmla="*/ 311616 h 418845"/>
                  <a:gd name="connsiteX18" fmla="*/ 253323 w 407331"/>
                  <a:gd name="connsiteY18" fmla="*/ 338963 h 418845"/>
                  <a:gd name="connsiteX19" fmla="*/ 203666 w 407331"/>
                  <a:gd name="connsiteY19" fmla="*/ 348319 h 418845"/>
                  <a:gd name="connsiteX20" fmla="*/ 203666 w 407331"/>
                  <a:gd name="connsiteY20" fmla="*/ 348319 h 418845"/>
                  <a:gd name="connsiteX21" fmla="*/ 140335 w 407331"/>
                  <a:gd name="connsiteY21" fmla="*/ 331766 h 418845"/>
                  <a:gd name="connsiteX22" fmla="*/ 95716 w 407331"/>
                  <a:gd name="connsiteY22" fmla="*/ 283549 h 418845"/>
                  <a:gd name="connsiteX23" fmla="*/ 79163 w 407331"/>
                  <a:gd name="connsiteY23" fmla="*/ 208703 h 418845"/>
                  <a:gd name="connsiteX24" fmla="*/ 88519 w 407331"/>
                  <a:gd name="connsiteY24" fmla="*/ 149691 h 418845"/>
                  <a:gd name="connsiteX25" fmla="*/ 114427 w 407331"/>
                  <a:gd name="connsiteY25" fmla="*/ 106511 h 418845"/>
                  <a:gd name="connsiteX26" fmla="*/ 154009 w 407331"/>
                  <a:gd name="connsiteY26" fmla="*/ 79163 h 418845"/>
                  <a:gd name="connsiteX27" fmla="*/ 202946 w 407331"/>
                  <a:gd name="connsiteY27" fmla="*/ 69808 h 418845"/>
                  <a:gd name="connsiteX28" fmla="*/ 267716 w 407331"/>
                  <a:gd name="connsiteY28" fmla="*/ 86360 h 418845"/>
                  <a:gd name="connsiteX29" fmla="*/ 312336 w 407331"/>
                  <a:gd name="connsiteY29" fmla="*/ 133858 h 418845"/>
                  <a:gd name="connsiteX30" fmla="*/ 328888 w 407331"/>
                  <a:gd name="connsiteY30" fmla="*/ 208703 h 418845"/>
                  <a:gd name="connsiteX31" fmla="*/ 319532 w 407331"/>
                  <a:gd name="connsiteY31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49691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59" y="410210"/>
                      <a:pt x="165523" y="418846"/>
                      <a:pt x="204386" y="418846"/>
                    </a:cubicBezTo>
                    <a:lnTo>
                      <a:pt x="204386" y="418846"/>
                    </a:ln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09457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6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812" y="267716"/>
                    </a:moveTo>
                    <a:cubicBezTo>
                      <a:pt x="312336" y="284988"/>
                      <a:pt x="303699" y="300101"/>
                      <a:pt x="292904" y="311616"/>
                    </a:cubicBezTo>
                    <a:cubicBezTo>
                      <a:pt x="282109" y="323130"/>
                      <a:pt x="268436" y="332486"/>
                      <a:pt x="253323" y="338963"/>
                    </a:cubicBezTo>
                    <a:cubicBezTo>
                      <a:pt x="238209" y="345440"/>
                      <a:pt x="221657" y="348319"/>
                      <a:pt x="203666" y="348319"/>
                    </a:cubicBezTo>
                    <a:lnTo>
                      <a:pt x="203666" y="348319"/>
                    </a:lnTo>
                    <a:cubicBezTo>
                      <a:pt x="180636" y="348319"/>
                      <a:pt x="159046" y="342561"/>
                      <a:pt x="140335" y="331766"/>
                    </a:cubicBezTo>
                    <a:cubicBezTo>
                      <a:pt x="121624" y="320971"/>
                      <a:pt x="106511" y="304419"/>
                      <a:pt x="95716" y="283549"/>
                    </a:cubicBezTo>
                    <a:cubicBezTo>
                      <a:pt x="84921" y="262678"/>
                      <a:pt x="79163" y="237490"/>
                      <a:pt x="79163" y="208703"/>
                    </a:cubicBezTo>
                    <a:cubicBezTo>
                      <a:pt x="79163" y="179917"/>
                      <a:pt x="82042" y="166963"/>
                      <a:pt x="88519" y="149691"/>
                    </a:cubicBezTo>
                    <a:cubicBezTo>
                      <a:pt x="94996" y="133138"/>
                      <a:pt x="102912" y="118025"/>
                      <a:pt x="114427" y="106511"/>
                    </a:cubicBezTo>
                    <a:cubicBezTo>
                      <a:pt x="125942" y="94996"/>
                      <a:pt x="138896" y="84921"/>
                      <a:pt x="154009" y="79163"/>
                    </a:cubicBezTo>
                    <a:cubicBezTo>
                      <a:pt x="169122" y="73406"/>
                      <a:pt x="185674" y="69808"/>
                      <a:pt x="202946" y="69808"/>
                    </a:cubicBezTo>
                    <a:cubicBezTo>
                      <a:pt x="220218" y="69808"/>
                      <a:pt x="249004" y="75565"/>
                      <a:pt x="267716" y="86360"/>
                    </a:cubicBezTo>
                    <a:cubicBezTo>
                      <a:pt x="286427" y="97155"/>
                      <a:pt x="301541" y="113707"/>
                      <a:pt x="312336" y="133858"/>
                    </a:cubicBezTo>
                    <a:cubicBezTo>
                      <a:pt x="323131" y="154728"/>
                      <a:pt x="328888" y="179197"/>
                      <a:pt x="328888" y="208703"/>
                    </a:cubicBezTo>
                    <a:cubicBezTo>
                      <a:pt x="328888" y="238210"/>
                      <a:pt x="326009" y="249724"/>
                      <a:pt x="319532" y="267716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66" name="Forma libre 65">
                <a:extLst>
                  <a:ext uri="{FF2B5EF4-FFF2-40B4-BE49-F238E27FC236}">
                    <a16:creationId xmlns:a16="http://schemas.microsoft.com/office/drawing/2014/main" id="{87DBE5F9-51A6-3A05-4D5A-C25503910572}"/>
                  </a:ext>
                </a:extLst>
              </p:cNvPr>
              <p:cNvSpPr/>
              <p:nvPr/>
            </p:nvSpPr>
            <p:spPr>
              <a:xfrm>
                <a:off x="13041090" y="6881494"/>
                <a:ext cx="78443" cy="554143"/>
              </a:xfrm>
              <a:custGeom>
                <a:avLst/>
                <a:gdLst>
                  <a:gd name="connsiteX0" fmla="*/ 0 w 78443"/>
                  <a:gd name="connsiteY0" fmla="*/ 0 h 554143"/>
                  <a:gd name="connsiteX1" fmla="*/ 78444 w 78443"/>
                  <a:gd name="connsiteY1" fmla="*/ 0 h 554143"/>
                  <a:gd name="connsiteX2" fmla="*/ 78444 w 78443"/>
                  <a:gd name="connsiteY2" fmla="*/ 554143 h 554143"/>
                  <a:gd name="connsiteX3" fmla="*/ 0 w 78443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43" h="554143">
                    <a:moveTo>
                      <a:pt x="0" y="0"/>
                    </a:moveTo>
                    <a:lnTo>
                      <a:pt x="78444" y="0"/>
                    </a:lnTo>
                    <a:lnTo>
                      <a:pt x="78444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67" name="Forma libre 66">
                <a:extLst>
                  <a:ext uri="{FF2B5EF4-FFF2-40B4-BE49-F238E27FC236}">
                    <a16:creationId xmlns:a16="http://schemas.microsoft.com/office/drawing/2014/main" id="{1C7B9271-2FAE-71CC-B235-9A062B86FF9A}"/>
                  </a:ext>
                </a:extLst>
              </p:cNvPr>
              <p:cNvSpPr/>
              <p:nvPr/>
            </p:nvSpPr>
            <p:spPr>
              <a:xfrm>
                <a:off x="13172788" y="7025427"/>
                <a:ext cx="356235" cy="418846"/>
              </a:xfrm>
              <a:custGeom>
                <a:avLst/>
                <a:gdLst>
                  <a:gd name="connsiteX0" fmla="*/ 342562 w 356235"/>
                  <a:gd name="connsiteY0" fmla="*/ 87799 h 418846"/>
                  <a:gd name="connsiteX1" fmla="*/ 302260 w 356235"/>
                  <a:gd name="connsiteY1" fmla="*/ 38142 h 418846"/>
                  <a:gd name="connsiteX2" fmla="*/ 245407 w 356235"/>
                  <a:gd name="connsiteY2" fmla="*/ 9356 h 418846"/>
                  <a:gd name="connsiteX3" fmla="*/ 177758 w 356235"/>
                  <a:gd name="connsiteY3" fmla="*/ 0 h 418846"/>
                  <a:gd name="connsiteX4" fmla="*/ 79163 w 356235"/>
                  <a:gd name="connsiteY4" fmla="*/ 24469 h 418846"/>
                  <a:gd name="connsiteX5" fmla="*/ 14393 w 356235"/>
                  <a:gd name="connsiteY5" fmla="*/ 97875 h 418846"/>
                  <a:gd name="connsiteX6" fmla="*/ 75565 w 356235"/>
                  <a:gd name="connsiteY6" fmla="*/ 132419 h 418846"/>
                  <a:gd name="connsiteX7" fmla="*/ 112988 w 356235"/>
                  <a:gd name="connsiteY7" fmla="*/ 86360 h 418846"/>
                  <a:gd name="connsiteX8" fmla="*/ 176318 w 356235"/>
                  <a:gd name="connsiteY8" fmla="*/ 69808 h 418846"/>
                  <a:gd name="connsiteX9" fmla="*/ 228134 w 356235"/>
                  <a:gd name="connsiteY9" fmla="*/ 79163 h 418846"/>
                  <a:gd name="connsiteX10" fmla="*/ 265557 w 356235"/>
                  <a:gd name="connsiteY10" fmla="*/ 110109 h 418846"/>
                  <a:gd name="connsiteX11" fmla="*/ 279951 w 356235"/>
                  <a:gd name="connsiteY11" fmla="*/ 166243 h 418846"/>
                  <a:gd name="connsiteX12" fmla="*/ 279951 w 356235"/>
                  <a:gd name="connsiteY12" fmla="*/ 210862 h 418846"/>
                  <a:gd name="connsiteX13" fmla="*/ 271314 w 356235"/>
                  <a:gd name="connsiteY13" fmla="*/ 202226 h 418846"/>
                  <a:gd name="connsiteX14" fmla="*/ 163364 w 356235"/>
                  <a:gd name="connsiteY14" fmla="*/ 169841 h 418846"/>
                  <a:gd name="connsiteX15" fmla="*/ 80603 w 356235"/>
                  <a:gd name="connsiteY15" fmla="*/ 184234 h 418846"/>
                  <a:gd name="connsiteX16" fmla="*/ 21590 w 356235"/>
                  <a:gd name="connsiteY16" fmla="*/ 226695 h 418846"/>
                  <a:gd name="connsiteX17" fmla="*/ 0 w 356235"/>
                  <a:gd name="connsiteY17" fmla="*/ 294344 h 418846"/>
                  <a:gd name="connsiteX18" fmla="*/ 20871 w 356235"/>
                  <a:gd name="connsiteY18" fmla="*/ 361992 h 418846"/>
                  <a:gd name="connsiteX19" fmla="*/ 77724 w 356235"/>
                  <a:gd name="connsiteY19" fmla="*/ 404453 h 418846"/>
                  <a:gd name="connsiteX20" fmla="*/ 158327 w 356235"/>
                  <a:gd name="connsiteY20" fmla="*/ 418846 h 418846"/>
                  <a:gd name="connsiteX21" fmla="*/ 268436 w 356235"/>
                  <a:gd name="connsiteY21" fmla="*/ 385022 h 418846"/>
                  <a:gd name="connsiteX22" fmla="*/ 282829 w 356235"/>
                  <a:gd name="connsiteY22" fmla="*/ 369909 h 418846"/>
                  <a:gd name="connsiteX23" fmla="*/ 282829 w 356235"/>
                  <a:gd name="connsiteY23" fmla="*/ 410210 h 418846"/>
                  <a:gd name="connsiteX24" fmla="*/ 356235 w 356235"/>
                  <a:gd name="connsiteY24" fmla="*/ 410210 h 418846"/>
                  <a:gd name="connsiteX25" fmla="*/ 356235 w 356235"/>
                  <a:gd name="connsiteY25" fmla="*/ 159046 h 418846"/>
                  <a:gd name="connsiteX26" fmla="*/ 341122 w 356235"/>
                  <a:gd name="connsiteY26" fmla="*/ 87080 h 418846"/>
                  <a:gd name="connsiteX27" fmla="*/ 254043 w 356235"/>
                  <a:gd name="connsiteY27" fmla="*/ 342561 h 418846"/>
                  <a:gd name="connsiteX28" fmla="*/ 182796 w 356235"/>
                  <a:gd name="connsiteY28" fmla="*/ 359114 h 418846"/>
                  <a:gd name="connsiteX29" fmla="*/ 182796 w 356235"/>
                  <a:gd name="connsiteY29" fmla="*/ 359114 h 418846"/>
                  <a:gd name="connsiteX30" fmla="*/ 110109 w 356235"/>
                  <a:gd name="connsiteY30" fmla="*/ 342561 h 418846"/>
                  <a:gd name="connsiteX31" fmla="*/ 81323 w 356235"/>
                  <a:gd name="connsiteY31" fmla="*/ 294344 h 418846"/>
                  <a:gd name="connsiteX32" fmla="*/ 110109 w 356235"/>
                  <a:gd name="connsiteY32" fmla="*/ 244687 h 418846"/>
                  <a:gd name="connsiteX33" fmla="*/ 182796 w 356235"/>
                  <a:gd name="connsiteY33" fmla="*/ 228134 h 418846"/>
                  <a:gd name="connsiteX34" fmla="*/ 254043 w 356235"/>
                  <a:gd name="connsiteY34" fmla="*/ 244687 h 418846"/>
                  <a:gd name="connsiteX35" fmla="*/ 282829 w 356235"/>
                  <a:gd name="connsiteY35" fmla="*/ 293624 h 418846"/>
                  <a:gd name="connsiteX36" fmla="*/ 254043 w 356235"/>
                  <a:gd name="connsiteY36" fmla="*/ 341842 h 418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356235" h="418846">
                    <a:moveTo>
                      <a:pt x="342562" y="87799"/>
                    </a:moveTo>
                    <a:cubicBezTo>
                      <a:pt x="332486" y="67649"/>
                      <a:pt x="319532" y="51096"/>
                      <a:pt x="302260" y="38142"/>
                    </a:cubicBezTo>
                    <a:cubicBezTo>
                      <a:pt x="284988" y="25188"/>
                      <a:pt x="266277" y="15833"/>
                      <a:pt x="245407" y="9356"/>
                    </a:cubicBezTo>
                    <a:cubicBezTo>
                      <a:pt x="223817" y="3598"/>
                      <a:pt x="201507" y="0"/>
                      <a:pt x="177758" y="0"/>
                    </a:cubicBezTo>
                    <a:cubicBezTo>
                      <a:pt x="141055" y="0"/>
                      <a:pt x="108670" y="7916"/>
                      <a:pt x="79163" y="24469"/>
                    </a:cubicBezTo>
                    <a:cubicBezTo>
                      <a:pt x="50377" y="40301"/>
                      <a:pt x="28067" y="64770"/>
                      <a:pt x="14393" y="97875"/>
                    </a:cubicBezTo>
                    <a:lnTo>
                      <a:pt x="75565" y="132419"/>
                    </a:lnTo>
                    <a:cubicBezTo>
                      <a:pt x="83482" y="112988"/>
                      <a:pt x="95716" y="97875"/>
                      <a:pt x="112988" y="86360"/>
                    </a:cubicBezTo>
                    <a:cubicBezTo>
                      <a:pt x="130260" y="75565"/>
                      <a:pt x="151130" y="69808"/>
                      <a:pt x="176318" y="69808"/>
                    </a:cubicBezTo>
                    <a:cubicBezTo>
                      <a:pt x="201507" y="69808"/>
                      <a:pt x="213022" y="72686"/>
                      <a:pt x="228134" y="79163"/>
                    </a:cubicBezTo>
                    <a:cubicBezTo>
                      <a:pt x="243248" y="85640"/>
                      <a:pt x="256202" y="95716"/>
                      <a:pt x="265557" y="110109"/>
                    </a:cubicBezTo>
                    <a:cubicBezTo>
                      <a:pt x="274913" y="124502"/>
                      <a:pt x="279951" y="143214"/>
                      <a:pt x="279951" y="166243"/>
                    </a:cubicBezTo>
                    <a:lnTo>
                      <a:pt x="279951" y="210862"/>
                    </a:lnTo>
                    <a:cubicBezTo>
                      <a:pt x="277072" y="207984"/>
                      <a:pt x="274193" y="205105"/>
                      <a:pt x="271314" y="202226"/>
                    </a:cubicBezTo>
                    <a:cubicBezTo>
                      <a:pt x="246846" y="180636"/>
                      <a:pt x="210863" y="169841"/>
                      <a:pt x="163364" y="169841"/>
                    </a:cubicBezTo>
                    <a:cubicBezTo>
                      <a:pt x="115867" y="169841"/>
                      <a:pt x="105791" y="174879"/>
                      <a:pt x="80603" y="184234"/>
                    </a:cubicBezTo>
                    <a:cubicBezTo>
                      <a:pt x="55414" y="193590"/>
                      <a:pt x="35983" y="207984"/>
                      <a:pt x="21590" y="226695"/>
                    </a:cubicBezTo>
                    <a:cubicBezTo>
                      <a:pt x="7197" y="245406"/>
                      <a:pt x="0" y="267716"/>
                      <a:pt x="0" y="294344"/>
                    </a:cubicBezTo>
                    <a:cubicBezTo>
                      <a:pt x="0" y="320971"/>
                      <a:pt x="7197" y="343281"/>
                      <a:pt x="20871" y="361992"/>
                    </a:cubicBezTo>
                    <a:cubicBezTo>
                      <a:pt x="34544" y="380704"/>
                      <a:pt x="53975" y="394377"/>
                      <a:pt x="77724" y="404453"/>
                    </a:cubicBezTo>
                    <a:cubicBezTo>
                      <a:pt x="101473" y="414528"/>
                      <a:pt x="128821" y="418846"/>
                      <a:pt x="158327" y="418846"/>
                    </a:cubicBezTo>
                    <a:cubicBezTo>
                      <a:pt x="205825" y="418846"/>
                      <a:pt x="242528" y="407331"/>
                      <a:pt x="268436" y="385022"/>
                    </a:cubicBezTo>
                    <a:cubicBezTo>
                      <a:pt x="273473" y="380704"/>
                      <a:pt x="278511" y="374946"/>
                      <a:pt x="282829" y="369909"/>
                    </a:cubicBezTo>
                    <a:lnTo>
                      <a:pt x="282829" y="410210"/>
                    </a:lnTo>
                    <a:lnTo>
                      <a:pt x="356235" y="410210"/>
                    </a:lnTo>
                    <a:lnTo>
                      <a:pt x="356235" y="159046"/>
                    </a:lnTo>
                    <a:cubicBezTo>
                      <a:pt x="356235" y="130979"/>
                      <a:pt x="351198" y="107230"/>
                      <a:pt x="341122" y="87080"/>
                    </a:cubicBezTo>
                    <a:close/>
                    <a:moveTo>
                      <a:pt x="254043" y="342561"/>
                    </a:moveTo>
                    <a:cubicBezTo>
                      <a:pt x="235331" y="353356"/>
                      <a:pt x="211582" y="359114"/>
                      <a:pt x="182796" y="359114"/>
                    </a:cubicBezTo>
                    <a:lnTo>
                      <a:pt x="182796" y="359114"/>
                    </a:lnTo>
                    <a:cubicBezTo>
                      <a:pt x="154009" y="359114"/>
                      <a:pt x="129540" y="353356"/>
                      <a:pt x="110109" y="342561"/>
                    </a:cubicBezTo>
                    <a:cubicBezTo>
                      <a:pt x="90678" y="331766"/>
                      <a:pt x="81323" y="316653"/>
                      <a:pt x="81323" y="294344"/>
                    </a:cubicBezTo>
                    <a:cubicBezTo>
                      <a:pt x="81323" y="272034"/>
                      <a:pt x="90678" y="255482"/>
                      <a:pt x="110109" y="244687"/>
                    </a:cubicBezTo>
                    <a:cubicBezTo>
                      <a:pt x="129540" y="233892"/>
                      <a:pt x="154009" y="228134"/>
                      <a:pt x="182796" y="228134"/>
                    </a:cubicBezTo>
                    <a:cubicBezTo>
                      <a:pt x="211582" y="228134"/>
                      <a:pt x="235331" y="233892"/>
                      <a:pt x="254043" y="244687"/>
                    </a:cubicBezTo>
                    <a:cubicBezTo>
                      <a:pt x="272754" y="255482"/>
                      <a:pt x="282829" y="272754"/>
                      <a:pt x="282829" y="293624"/>
                    </a:cubicBezTo>
                    <a:cubicBezTo>
                      <a:pt x="282829" y="314494"/>
                      <a:pt x="273473" y="331047"/>
                      <a:pt x="254043" y="341842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68" name="Forma libre 67">
                <a:extLst>
                  <a:ext uri="{FF2B5EF4-FFF2-40B4-BE49-F238E27FC236}">
                    <a16:creationId xmlns:a16="http://schemas.microsoft.com/office/drawing/2014/main" id="{7F4820BC-090B-AFE7-7014-05D51C6B98B0}"/>
                  </a:ext>
                </a:extLst>
              </p:cNvPr>
              <p:cNvSpPr/>
              <p:nvPr/>
            </p:nvSpPr>
            <p:spPr>
              <a:xfrm>
                <a:off x="13332554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94392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65064DC-7CC0-EC85-1571-C6DEA160D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797" y="177981"/>
            <a:ext cx="9645990" cy="607923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>
              <a:defRPr b="0"/>
            </a:lvl1pPr>
          </a:lstStyle>
          <a:p>
            <a:r>
              <a:rPr lang="es-ES"/>
              <a:t>Haga clic para modificar el título del patrón</a:t>
            </a:r>
            <a:endParaRPr lang="en-US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E76E603A-D3AD-DC62-BE18-7C697A384AC5}"/>
              </a:ext>
            </a:extLst>
          </p:cNvPr>
          <p:cNvGrpSpPr/>
          <p:nvPr userDrawn="1"/>
        </p:nvGrpSpPr>
        <p:grpSpPr>
          <a:xfrm>
            <a:off x="10942961" y="177981"/>
            <a:ext cx="842242" cy="494537"/>
            <a:chOff x="8336629" y="4518109"/>
            <a:chExt cx="5193114" cy="3049227"/>
          </a:xfrm>
        </p:grpSpPr>
        <p:grpSp>
          <p:nvGrpSpPr>
            <p:cNvPr id="12" name="Gráfico 12">
              <a:extLst>
                <a:ext uri="{FF2B5EF4-FFF2-40B4-BE49-F238E27FC236}">
                  <a16:creationId xmlns:a16="http://schemas.microsoft.com/office/drawing/2014/main" id="{21C5AC5C-2680-5FB9-7491-9510556ADF82}"/>
                </a:ext>
              </a:extLst>
            </p:cNvPr>
            <p:cNvGrpSpPr/>
            <p:nvPr/>
          </p:nvGrpSpPr>
          <p:grpSpPr>
            <a:xfrm>
              <a:off x="8336629" y="4518109"/>
              <a:ext cx="5193114" cy="1989158"/>
              <a:chOff x="8336629" y="4518109"/>
              <a:chExt cx="5193114" cy="1989158"/>
            </a:xfrm>
          </p:grpSpPr>
          <p:sp>
            <p:nvSpPr>
              <p:cNvPr id="31" name="Forma libre 30">
                <a:extLst>
                  <a:ext uri="{FF2B5EF4-FFF2-40B4-BE49-F238E27FC236}">
                    <a16:creationId xmlns:a16="http://schemas.microsoft.com/office/drawing/2014/main" id="{F586C902-D9D8-513C-4FC7-952153EEBC4A}"/>
                  </a:ext>
                </a:extLst>
              </p:cNvPr>
              <p:cNvSpPr/>
              <p:nvPr/>
            </p:nvSpPr>
            <p:spPr>
              <a:xfrm>
                <a:off x="10235109" y="4639013"/>
                <a:ext cx="1689777" cy="1868254"/>
              </a:xfrm>
              <a:custGeom>
                <a:avLst/>
                <a:gdLst>
                  <a:gd name="connsiteX0" fmla="*/ 1241425 w 1689777"/>
                  <a:gd name="connsiteY0" fmla="*/ 115866 h 1868254"/>
                  <a:gd name="connsiteX1" fmla="*/ 763566 w 1689777"/>
                  <a:gd name="connsiteY1" fmla="*/ 0 h 1868254"/>
                  <a:gd name="connsiteX2" fmla="*/ 0 w 1689777"/>
                  <a:gd name="connsiteY2" fmla="*/ 0 h 1868254"/>
                  <a:gd name="connsiteX3" fmla="*/ 0 w 1689777"/>
                  <a:gd name="connsiteY3" fmla="*/ 1868255 h 1868254"/>
                  <a:gd name="connsiteX4" fmla="*/ 763566 w 1689777"/>
                  <a:gd name="connsiteY4" fmla="*/ 1868255 h 1868254"/>
                  <a:gd name="connsiteX5" fmla="*/ 1241425 w 1689777"/>
                  <a:gd name="connsiteY5" fmla="*/ 1752388 h 1868254"/>
                  <a:gd name="connsiteX6" fmla="*/ 1569593 w 1689777"/>
                  <a:gd name="connsiteY6" fmla="*/ 1425660 h 1868254"/>
                  <a:gd name="connsiteX7" fmla="*/ 1689778 w 1689777"/>
                  <a:gd name="connsiteY7" fmla="*/ 934847 h 1868254"/>
                  <a:gd name="connsiteX8" fmla="*/ 1569593 w 1689777"/>
                  <a:gd name="connsiteY8" fmla="*/ 442595 h 1868254"/>
                  <a:gd name="connsiteX9" fmla="*/ 1241425 w 1689777"/>
                  <a:gd name="connsiteY9" fmla="*/ 117306 h 1868254"/>
                  <a:gd name="connsiteX10" fmla="*/ 1241425 w 1689777"/>
                  <a:gd name="connsiteY10" fmla="*/ 117306 h 1868254"/>
                  <a:gd name="connsiteX11" fmla="*/ 1196086 w 1689777"/>
                  <a:gd name="connsiteY11" fmla="*/ 1234228 h 1868254"/>
                  <a:gd name="connsiteX12" fmla="*/ 1025525 w 1689777"/>
                  <a:gd name="connsiteY12" fmla="*/ 1430697 h 1868254"/>
                  <a:gd name="connsiteX13" fmla="*/ 736939 w 1689777"/>
                  <a:gd name="connsiteY13" fmla="*/ 1499785 h 1868254"/>
                  <a:gd name="connsiteX14" fmla="*/ 419566 w 1689777"/>
                  <a:gd name="connsiteY14" fmla="*/ 1499785 h 1868254"/>
                  <a:gd name="connsiteX15" fmla="*/ 419566 w 1689777"/>
                  <a:gd name="connsiteY15" fmla="*/ 367750 h 1868254"/>
                  <a:gd name="connsiteX16" fmla="*/ 736939 w 1689777"/>
                  <a:gd name="connsiteY16" fmla="*/ 367750 h 1868254"/>
                  <a:gd name="connsiteX17" fmla="*/ 1025525 w 1689777"/>
                  <a:gd name="connsiteY17" fmla="*/ 436838 h 1868254"/>
                  <a:gd name="connsiteX18" fmla="*/ 1196086 w 1689777"/>
                  <a:gd name="connsiteY18" fmla="*/ 633307 h 1868254"/>
                  <a:gd name="connsiteX19" fmla="*/ 1252220 w 1689777"/>
                  <a:gd name="connsiteY19" fmla="*/ 933408 h 1868254"/>
                  <a:gd name="connsiteX20" fmla="*/ 1196086 w 1689777"/>
                  <a:gd name="connsiteY20" fmla="*/ 1233509 h 1868254"/>
                  <a:gd name="connsiteX21" fmla="*/ 1196086 w 1689777"/>
                  <a:gd name="connsiteY21" fmla="*/ 123350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689777" h="1868254">
                    <a:moveTo>
                      <a:pt x="1241425" y="115866"/>
                    </a:moveTo>
                    <a:cubicBezTo>
                      <a:pt x="1102529" y="38142"/>
                      <a:pt x="943483" y="0"/>
                      <a:pt x="763566" y="0"/>
                    </a:cubicBezTo>
                    <a:lnTo>
                      <a:pt x="0" y="0"/>
                    </a:lnTo>
                    <a:lnTo>
                      <a:pt x="0" y="1868255"/>
                    </a:lnTo>
                    <a:lnTo>
                      <a:pt x="763566" y="1868255"/>
                    </a:lnTo>
                    <a:cubicBezTo>
                      <a:pt x="943483" y="1868255"/>
                      <a:pt x="1102529" y="1829393"/>
                      <a:pt x="1241425" y="1752388"/>
                    </a:cubicBezTo>
                    <a:cubicBezTo>
                      <a:pt x="1380321" y="1674664"/>
                      <a:pt x="1489710" y="1565995"/>
                      <a:pt x="1569593" y="1425660"/>
                    </a:cubicBezTo>
                    <a:cubicBezTo>
                      <a:pt x="1649476" y="1285325"/>
                      <a:pt x="1689778" y="1121241"/>
                      <a:pt x="1689778" y="934847"/>
                    </a:cubicBezTo>
                    <a:cubicBezTo>
                      <a:pt x="1689778" y="748453"/>
                      <a:pt x="1649476" y="582210"/>
                      <a:pt x="1569593" y="442595"/>
                    </a:cubicBezTo>
                    <a:cubicBezTo>
                      <a:pt x="1489710" y="302980"/>
                      <a:pt x="1380321" y="194310"/>
                      <a:pt x="1241425" y="117306"/>
                    </a:cubicBezTo>
                    <a:lnTo>
                      <a:pt x="1241425" y="117306"/>
                    </a:lnTo>
                    <a:close/>
                    <a:moveTo>
                      <a:pt x="1196086" y="1234228"/>
                    </a:moveTo>
                    <a:cubicBezTo>
                      <a:pt x="1158664" y="1319149"/>
                      <a:pt x="1101810" y="1383919"/>
                      <a:pt x="1025525" y="1430697"/>
                    </a:cubicBezTo>
                    <a:cubicBezTo>
                      <a:pt x="949240" y="1476756"/>
                      <a:pt x="852805" y="1499785"/>
                      <a:pt x="736939" y="1499785"/>
                    </a:cubicBezTo>
                    <a:lnTo>
                      <a:pt x="419566" y="1499785"/>
                    </a:lnTo>
                    <a:lnTo>
                      <a:pt x="419566" y="367750"/>
                    </a:lnTo>
                    <a:lnTo>
                      <a:pt x="736939" y="367750"/>
                    </a:lnTo>
                    <a:cubicBezTo>
                      <a:pt x="852805" y="367750"/>
                      <a:pt x="948521" y="390779"/>
                      <a:pt x="1025525" y="436838"/>
                    </a:cubicBezTo>
                    <a:cubicBezTo>
                      <a:pt x="1101810" y="482896"/>
                      <a:pt x="1158664" y="548386"/>
                      <a:pt x="1196086" y="633307"/>
                    </a:cubicBezTo>
                    <a:cubicBezTo>
                      <a:pt x="1233509" y="718227"/>
                      <a:pt x="1252220" y="818261"/>
                      <a:pt x="1252220" y="933408"/>
                    </a:cubicBezTo>
                    <a:cubicBezTo>
                      <a:pt x="1252220" y="1048554"/>
                      <a:pt x="1233509" y="1149308"/>
                      <a:pt x="1196086" y="1233509"/>
                    </a:cubicBezTo>
                    <a:lnTo>
                      <a:pt x="1196086" y="1233509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8" name="Forma libre 47">
                <a:extLst>
                  <a:ext uri="{FF2B5EF4-FFF2-40B4-BE49-F238E27FC236}">
                    <a16:creationId xmlns:a16="http://schemas.microsoft.com/office/drawing/2014/main" id="{BD55F5DC-7378-8462-CD84-F40A1291F8B8}"/>
                  </a:ext>
                </a:extLst>
              </p:cNvPr>
              <p:cNvSpPr/>
              <p:nvPr/>
            </p:nvSpPr>
            <p:spPr>
              <a:xfrm>
                <a:off x="12200519" y="4639013"/>
                <a:ext cx="1329224" cy="1868254"/>
              </a:xfrm>
              <a:custGeom>
                <a:avLst/>
                <a:gdLst>
                  <a:gd name="connsiteX0" fmla="*/ 1329224 w 1329224"/>
                  <a:gd name="connsiteY0" fmla="*/ 368469 h 1868254"/>
                  <a:gd name="connsiteX1" fmla="*/ 1329224 w 1329224"/>
                  <a:gd name="connsiteY1" fmla="*/ 0 h 1868254"/>
                  <a:gd name="connsiteX2" fmla="*/ 419566 w 1329224"/>
                  <a:gd name="connsiteY2" fmla="*/ 0 h 1868254"/>
                  <a:gd name="connsiteX3" fmla="*/ 176318 w 1329224"/>
                  <a:gd name="connsiteY3" fmla="*/ 0 h 1868254"/>
                  <a:gd name="connsiteX4" fmla="*/ 0 w 1329224"/>
                  <a:gd name="connsiteY4" fmla="*/ 0 h 1868254"/>
                  <a:gd name="connsiteX5" fmla="*/ 0 w 1329224"/>
                  <a:gd name="connsiteY5" fmla="*/ 1868255 h 1868254"/>
                  <a:gd name="connsiteX6" fmla="*/ 176318 w 1329224"/>
                  <a:gd name="connsiteY6" fmla="*/ 1868255 h 1868254"/>
                  <a:gd name="connsiteX7" fmla="*/ 419566 w 1329224"/>
                  <a:gd name="connsiteY7" fmla="*/ 1868255 h 1868254"/>
                  <a:gd name="connsiteX8" fmla="*/ 1329224 w 1329224"/>
                  <a:gd name="connsiteY8" fmla="*/ 1868255 h 1868254"/>
                  <a:gd name="connsiteX9" fmla="*/ 1329224 w 1329224"/>
                  <a:gd name="connsiteY9" fmla="*/ 1499785 h 1868254"/>
                  <a:gd name="connsiteX10" fmla="*/ 419566 w 1329224"/>
                  <a:gd name="connsiteY10" fmla="*/ 1499785 h 1868254"/>
                  <a:gd name="connsiteX11" fmla="*/ 419566 w 1329224"/>
                  <a:gd name="connsiteY11" fmla="*/ 1088856 h 1868254"/>
                  <a:gd name="connsiteX12" fmla="*/ 1214797 w 1329224"/>
                  <a:gd name="connsiteY12" fmla="*/ 1088856 h 1868254"/>
                  <a:gd name="connsiteX13" fmla="*/ 1214797 w 1329224"/>
                  <a:gd name="connsiteY13" fmla="*/ 731181 h 1868254"/>
                  <a:gd name="connsiteX14" fmla="*/ 419566 w 1329224"/>
                  <a:gd name="connsiteY14" fmla="*/ 731181 h 1868254"/>
                  <a:gd name="connsiteX15" fmla="*/ 419566 w 1329224"/>
                  <a:gd name="connsiteY15" fmla="*/ 368469 h 1868254"/>
                  <a:gd name="connsiteX16" fmla="*/ 1329224 w 1329224"/>
                  <a:gd name="connsiteY16" fmla="*/ 36846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29224" h="1868254">
                    <a:moveTo>
                      <a:pt x="1329224" y="368469"/>
                    </a:moveTo>
                    <a:lnTo>
                      <a:pt x="1329224" y="0"/>
                    </a:lnTo>
                    <a:lnTo>
                      <a:pt x="419566" y="0"/>
                    </a:lnTo>
                    <a:lnTo>
                      <a:pt x="176318" y="0"/>
                    </a:lnTo>
                    <a:lnTo>
                      <a:pt x="0" y="0"/>
                    </a:lnTo>
                    <a:lnTo>
                      <a:pt x="0" y="1868255"/>
                    </a:lnTo>
                    <a:lnTo>
                      <a:pt x="176318" y="1868255"/>
                    </a:lnTo>
                    <a:lnTo>
                      <a:pt x="419566" y="1868255"/>
                    </a:lnTo>
                    <a:lnTo>
                      <a:pt x="1329224" y="1868255"/>
                    </a:lnTo>
                    <a:lnTo>
                      <a:pt x="1329224" y="1499785"/>
                    </a:lnTo>
                    <a:lnTo>
                      <a:pt x="419566" y="1499785"/>
                    </a:lnTo>
                    <a:lnTo>
                      <a:pt x="419566" y="1088856"/>
                    </a:lnTo>
                    <a:lnTo>
                      <a:pt x="1214797" y="1088856"/>
                    </a:lnTo>
                    <a:lnTo>
                      <a:pt x="1214797" y="731181"/>
                    </a:lnTo>
                    <a:lnTo>
                      <a:pt x="419566" y="731181"/>
                    </a:lnTo>
                    <a:lnTo>
                      <a:pt x="419566" y="368469"/>
                    </a:lnTo>
                    <a:lnTo>
                      <a:pt x="1329224" y="368469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9" name="Forma libre 48">
                <a:extLst>
                  <a:ext uri="{FF2B5EF4-FFF2-40B4-BE49-F238E27FC236}">
                    <a16:creationId xmlns:a16="http://schemas.microsoft.com/office/drawing/2014/main" id="{2DF1D214-67E1-687D-6F87-F5430618D2F3}"/>
                  </a:ext>
                </a:extLst>
              </p:cNvPr>
              <p:cNvSpPr/>
              <p:nvPr/>
            </p:nvSpPr>
            <p:spPr>
              <a:xfrm>
                <a:off x="9051788" y="5363755"/>
                <a:ext cx="923432" cy="682652"/>
              </a:xfrm>
              <a:custGeom>
                <a:avLst/>
                <a:gdLst>
                  <a:gd name="connsiteX0" fmla="*/ 904810 w 923432"/>
                  <a:gd name="connsiteY0" fmla="*/ 320933 h 682652"/>
                  <a:gd name="connsiteX1" fmla="*/ 510433 w 923432"/>
                  <a:gd name="connsiteY1" fmla="*/ 56096 h 682652"/>
                  <a:gd name="connsiteX2" fmla="*/ 306047 w 923432"/>
                  <a:gd name="connsiteY2" fmla="*/ 1401 h 682652"/>
                  <a:gd name="connsiteX3" fmla="*/ 10984 w 923432"/>
                  <a:gd name="connsiteY3" fmla="*/ 253284 h 682652"/>
                  <a:gd name="connsiteX4" fmla="*/ 5227 w 923432"/>
                  <a:gd name="connsiteY4" fmla="*/ 410172 h 682652"/>
                  <a:gd name="connsiteX5" fmla="*/ 113177 w 923432"/>
                  <a:gd name="connsiteY5" fmla="*/ 601603 h 682652"/>
                  <a:gd name="connsiteX6" fmla="*/ 520508 w 923432"/>
                  <a:gd name="connsiteY6" fmla="*/ 623193 h 682652"/>
                  <a:gd name="connsiteX7" fmla="*/ 902651 w 923432"/>
                  <a:gd name="connsiteY7" fmla="*/ 365552 h 682652"/>
                  <a:gd name="connsiteX8" fmla="*/ 904090 w 923432"/>
                  <a:gd name="connsiteY8" fmla="*/ 320213 h 682652"/>
                  <a:gd name="connsiteX9" fmla="*/ 904090 w 923432"/>
                  <a:gd name="connsiteY9" fmla="*/ 320213 h 682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23432" h="682652">
                    <a:moveTo>
                      <a:pt x="904810" y="320933"/>
                    </a:moveTo>
                    <a:cubicBezTo>
                      <a:pt x="774550" y="230975"/>
                      <a:pt x="647889" y="135259"/>
                      <a:pt x="510433" y="56096"/>
                    </a:cubicBezTo>
                    <a:cubicBezTo>
                      <a:pt x="447822" y="20112"/>
                      <a:pt x="379453" y="-6515"/>
                      <a:pt x="306047" y="1401"/>
                    </a:cubicBezTo>
                    <a:cubicBezTo>
                      <a:pt x="152758" y="18673"/>
                      <a:pt x="54164" y="105033"/>
                      <a:pt x="10984" y="253284"/>
                    </a:cubicBezTo>
                    <a:cubicBezTo>
                      <a:pt x="-4849" y="307979"/>
                      <a:pt x="-531" y="385703"/>
                      <a:pt x="5227" y="410172"/>
                    </a:cubicBezTo>
                    <a:cubicBezTo>
                      <a:pt x="23218" y="483578"/>
                      <a:pt x="52725" y="552666"/>
                      <a:pt x="113177" y="601603"/>
                    </a:cubicBezTo>
                    <a:cubicBezTo>
                      <a:pt x="239838" y="703076"/>
                      <a:pt x="379453" y="708114"/>
                      <a:pt x="520508" y="623193"/>
                    </a:cubicBezTo>
                    <a:cubicBezTo>
                      <a:pt x="652207" y="544030"/>
                      <a:pt x="775990" y="452632"/>
                      <a:pt x="902651" y="365552"/>
                    </a:cubicBezTo>
                    <a:cubicBezTo>
                      <a:pt x="927120" y="349000"/>
                      <a:pt x="932877" y="339644"/>
                      <a:pt x="904090" y="320213"/>
                    </a:cubicBezTo>
                    <a:lnTo>
                      <a:pt x="904090" y="320213"/>
                    </a:lnTo>
                    <a:close/>
                  </a:path>
                </a:pathLst>
              </a:custGeom>
              <a:solidFill>
                <a:srgbClr val="0DA9FF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grpSp>
            <p:nvGrpSpPr>
              <p:cNvPr id="50" name="Gráfico 12">
                <a:extLst>
                  <a:ext uri="{FF2B5EF4-FFF2-40B4-BE49-F238E27FC236}">
                    <a16:creationId xmlns:a16="http://schemas.microsoft.com/office/drawing/2014/main" id="{66B22F30-BDA1-90D8-FED3-7A27A3165CF4}"/>
                  </a:ext>
                </a:extLst>
              </p:cNvPr>
              <p:cNvGrpSpPr/>
              <p:nvPr/>
            </p:nvGrpSpPr>
            <p:grpSpPr>
              <a:xfrm>
                <a:off x="8336629" y="4518109"/>
                <a:ext cx="489373" cy="1989158"/>
                <a:chOff x="8336629" y="4518109"/>
                <a:chExt cx="489373" cy="1989158"/>
              </a:xfrm>
              <a:solidFill>
                <a:srgbClr val="00A443"/>
              </a:solidFill>
            </p:grpSpPr>
            <p:sp>
              <p:nvSpPr>
                <p:cNvPr id="51" name="Forma libre 50">
                  <a:extLst>
                    <a:ext uri="{FF2B5EF4-FFF2-40B4-BE49-F238E27FC236}">
                      <a16:creationId xmlns:a16="http://schemas.microsoft.com/office/drawing/2014/main" id="{013ACAE1-72E9-2319-BEDA-2FE55640A870}"/>
                    </a:ext>
                  </a:extLst>
                </p:cNvPr>
                <p:cNvSpPr/>
                <p:nvPr/>
              </p:nvSpPr>
              <p:spPr>
                <a:xfrm>
                  <a:off x="8385566" y="5196035"/>
                  <a:ext cx="392218" cy="1311232"/>
                </a:xfrm>
                <a:custGeom>
                  <a:avLst/>
                  <a:gdLst>
                    <a:gd name="connsiteX0" fmla="*/ 0 w 392218"/>
                    <a:gd name="connsiteY0" fmla="*/ 0 h 1311232"/>
                    <a:gd name="connsiteX1" fmla="*/ 392218 w 392218"/>
                    <a:gd name="connsiteY1" fmla="*/ 0 h 1311232"/>
                    <a:gd name="connsiteX2" fmla="*/ 392218 w 392218"/>
                    <a:gd name="connsiteY2" fmla="*/ 1311233 h 1311232"/>
                    <a:gd name="connsiteX3" fmla="*/ 0 w 392218"/>
                    <a:gd name="connsiteY3" fmla="*/ 1311233 h 1311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2218" h="1311232">
                      <a:moveTo>
                        <a:pt x="0" y="0"/>
                      </a:moveTo>
                      <a:lnTo>
                        <a:pt x="392218" y="0"/>
                      </a:lnTo>
                      <a:lnTo>
                        <a:pt x="392218" y="1311233"/>
                      </a:lnTo>
                      <a:lnTo>
                        <a:pt x="0" y="1311233"/>
                      </a:lnTo>
                      <a:close/>
                    </a:path>
                  </a:pathLst>
                </a:custGeom>
                <a:solidFill>
                  <a:srgbClr val="00A443"/>
                </a:solidFill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  <p:sp>
              <p:nvSpPr>
                <p:cNvPr id="52" name="Forma libre 51">
                  <a:extLst>
                    <a:ext uri="{FF2B5EF4-FFF2-40B4-BE49-F238E27FC236}">
                      <a16:creationId xmlns:a16="http://schemas.microsoft.com/office/drawing/2014/main" id="{5380E624-7A60-3695-FFE7-E19746572E54}"/>
                    </a:ext>
                  </a:extLst>
                </p:cNvPr>
                <p:cNvSpPr/>
                <p:nvPr/>
              </p:nvSpPr>
              <p:spPr>
                <a:xfrm>
                  <a:off x="8336629" y="4518109"/>
                  <a:ext cx="489373" cy="489373"/>
                </a:xfrm>
                <a:custGeom>
                  <a:avLst/>
                  <a:gdLst>
                    <a:gd name="connsiteX0" fmla="*/ 489373 w 489373"/>
                    <a:gd name="connsiteY0" fmla="*/ 244687 h 489373"/>
                    <a:gd name="connsiteX1" fmla="*/ 244687 w 489373"/>
                    <a:gd name="connsiteY1" fmla="*/ 489373 h 489373"/>
                    <a:gd name="connsiteX2" fmla="*/ 0 w 489373"/>
                    <a:gd name="connsiteY2" fmla="*/ 244687 h 489373"/>
                    <a:gd name="connsiteX3" fmla="*/ 244687 w 489373"/>
                    <a:gd name="connsiteY3" fmla="*/ 0 h 489373"/>
                    <a:gd name="connsiteX4" fmla="*/ 489373 w 489373"/>
                    <a:gd name="connsiteY4" fmla="*/ 244687 h 4893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9373" h="489373">
                      <a:moveTo>
                        <a:pt x="489373" y="244687"/>
                      </a:moveTo>
                      <a:cubicBezTo>
                        <a:pt x="489373" y="379823"/>
                        <a:pt x="379823" y="489373"/>
                        <a:pt x="244687" y="489373"/>
                      </a:cubicBezTo>
                      <a:cubicBezTo>
                        <a:pt x="109550" y="489373"/>
                        <a:pt x="0" y="379823"/>
                        <a:pt x="0" y="244687"/>
                      </a:cubicBezTo>
                      <a:cubicBezTo>
                        <a:pt x="0" y="109550"/>
                        <a:pt x="109550" y="0"/>
                        <a:pt x="244687" y="0"/>
                      </a:cubicBezTo>
                      <a:cubicBezTo>
                        <a:pt x="379823" y="0"/>
                        <a:pt x="489373" y="109550"/>
                        <a:pt x="489373" y="244687"/>
                      </a:cubicBezTo>
                      <a:close/>
                    </a:path>
                  </a:pathLst>
                </a:custGeom>
                <a:solidFill>
                  <a:srgbClr val="00A443"/>
                </a:solidFill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</p:grpSp>
        </p:grpSp>
        <p:grpSp>
          <p:nvGrpSpPr>
            <p:cNvPr id="13" name="Gráfico 12">
              <a:extLst>
                <a:ext uri="{FF2B5EF4-FFF2-40B4-BE49-F238E27FC236}">
                  <a16:creationId xmlns:a16="http://schemas.microsoft.com/office/drawing/2014/main" id="{95BF0654-CD39-2A7F-CA81-EEA7060ECB88}"/>
                </a:ext>
              </a:extLst>
            </p:cNvPr>
            <p:cNvGrpSpPr/>
            <p:nvPr/>
          </p:nvGrpSpPr>
          <p:grpSpPr>
            <a:xfrm>
              <a:off x="8340227" y="6873578"/>
              <a:ext cx="5188796" cy="693758"/>
              <a:chOff x="8340227" y="6873578"/>
              <a:chExt cx="5188796" cy="693758"/>
            </a:xfrm>
            <a:solidFill>
              <a:srgbClr val="00A443"/>
            </a:solidFill>
          </p:grpSpPr>
          <p:sp>
            <p:nvSpPr>
              <p:cNvPr id="14" name="Forma libre 13">
                <a:extLst>
                  <a:ext uri="{FF2B5EF4-FFF2-40B4-BE49-F238E27FC236}">
                    <a16:creationId xmlns:a16="http://schemas.microsoft.com/office/drawing/2014/main" id="{36EBE3D7-0AFA-0F5B-E4B0-078B808768F1}"/>
                  </a:ext>
                </a:extLst>
              </p:cNvPr>
              <p:cNvSpPr/>
              <p:nvPr/>
            </p:nvSpPr>
            <p:spPr>
              <a:xfrm>
                <a:off x="8340227" y="6873578"/>
                <a:ext cx="534712" cy="570695"/>
              </a:xfrm>
              <a:custGeom>
                <a:avLst/>
                <a:gdLst>
                  <a:gd name="connsiteX0" fmla="*/ 271314 w 534712"/>
                  <a:gd name="connsiteY0" fmla="*/ 266277 h 570695"/>
                  <a:gd name="connsiteX1" fmla="*/ 271314 w 534712"/>
                  <a:gd name="connsiteY1" fmla="*/ 336804 h 570695"/>
                  <a:gd name="connsiteX2" fmla="*/ 447633 w 534712"/>
                  <a:gd name="connsiteY2" fmla="*/ 336804 h 570695"/>
                  <a:gd name="connsiteX3" fmla="*/ 426762 w 534712"/>
                  <a:gd name="connsiteY3" fmla="*/ 408771 h 570695"/>
                  <a:gd name="connsiteX4" fmla="*/ 366310 w 534712"/>
                  <a:gd name="connsiteY4" fmla="*/ 472101 h 570695"/>
                  <a:gd name="connsiteX5" fmla="*/ 271314 w 534712"/>
                  <a:gd name="connsiteY5" fmla="*/ 494411 h 570695"/>
                  <a:gd name="connsiteX6" fmla="*/ 177758 w 534712"/>
                  <a:gd name="connsiteY6" fmla="*/ 469222 h 570695"/>
                  <a:gd name="connsiteX7" fmla="*/ 110109 w 534712"/>
                  <a:gd name="connsiteY7" fmla="*/ 397256 h 570695"/>
                  <a:gd name="connsiteX8" fmla="*/ 84921 w 534712"/>
                  <a:gd name="connsiteY8" fmla="*/ 284988 h 570695"/>
                  <a:gd name="connsiteX9" fmla="*/ 99314 w 534712"/>
                  <a:gd name="connsiteY9" fmla="*/ 197189 h 570695"/>
                  <a:gd name="connsiteX10" fmla="*/ 139615 w 534712"/>
                  <a:gd name="connsiteY10" fmla="*/ 131699 h 570695"/>
                  <a:gd name="connsiteX11" fmla="*/ 200067 w 534712"/>
                  <a:gd name="connsiteY11" fmla="*/ 90678 h 570695"/>
                  <a:gd name="connsiteX12" fmla="*/ 274913 w 534712"/>
                  <a:gd name="connsiteY12" fmla="*/ 76285 h 570695"/>
                  <a:gd name="connsiteX13" fmla="*/ 374946 w 534712"/>
                  <a:gd name="connsiteY13" fmla="*/ 102912 h 570695"/>
                  <a:gd name="connsiteX14" fmla="*/ 445474 w 534712"/>
                  <a:gd name="connsiteY14" fmla="*/ 185674 h 570695"/>
                  <a:gd name="connsiteX15" fmla="*/ 513842 w 534712"/>
                  <a:gd name="connsiteY15" fmla="*/ 144653 h 570695"/>
                  <a:gd name="connsiteX16" fmla="*/ 452670 w 534712"/>
                  <a:gd name="connsiteY16" fmla="*/ 63331 h 570695"/>
                  <a:gd name="connsiteX17" fmla="*/ 369909 w 534712"/>
                  <a:gd name="connsiteY17" fmla="*/ 15833 h 570695"/>
                  <a:gd name="connsiteX18" fmla="*/ 275632 w 534712"/>
                  <a:gd name="connsiteY18" fmla="*/ 0 h 570695"/>
                  <a:gd name="connsiteX19" fmla="*/ 166243 w 534712"/>
                  <a:gd name="connsiteY19" fmla="*/ 20151 h 570695"/>
                  <a:gd name="connsiteX20" fmla="*/ 78444 w 534712"/>
                  <a:gd name="connsiteY20" fmla="*/ 77724 h 570695"/>
                  <a:gd name="connsiteX21" fmla="*/ 20870 w 534712"/>
                  <a:gd name="connsiteY21" fmla="*/ 167682 h 570695"/>
                  <a:gd name="connsiteX22" fmla="*/ 0 w 534712"/>
                  <a:gd name="connsiteY22" fmla="*/ 284988 h 570695"/>
                  <a:gd name="connsiteX23" fmla="*/ 20870 w 534712"/>
                  <a:gd name="connsiteY23" fmla="*/ 403014 h 570695"/>
                  <a:gd name="connsiteX24" fmla="*/ 79163 w 534712"/>
                  <a:gd name="connsiteY24" fmla="*/ 492972 h 570695"/>
                  <a:gd name="connsiteX25" fmla="*/ 166243 w 534712"/>
                  <a:gd name="connsiteY25" fmla="*/ 550545 h 570695"/>
                  <a:gd name="connsiteX26" fmla="*/ 272754 w 534712"/>
                  <a:gd name="connsiteY26" fmla="*/ 570696 h 570695"/>
                  <a:gd name="connsiteX27" fmla="*/ 272754 w 534712"/>
                  <a:gd name="connsiteY27" fmla="*/ 570696 h 570695"/>
                  <a:gd name="connsiteX28" fmla="*/ 408051 w 534712"/>
                  <a:gd name="connsiteY28" fmla="*/ 537591 h 570695"/>
                  <a:gd name="connsiteX29" fmla="*/ 500888 w 534712"/>
                  <a:gd name="connsiteY29" fmla="*/ 444034 h 570695"/>
                  <a:gd name="connsiteX30" fmla="*/ 534712 w 534712"/>
                  <a:gd name="connsiteY30" fmla="*/ 296503 h 570695"/>
                  <a:gd name="connsiteX31" fmla="*/ 534712 w 534712"/>
                  <a:gd name="connsiteY31" fmla="*/ 282109 h 570695"/>
                  <a:gd name="connsiteX32" fmla="*/ 533993 w 534712"/>
                  <a:gd name="connsiteY32" fmla="*/ 266996 h 570695"/>
                  <a:gd name="connsiteX33" fmla="*/ 273473 w 534712"/>
                  <a:gd name="connsiteY33" fmla="*/ 266996 h 570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534712" h="570695">
                    <a:moveTo>
                      <a:pt x="271314" y="266277"/>
                    </a:moveTo>
                    <a:lnTo>
                      <a:pt x="271314" y="336804"/>
                    </a:lnTo>
                    <a:lnTo>
                      <a:pt x="447633" y="336804"/>
                    </a:lnTo>
                    <a:cubicBezTo>
                      <a:pt x="444034" y="364151"/>
                      <a:pt x="437557" y="387900"/>
                      <a:pt x="426762" y="408771"/>
                    </a:cubicBezTo>
                    <a:cubicBezTo>
                      <a:pt x="412369" y="436118"/>
                      <a:pt x="392218" y="457708"/>
                      <a:pt x="366310" y="472101"/>
                    </a:cubicBezTo>
                    <a:cubicBezTo>
                      <a:pt x="340402" y="486495"/>
                      <a:pt x="308737" y="494411"/>
                      <a:pt x="271314" y="494411"/>
                    </a:cubicBezTo>
                    <a:cubicBezTo>
                      <a:pt x="233892" y="494411"/>
                      <a:pt x="205825" y="485775"/>
                      <a:pt x="177758" y="469222"/>
                    </a:cubicBezTo>
                    <a:cubicBezTo>
                      <a:pt x="149691" y="452670"/>
                      <a:pt x="126661" y="428202"/>
                      <a:pt x="110109" y="397256"/>
                    </a:cubicBezTo>
                    <a:cubicBezTo>
                      <a:pt x="93557" y="365591"/>
                      <a:pt x="84921" y="328168"/>
                      <a:pt x="84921" y="284988"/>
                    </a:cubicBezTo>
                    <a:cubicBezTo>
                      <a:pt x="84921" y="241808"/>
                      <a:pt x="89958" y="223097"/>
                      <a:pt x="99314" y="197189"/>
                    </a:cubicBezTo>
                    <a:cubicBezTo>
                      <a:pt x="108670" y="171281"/>
                      <a:pt x="122343" y="149691"/>
                      <a:pt x="139615" y="131699"/>
                    </a:cubicBezTo>
                    <a:cubicBezTo>
                      <a:pt x="156887" y="113707"/>
                      <a:pt x="177038" y="100034"/>
                      <a:pt x="200067" y="90678"/>
                    </a:cubicBezTo>
                    <a:cubicBezTo>
                      <a:pt x="223097" y="81322"/>
                      <a:pt x="248285" y="76285"/>
                      <a:pt x="274913" y="76285"/>
                    </a:cubicBezTo>
                    <a:cubicBezTo>
                      <a:pt x="301540" y="76285"/>
                      <a:pt x="345440" y="84921"/>
                      <a:pt x="374946" y="102912"/>
                    </a:cubicBezTo>
                    <a:cubicBezTo>
                      <a:pt x="403733" y="120904"/>
                      <a:pt x="427482" y="148251"/>
                      <a:pt x="445474" y="185674"/>
                    </a:cubicBezTo>
                    <a:lnTo>
                      <a:pt x="513842" y="144653"/>
                    </a:lnTo>
                    <a:cubicBezTo>
                      <a:pt x="498009" y="111548"/>
                      <a:pt x="477859" y="84201"/>
                      <a:pt x="452670" y="63331"/>
                    </a:cubicBezTo>
                    <a:cubicBezTo>
                      <a:pt x="427482" y="42460"/>
                      <a:pt x="400135" y="26628"/>
                      <a:pt x="369909" y="15833"/>
                    </a:cubicBezTo>
                    <a:cubicBezTo>
                      <a:pt x="339683" y="5038"/>
                      <a:pt x="308017" y="0"/>
                      <a:pt x="275632" y="0"/>
                    </a:cubicBezTo>
                    <a:cubicBezTo>
                      <a:pt x="243247" y="0"/>
                      <a:pt x="200067" y="6477"/>
                      <a:pt x="166243" y="20151"/>
                    </a:cubicBezTo>
                    <a:cubicBezTo>
                      <a:pt x="132419" y="33824"/>
                      <a:pt x="102912" y="53255"/>
                      <a:pt x="78444" y="77724"/>
                    </a:cubicBezTo>
                    <a:cubicBezTo>
                      <a:pt x="53975" y="102912"/>
                      <a:pt x="34544" y="133138"/>
                      <a:pt x="20870" y="167682"/>
                    </a:cubicBezTo>
                    <a:cubicBezTo>
                      <a:pt x="7197" y="202946"/>
                      <a:pt x="0" y="241808"/>
                      <a:pt x="0" y="284988"/>
                    </a:cubicBezTo>
                    <a:cubicBezTo>
                      <a:pt x="0" y="328168"/>
                      <a:pt x="7197" y="367750"/>
                      <a:pt x="20870" y="403014"/>
                    </a:cubicBezTo>
                    <a:cubicBezTo>
                      <a:pt x="34544" y="438277"/>
                      <a:pt x="53975" y="467784"/>
                      <a:pt x="79163" y="492972"/>
                    </a:cubicBezTo>
                    <a:cubicBezTo>
                      <a:pt x="104352" y="517440"/>
                      <a:pt x="133138" y="536871"/>
                      <a:pt x="166243" y="550545"/>
                    </a:cubicBezTo>
                    <a:cubicBezTo>
                      <a:pt x="199348" y="564219"/>
                      <a:pt x="234611" y="570696"/>
                      <a:pt x="272754" y="570696"/>
                    </a:cubicBezTo>
                    <a:lnTo>
                      <a:pt x="272754" y="570696"/>
                    </a:lnTo>
                    <a:cubicBezTo>
                      <a:pt x="323130" y="570696"/>
                      <a:pt x="368469" y="559901"/>
                      <a:pt x="408051" y="537591"/>
                    </a:cubicBezTo>
                    <a:cubicBezTo>
                      <a:pt x="447633" y="516001"/>
                      <a:pt x="478578" y="484336"/>
                      <a:pt x="500888" y="444034"/>
                    </a:cubicBezTo>
                    <a:cubicBezTo>
                      <a:pt x="523198" y="403733"/>
                      <a:pt x="534712" y="354076"/>
                      <a:pt x="534712" y="296503"/>
                    </a:cubicBezTo>
                    <a:lnTo>
                      <a:pt x="534712" y="282109"/>
                    </a:lnTo>
                    <a:cubicBezTo>
                      <a:pt x="534712" y="277072"/>
                      <a:pt x="534712" y="272034"/>
                      <a:pt x="533993" y="266996"/>
                    </a:cubicBezTo>
                    <a:lnTo>
                      <a:pt x="273473" y="266996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5" name="Forma libre 14">
                <a:extLst>
                  <a:ext uri="{FF2B5EF4-FFF2-40B4-BE49-F238E27FC236}">
                    <a16:creationId xmlns:a16="http://schemas.microsoft.com/office/drawing/2014/main" id="{10E4B33A-F9C8-78B0-C350-E51FABA397F7}"/>
                  </a:ext>
                </a:extLst>
              </p:cNvPr>
              <p:cNvSpPr/>
              <p:nvPr/>
            </p:nvSpPr>
            <p:spPr>
              <a:xfrm>
                <a:off x="8934672" y="7025427"/>
                <a:ext cx="209422" cy="410929"/>
              </a:xfrm>
              <a:custGeom>
                <a:avLst/>
                <a:gdLst>
                  <a:gd name="connsiteX0" fmla="*/ 187113 w 209422"/>
                  <a:gd name="connsiteY0" fmla="*/ 720 h 410929"/>
                  <a:gd name="connsiteX1" fmla="*/ 123063 w 209422"/>
                  <a:gd name="connsiteY1" fmla="*/ 18711 h 410929"/>
                  <a:gd name="connsiteX2" fmla="*/ 77724 w 209422"/>
                  <a:gd name="connsiteY2" fmla="*/ 74126 h 410929"/>
                  <a:gd name="connsiteX3" fmla="*/ 77724 w 209422"/>
                  <a:gd name="connsiteY3" fmla="*/ 8636 h 410929"/>
                  <a:gd name="connsiteX4" fmla="*/ 0 w 209422"/>
                  <a:gd name="connsiteY4" fmla="*/ 8636 h 410929"/>
                  <a:gd name="connsiteX5" fmla="*/ 0 w 209422"/>
                  <a:gd name="connsiteY5" fmla="*/ 410929 h 410929"/>
                  <a:gd name="connsiteX6" fmla="*/ 77724 w 209422"/>
                  <a:gd name="connsiteY6" fmla="*/ 410929 h 410929"/>
                  <a:gd name="connsiteX7" fmla="*/ 77724 w 209422"/>
                  <a:gd name="connsiteY7" fmla="*/ 196469 h 410929"/>
                  <a:gd name="connsiteX8" fmla="*/ 103632 w 209422"/>
                  <a:gd name="connsiteY8" fmla="*/ 113707 h 410929"/>
                  <a:gd name="connsiteX9" fmla="*/ 169841 w 209422"/>
                  <a:gd name="connsiteY9" fmla="*/ 82762 h 410929"/>
                  <a:gd name="connsiteX10" fmla="*/ 209423 w 209422"/>
                  <a:gd name="connsiteY10" fmla="*/ 82762 h 410929"/>
                  <a:gd name="connsiteX11" fmla="*/ 209423 w 209422"/>
                  <a:gd name="connsiteY11" fmla="*/ 0 h 410929"/>
                  <a:gd name="connsiteX12" fmla="*/ 186394 w 20942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9422" h="410929">
                    <a:moveTo>
                      <a:pt x="187113" y="720"/>
                    </a:moveTo>
                    <a:cubicBezTo>
                      <a:pt x="163364" y="720"/>
                      <a:pt x="141774" y="647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29"/>
                    </a:lnTo>
                    <a:lnTo>
                      <a:pt x="77724" y="410929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lnTo>
                      <a:pt x="186394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6" name="Forma libre 15">
                <a:extLst>
                  <a:ext uri="{FF2B5EF4-FFF2-40B4-BE49-F238E27FC236}">
                    <a16:creationId xmlns:a16="http://schemas.microsoft.com/office/drawing/2014/main" id="{48D90C11-F74C-9A24-C33F-DE68D917EB08}"/>
                  </a:ext>
                </a:extLst>
              </p:cNvPr>
              <p:cNvSpPr/>
              <p:nvPr/>
            </p:nvSpPr>
            <p:spPr>
              <a:xfrm>
                <a:off x="9356396" y="744427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7" name="Forma libre 16">
                <a:extLst>
                  <a:ext uri="{FF2B5EF4-FFF2-40B4-BE49-F238E27FC236}">
                    <a16:creationId xmlns:a16="http://schemas.microsoft.com/office/drawing/2014/main" id="{2BC7D7ED-6527-F138-F794-1B1D6F29A214}"/>
                  </a:ext>
                </a:extLst>
              </p:cNvPr>
              <p:cNvSpPr/>
              <p:nvPr/>
            </p:nvSpPr>
            <p:spPr>
              <a:xfrm>
                <a:off x="9183676" y="7033344"/>
                <a:ext cx="344720" cy="410209"/>
              </a:xfrm>
              <a:custGeom>
                <a:avLst/>
                <a:gdLst>
                  <a:gd name="connsiteX0" fmla="*/ 266996 w 344720"/>
                  <a:gd name="connsiteY0" fmla="*/ 234611 h 410209"/>
                  <a:gd name="connsiteX1" fmla="*/ 241088 w 344720"/>
                  <a:gd name="connsiteY1" fmla="*/ 313775 h 410209"/>
                  <a:gd name="connsiteX2" fmla="*/ 172720 w 344720"/>
                  <a:gd name="connsiteY2" fmla="*/ 339683 h 410209"/>
                  <a:gd name="connsiteX3" fmla="*/ 104352 w 344720"/>
                  <a:gd name="connsiteY3" fmla="*/ 313775 h 410209"/>
                  <a:gd name="connsiteX4" fmla="*/ 77724 w 344720"/>
                  <a:gd name="connsiteY4" fmla="*/ 234611 h 410209"/>
                  <a:gd name="connsiteX5" fmla="*/ 77724 w 344720"/>
                  <a:gd name="connsiteY5" fmla="*/ 0 h 410209"/>
                  <a:gd name="connsiteX6" fmla="*/ 0 w 344720"/>
                  <a:gd name="connsiteY6" fmla="*/ 0 h 410209"/>
                  <a:gd name="connsiteX7" fmla="*/ 0 w 344720"/>
                  <a:gd name="connsiteY7" fmla="*/ 240369 h 410209"/>
                  <a:gd name="connsiteX8" fmla="*/ 22310 w 344720"/>
                  <a:gd name="connsiteY8" fmla="*/ 332486 h 410209"/>
                  <a:gd name="connsiteX9" fmla="*/ 83481 w 344720"/>
                  <a:gd name="connsiteY9" fmla="*/ 390779 h 410209"/>
                  <a:gd name="connsiteX10" fmla="*/ 172720 w 344720"/>
                  <a:gd name="connsiteY10" fmla="*/ 410210 h 410209"/>
                  <a:gd name="connsiteX11" fmla="*/ 261239 w 344720"/>
                  <a:gd name="connsiteY11" fmla="*/ 390779 h 410209"/>
                  <a:gd name="connsiteX12" fmla="*/ 322411 w 344720"/>
                  <a:gd name="connsiteY12" fmla="*/ 332486 h 410209"/>
                  <a:gd name="connsiteX13" fmla="*/ 344721 w 344720"/>
                  <a:gd name="connsiteY13" fmla="*/ 240369 h 410209"/>
                  <a:gd name="connsiteX14" fmla="*/ 344721 w 344720"/>
                  <a:gd name="connsiteY14" fmla="*/ 720 h 410209"/>
                  <a:gd name="connsiteX15" fmla="*/ 266277 w 344720"/>
                  <a:gd name="connsiteY15" fmla="*/ 720 h 410209"/>
                  <a:gd name="connsiteX16" fmla="*/ 266277 w 344720"/>
                  <a:gd name="connsiteY16" fmla="*/ 235331 h 410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44720" h="410209">
                    <a:moveTo>
                      <a:pt x="266996" y="234611"/>
                    </a:moveTo>
                    <a:cubicBezTo>
                      <a:pt x="266996" y="269875"/>
                      <a:pt x="258361" y="296503"/>
                      <a:pt x="241088" y="313775"/>
                    </a:cubicBezTo>
                    <a:cubicBezTo>
                      <a:pt x="223816" y="331046"/>
                      <a:pt x="200787" y="339683"/>
                      <a:pt x="172720" y="339683"/>
                    </a:cubicBezTo>
                    <a:cubicBezTo>
                      <a:pt x="144653" y="339683"/>
                      <a:pt x="122343" y="331046"/>
                      <a:pt x="104352" y="313775"/>
                    </a:cubicBezTo>
                    <a:cubicBezTo>
                      <a:pt x="86360" y="296503"/>
                      <a:pt x="77724" y="269875"/>
                      <a:pt x="77724" y="234611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240369"/>
                    </a:lnTo>
                    <a:cubicBezTo>
                      <a:pt x="0" y="276352"/>
                      <a:pt x="7197" y="307298"/>
                      <a:pt x="22310" y="332486"/>
                    </a:cubicBezTo>
                    <a:cubicBezTo>
                      <a:pt x="37423" y="357674"/>
                      <a:pt x="57573" y="377825"/>
                      <a:pt x="83481" y="390779"/>
                    </a:cubicBezTo>
                    <a:cubicBezTo>
                      <a:pt x="109389" y="403733"/>
                      <a:pt x="139616" y="410210"/>
                      <a:pt x="172720" y="410210"/>
                    </a:cubicBezTo>
                    <a:cubicBezTo>
                      <a:pt x="205825" y="410210"/>
                      <a:pt x="235331" y="403733"/>
                      <a:pt x="261239" y="390779"/>
                    </a:cubicBezTo>
                    <a:cubicBezTo>
                      <a:pt x="287147" y="377825"/>
                      <a:pt x="307298" y="358394"/>
                      <a:pt x="322411" y="332486"/>
                    </a:cubicBezTo>
                    <a:cubicBezTo>
                      <a:pt x="337524" y="307298"/>
                      <a:pt x="344721" y="276352"/>
                      <a:pt x="344721" y="240369"/>
                    </a:cubicBezTo>
                    <a:lnTo>
                      <a:pt x="344721" y="720"/>
                    </a:lnTo>
                    <a:lnTo>
                      <a:pt x="266277" y="720"/>
                    </a:lnTo>
                    <a:lnTo>
                      <a:pt x="266277" y="235331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8" name="Forma libre 17">
                <a:extLst>
                  <a:ext uri="{FF2B5EF4-FFF2-40B4-BE49-F238E27FC236}">
                    <a16:creationId xmlns:a16="http://schemas.microsoft.com/office/drawing/2014/main" id="{10A311B0-5547-058C-A6F9-766BC1CC102B}"/>
                  </a:ext>
                </a:extLst>
              </p:cNvPr>
              <p:cNvSpPr/>
              <p:nvPr/>
            </p:nvSpPr>
            <p:spPr>
              <a:xfrm>
                <a:off x="9601083" y="7025427"/>
                <a:ext cx="398695" cy="541908"/>
              </a:xfrm>
              <a:custGeom>
                <a:avLst/>
                <a:gdLst>
                  <a:gd name="connsiteX0" fmla="*/ 307298 w 398695"/>
                  <a:gd name="connsiteY0" fmla="*/ 26628 h 541908"/>
                  <a:gd name="connsiteX1" fmla="*/ 213741 w 398695"/>
                  <a:gd name="connsiteY1" fmla="*/ 0 h 541908"/>
                  <a:gd name="connsiteX2" fmla="*/ 136737 w 398695"/>
                  <a:gd name="connsiteY2" fmla="*/ 18711 h 541908"/>
                  <a:gd name="connsiteX3" fmla="*/ 84921 w 398695"/>
                  <a:gd name="connsiteY3" fmla="*/ 67649 h 541908"/>
                  <a:gd name="connsiteX4" fmla="*/ 77724 w 398695"/>
                  <a:gd name="connsiteY4" fmla="*/ 79883 h 541908"/>
                  <a:gd name="connsiteX5" fmla="*/ 77724 w 398695"/>
                  <a:gd name="connsiteY5" fmla="*/ 7916 h 541908"/>
                  <a:gd name="connsiteX6" fmla="*/ 0 w 398695"/>
                  <a:gd name="connsiteY6" fmla="*/ 7916 h 541908"/>
                  <a:gd name="connsiteX7" fmla="*/ 0 w 398695"/>
                  <a:gd name="connsiteY7" fmla="*/ 541909 h 541908"/>
                  <a:gd name="connsiteX8" fmla="*/ 0 w 398695"/>
                  <a:gd name="connsiteY8" fmla="*/ 541909 h 541908"/>
                  <a:gd name="connsiteX9" fmla="*/ 77724 w 398695"/>
                  <a:gd name="connsiteY9" fmla="*/ 541909 h 541908"/>
                  <a:gd name="connsiteX10" fmla="*/ 77724 w 398695"/>
                  <a:gd name="connsiteY10" fmla="*/ 338243 h 541908"/>
                  <a:gd name="connsiteX11" fmla="*/ 84921 w 398695"/>
                  <a:gd name="connsiteY11" fmla="*/ 350478 h 541908"/>
                  <a:gd name="connsiteX12" fmla="*/ 136737 w 398695"/>
                  <a:gd name="connsiteY12" fmla="*/ 399415 h 541908"/>
                  <a:gd name="connsiteX13" fmla="*/ 213741 w 398695"/>
                  <a:gd name="connsiteY13" fmla="*/ 418126 h 541908"/>
                  <a:gd name="connsiteX14" fmla="*/ 213741 w 398695"/>
                  <a:gd name="connsiteY14" fmla="*/ 418126 h 541908"/>
                  <a:gd name="connsiteX15" fmla="*/ 286427 w 398695"/>
                  <a:gd name="connsiteY15" fmla="*/ 403013 h 541908"/>
                  <a:gd name="connsiteX16" fmla="*/ 344721 w 398695"/>
                  <a:gd name="connsiteY16" fmla="*/ 359833 h 541908"/>
                  <a:gd name="connsiteX17" fmla="*/ 384302 w 398695"/>
                  <a:gd name="connsiteY17" fmla="*/ 293624 h 541908"/>
                  <a:gd name="connsiteX18" fmla="*/ 398696 w 398695"/>
                  <a:gd name="connsiteY18" fmla="*/ 209423 h 541908"/>
                  <a:gd name="connsiteX19" fmla="*/ 374227 w 398695"/>
                  <a:gd name="connsiteY19" fmla="*/ 100753 h 541908"/>
                  <a:gd name="connsiteX20" fmla="*/ 308017 w 398695"/>
                  <a:gd name="connsiteY20" fmla="*/ 27347 h 541908"/>
                  <a:gd name="connsiteX21" fmla="*/ 309457 w 398695"/>
                  <a:gd name="connsiteY21" fmla="*/ 267716 h 541908"/>
                  <a:gd name="connsiteX22" fmla="*/ 284268 w 398695"/>
                  <a:gd name="connsiteY22" fmla="*/ 311616 h 541908"/>
                  <a:gd name="connsiteX23" fmla="*/ 246126 w 398695"/>
                  <a:gd name="connsiteY23" fmla="*/ 338963 h 541908"/>
                  <a:gd name="connsiteX24" fmla="*/ 197189 w 398695"/>
                  <a:gd name="connsiteY24" fmla="*/ 348319 h 541908"/>
                  <a:gd name="connsiteX25" fmla="*/ 197189 w 398695"/>
                  <a:gd name="connsiteY25" fmla="*/ 348319 h 541908"/>
                  <a:gd name="connsiteX26" fmla="*/ 110109 w 398695"/>
                  <a:gd name="connsiteY26" fmla="*/ 311616 h 541908"/>
                  <a:gd name="connsiteX27" fmla="*/ 76285 w 398695"/>
                  <a:gd name="connsiteY27" fmla="*/ 208703 h 541908"/>
                  <a:gd name="connsiteX28" fmla="*/ 85641 w 398695"/>
                  <a:gd name="connsiteY28" fmla="*/ 150410 h 541908"/>
                  <a:gd name="connsiteX29" fmla="*/ 110829 w 398695"/>
                  <a:gd name="connsiteY29" fmla="*/ 106511 h 541908"/>
                  <a:gd name="connsiteX30" fmla="*/ 148971 w 398695"/>
                  <a:gd name="connsiteY30" fmla="*/ 79163 h 541908"/>
                  <a:gd name="connsiteX31" fmla="*/ 197189 w 398695"/>
                  <a:gd name="connsiteY31" fmla="*/ 69808 h 541908"/>
                  <a:gd name="connsiteX32" fmla="*/ 284988 w 398695"/>
                  <a:gd name="connsiteY32" fmla="*/ 106511 h 541908"/>
                  <a:gd name="connsiteX33" fmla="*/ 318812 w 398695"/>
                  <a:gd name="connsiteY33" fmla="*/ 208703 h 541908"/>
                  <a:gd name="connsiteX34" fmla="*/ 309457 w 398695"/>
                  <a:gd name="connsiteY34" fmla="*/ 266996 h 541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41908">
                    <a:moveTo>
                      <a:pt x="307298" y="26628"/>
                    </a:moveTo>
                    <a:cubicBezTo>
                      <a:pt x="279231" y="8636"/>
                      <a:pt x="248285" y="0"/>
                      <a:pt x="213741" y="0"/>
                    </a:cubicBezTo>
                    <a:cubicBezTo>
                      <a:pt x="179197" y="0"/>
                      <a:pt x="157607" y="6477"/>
                      <a:pt x="136737" y="18711"/>
                    </a:cubicBezTo>
                    <a:cubicBezTo>
                      <a:pt x="115147" y="30946"/>
                      <a:pt x="97875" y="47498"/>
                      <a:pt x="84921" y="67649"/>
                    </a:cubicBezTo>
                    <a:cubicBezTo>
                      <a:pt x="82762" y="71247"/>
                      <a:pt x="79883" y="75565"/>
                      <a:pt x="77724" y="79883"/>
                    </a:cubicBezTo>
                    <a:lnTo>
                      <a:pt x="77724" y="7916"/>
                    </a:lnTo>
                    <a:lnTo>
                      <a:pt x="0" y="7916"/>
                    </a:lnTo>
                    <a:lnTo>
                      <a:pt x="0" y="541909"/>
                    </a:lnTo>
                    <a:lnTo>
                      <a:pt x="0" y="541909"/>
                    </a:lnTo>
                    <a:cubicBezTo>
                      <a:pt x="0" y="541909"/>
                      <a:pt x="77724" y="541909"/>
                      <a:pt x="77724" y="541909"/>
                    </a:cubicBezTo>
                    <a:lnTo>
                      <a:pt x="77724" y="338243"/>
                    </a:lnTo>
                    <a:cubicBezTo>
                      <a:pt x="79883" y="342561"/>
                      <a:pt x="82762" y="346879"/>
                      <a:pt x="84921" y="350478"/>
                    </a:cubicBezTo>
                    <a:cubicBezTo>
                      <a:pt x="98594" y="370628"/>
                      <a:pt x="115866" y="387181"/>
                      <a:pt x="136737" y="399415"/>
                    </a:cubicBezTo>
                    <a:cubicBezTo>
                      <a:pt x="157607" y="411649"/>
                      <a:pt x="183515" y="418126"/>
                      <a:pt x="213741" y="418126"/>
                    </a:cubicBezTo>
                    <a:lnTo>
                      <a:pt x="213741" y="418126"/>
                    </a:lnTo>
                    <a:cubicBezTo>
                      <a:pt x="240369" y="418126"/>
                      <a:pt x="264837" y="413089"/>
                      <a:pt x="286427" y="403013"/>
                    </a:cubicBezTo>
                    <a:cubicBezTo>
                      <a:pt x="308737" y="392938"/>
                      <a:pt x="328168" y="378544"/>
                      <a:pt x="344721" y="359833"/>
                    </a:cubicBezTo>
                    <a:cubicBezTo>
                      <a:pt x="361273" y="341122"/>
                      <a:pt x="374227" y="319532"/>
                      <a:pt x="384302" y="293624"/>
                    </a:cubicBezTo>
                    <a:cubicBezTo>
                      <a:pt x="394377" y="267716"/>
                      <a:pt x="398696" y="239649"/>
                      <a:pt x="398696" y="209423"/>
                    </a:cubicBezTo>
                    <a:cubicBezTo>
                      <a:pt x="398696" y="179197"/>
                      <a:pt x="390779" y="131699"/>
                      <a:pt x="374227" y="100753"/>
                    </a:cubicBezTo>
                    <a:cubicBezTo>
                      <a:pt x="357674" y="69088"/>
                      <a:pt x="336084" y="44619"/>
                      <a:pt x="308017" y="27347"/>
                    </a:cubicBezTo>
                    <a:close/>
                    <a:moveTo>
                      <a:pt x="309457" y="267716"/>
                    </a:moveTo>
                    <a:cubicBezTo>
                      <a:pt x="303699" y="284988"/>
                      <a:pt x="295063" y="299381"/>
                      <a:pt x="284268" y="311616"/>
                    </a:cubicBezTo>
                    <a:cubicBezTo>
                      <a:pt x="273473" y="323850"/>
                      <a:pt x="260519" y="333206"/>
                      <a:pt x="246126" y="338963"/>
                    </a:cubicBezTo>
                    <a:cubicBezTo>
                      <a:pt x="231013" y="345440"/>
                      <a:pt x="215181" y="348319"/>
                      <a:pt x="197189" y="348319"/>
                    </a:cubicBezTo>
                    <a:lnTo>
                      <a:pt x="197189" y="348319"/>
                    </a:lnTo>
                    <a:cubicBezTo>
                      <a:pt x="161925" y="348319"/>
                      <a:pt x="132419" y="336084"/>
                      <a:pt x="110109" y="311616"/>
                    </a:cubicBezTo>
                    <a:cubicBezTo>
                      <a:pt x="87080" y="287147"/>
                      <a:pt x="76285" y="252603"/>
                      <a:pt x="76285" y="208703"/>
                    </a:cubicBezTo>
                    <a:cubicBezTo>
                      <a:pt x="76285" y="164804"/>
                      <a:pt x="79163" y="167682"/>
                      <a:pt x="85641" y="150410"/>
                    </a:cubicBezTo>
                    <a:cubicBezTo>
                      <a:pt x="91398" y="133138"/>
                      <a:pt x="100034" y="118745"/>
                      <a:pt x="110829" y="106511"/>
                    </a:cubicBezTo>
                    <a:cubicBezTo>
                      <a:pt x="121624" y="94276"/>
                      <a:pt x="134578" y="84921"/>
                      <a:pt x="148971" y="79163"/>
                    </a:cubicBezTo>
                    <a:cubicBezTo>
                      <a:pt x="164084" y="73406"/>
                      <a:pt x="179917" y="69808"/>
                      <a:pt x="197189" y="69808"/>
                    </a:cubicBezTo>
                    <a:cubicBezTo>
                      <a:pt x="233172" y="69808"/>
                      <a:pt x="262678" y="82042"/>
                      <a:pt x="284988" y="106511"/>
                    </a:cubicBezTo>
                    <a:cubicBezTo>
                      <a:pt x="308017" y="130979"/>
                      <a:pt x="318812" y="164804"/>
                      <a:pt x="318812" y="208703"/>
                    </a:cubicBezTo>
                    <a:cubicBezTo>
                      <a:pt x="318812" y="252603"/>
                      <a:pt x="315934" y="249724"/>
                      <a:pt x="309457" y="266996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9" name="Forma libre 18">
                <a:extLst>
                  <a:ext uri="{FF2B5EF4-FFF2-40B4-BE49-F238E27FC236}">
                    <a16:creationId xmlns:a16="http://schemas.microsoft.com/office/drawing/2014/main" id="{F4DC0DCC-497D-7BF6-08C9-9510D1DDE1DD}"/>
                  </a:ext>
                </a:extLst>
              </p:cNvPr>
              <p:cNvSpPr/>
              <p:nvPr/>
            </p:nvSpPr>
            <p:spPr>
              <a:xfrm>
                <a:off x="10240147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0" name="Forma libre 19">
                <a:extLst>
                  <a:ext uri="{FF2B5EF4-FFF2-40B4-BE49-F238E27FC236}">
                    <a16:creationId xmlns:a16="http://schemas.microsoft.com/office/drawing/2014/main" id="{1365BE70-D83A-A672-F82E-9EDC55557FC2}"/>
                  </a:ext>
                </a:extLst>
              </p:cNvPr>
              <p:cNvSpPr/>
              <p:nvPr/>
            </p:nvSpPr>
            <p:spPr>
              <a:xfrm>
                <a:off x="10037201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5 w 407331"/>
                  <a:gd name="connsiteY8" fmla="*/ 418846 h 418845"/>
                  <a:gd name="connsiteX9" fmla="*/ 284988 w 407331"/>
                  <a:gd name="connsiteY9" fmla="*/ 403733 h 418845"/>
                  <a:gd name="connsiteX10" fmla="*/ 349758 w 407331"/>
                  <a:gd name="connsiteY10" fmla="*/ 360553 h 418845"/>
                  <a:gd name="connsiteX11" fmla="*/ 392218 w 407331"/>
                  <a:gd name="connsiteY11" fmla="*/ 294344 h 418845"/>
                  <a:gd name="connsiteX12" fmla="*/ 407331 w 407331"/>
                  <a:gd name="connsiteY12" fmla="*/ 209423 h 418845"/>
                  <a:gd name="connsiteX13" fmla="*/ 380704 w 407331"/>
                  <a:gd name="connsiteY13" fmla="*/ 100034 h 418845"/>
                  <a:gd name="connsiteX14" fmla="*/ 308017 w 407331"/>
                  <a:gd name="connsiteY14" fmla="*/ 26628 h 418845"/>
                  <a:gd name="connsiteX15" fmla="*/ 318093 w 407331"/>
                  <a:gd name="connsiteY15" fmla="*/ 267716 h 418845"/>
                  <a:gd name="connsiteX16" fmla="*/ 292185 w 407331"/>
                  <a:gd name="connsiteY16" fmla="*/ 311616 h 418845"/>
                  <a:gd name="connsiteX17" fmla="*/ 252603 w 407331"/>
                  <a:gd name="connsiteY17" fmla="*/ 338963 h 418845"/>
                  <a:gd name="connsiteX18" fmla="*/ 202946 w 407331"/>
                  <a:gd name="connsiteY18" fmla="*/ 348319 h 418845"/>
                  <a:gd name="connsiteX19" fmla="*/ 202946 w 407331"/>
                  <a:gd name="connsiteY19" fmla="*/ 348319 h 418845"/>
                  <a:gd name="connsiteX20" fmla="*/ 139615 w 407331"/>
                  <a:gd name="connsiteY20" fmla="*/ 331766 h 418845"/>
                  <a:gd name="connsiteX21" fmla="*/ 94996 w 407331"/>
                  <a:gd name="connsiteY21" fmla="*/ 283549 h 418845"/>
                  <a:gd name="connsiteX22" fmla="*/ 78444 w 407331"/>
                  <a:gd name="connsiteY22" fmla="*/ 208703 h 418845"/>
                  <a:gd name="connsiteX23" fmla="*/ 87799 w 407331"/>
                  <a:gd name="connsiteY23" fmla="*/ 149691 h 418845"/>
                  <a:gd name="connsiteX24" fmla="*/ 113707 w 407331"/>
                  <a:gd name="connsiteY24" fmla="*/ 106511 h 418845"/>
                  <a:gd name="connsiteX25" fmla="*/ 153289 w 407331"/>
                  <a:gd name="connsiteY25" fmla="*/ 79163 h 418845"/>
                  <a:gd name="connsiteX26" fmla="*/ 202226 w 407331"/>
                  <a:gd name="connsiteY26" fmla="*/ 69808 h 418845"/>
                  <a:gd name="connsiteX27" fmla="*/ 266996 w 407331"/>
                  <a:gd name="connsiteY27" fmla="*/ 86360 h 418845"/>
                  <a:gd name="connsiteX28" fmla="*/ 311616 w 407331"/>
                  <a:gd name="connsiteY28" fmla="*/ 133858 h 418845"/>
                  <a:gd name="connsiteX29" fmla="*/ 328168 w 407331"/>
                  <a:gd name="connsiteY29" fmla="*/ 208703 h 418845"/>
                  <a:gd name="connsiteX30" fmla="*/ 318812 w 407331"/>
                  <a:gd name="connsiteY30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50410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60" y="410210"/>
                      <a:pt x="165523" y="418846"/>
                      <a:pt x="204385" y="418846"/>
                    </a:cubicBez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10176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5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093" y="267716"/>
                    </a:moveTo>
                    <a:cubicBezTo>
                      <a:pt x="311616" y="284988"/>
                      <a:pt x="302980" y="300101"/>
                      <a:pt x="292185" y="311616"/>
                    </a:cubicBezTo>
                    <a:cubicBezTo>
                      <a:pt x="281390" y="323130"/>
                      <a:pt x="267716" y="332486"/>
                      <a:pt x="252603" y="338963"/>
                    </a:cubicBezTo>
                    <a:cubicBezTo>
                      <a:pt x="237490" y="345440"/>
                      <a:pt x="220938" y="348319"/>
                      <a:pt x="202946" y="348319"/>
                    </a:cubicBezTo>
                    <a:lnTo>
                      <a:pt x="202946" y="348319"/>
                    </a:lnTo>
                    <a:cubicBezTo>
                      <a:pt x="179917" y="348319"/>
                      <a:pt x="159046" y="342561"/>
                      <a:pt x="139615" y="331766"/>
                    </a:cubicBezTo>
                    <a:cubicBezTo>
                      <a:pt x="120904" y="320971"/>
                      <a:pt x="105791" y="304419"/>
                      <a:pt x="94996" y="283549"/>
                    </a:cubicBezTo>
                    <a:cubicBezTo>
                      <a:pt x="84201" y="262678"/>
                      <a:pt x="78444" y="237490"/>
                      <a:pt x="78444" y="208703"/>
                    </a:cubicBezTo>
                    <a:cubicBezTo>
                      <a:pt x="78444" y="179917"/>
                      <a:pt x="81322" y="166963"/>
                      <a:pt x="87799" y="149691"/>
                    </a:cubicBezTo>
                    <a:cubicBezTo>
                      <a:pt x="93557" y="133138"/>
                      <a:pt x="102193" y="118025"/>
                      <a:pt x="113707" y="106511"/>
                    </a:cubicBezTo>
                    <a:cubicBezTo>
                      <a:pt x="124502" y="94276"/>
                      <a:pt x="138176" y="84921"/>
                      <a:pt x="153289" y="79163"/>
                    </a:cubicBezTo>
                    <a:cubicBezTo>
                      <a:pt x="168402" y="73406"/>
                      <a:pt x="184954" y="69808"/>
                      <a:pt x="202226" y="69808"/>
                    </a:cubicBezTo>
                    <a:cubicBezTo>
                      <a:pt x="219498" y="69808"/>
                      <a:pt x="248285" y="75565"/>
                      <a:pt x="266996" y="86360"/>
                    </a:cubicBezTo>
                    <a:cubicBezTo>
                      <a:pt x="285708" y="97155"/>
                      <a:pt x="300821" y="113707"/>
                      <a:pt x="311616" y="133858"/>
                    </a:cubicBezTo>
                    <a:cubicBezTo>
                      <a:pt x="322411" y="154728"/>
                      <a:pt x="328168" y="179197"/>
                      <a:pt x="328168" y="208703"/>
                    </a:cubicBezTo>
                    <a:cubicBezTo>
                      <a:pt x="328168" y="238210"/>
                      <a:pt x="325289" y="249724"/>
                      <a:pt x="318812" y="267716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1" name="Forma libre 20">
                <a:extLst>
                  <a:ext uri="{FF2B5EF4-FFF2-40B4-BE49-F238E27FC236}">
                    <a16:creationId xmlns:a16="http://schemas.microsoft.com/office/drawing/2014/main" id="{776B2D5C-6F46-F7E2-6D4C-ABC76D9596DE}"/>
                  </a:ext>
                </a:extLst>
              </p:cNvPr>
              <p:cNvSpPr/>
              <p:nvPr/>
            </p:nvSpPr>
            <p:spPr>
              <a:xfrm>
                <a:off x="10675545" y="6881494"/>
                <a:ext cx="81322" cy="554143"/>
              </a:xfrm>
              <a:custGeom>
                <a:avLst/>
                <a:gdLst>
                  <a:gd name="connsiteX0" fmla="*/ 0 w 81322"/>
                  <a:gd name="connsiteY0" fmla="*/ 0 h 554143"/>
                  <a:gd name="connsiteX1" fmla="*/ 81323 w 81322"/>
                  <a:gd name="connsiteY1" fmla="*/ 0 h 554143"/>
                  <a:gd name="connsiteX2" fmla="*/ 81323 w 81322"/>
                  <a:gd name="connsiteY2" fmla="*/ 554143 h 554143"/>
                  <a:gd name="connsiteX3" fmla="*/ 0 w 81322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322" h="554143">
                    <a:moveTo>
                      <a:pt x="0" y="0"/>
                    </a:moveTo>
                    <a:lnTo>
                      <a:pt x="81323" y="0"/>
                    </a:lnTo>
                    <a:lnTo>
                      <a:pt x="81323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2" name="Forma libre 21">
                <a:extLst>
                  <a:ext uri="{FF2B5EF4-FFF2-40B4-BE49-F238E27FC236}">
                    <a16:creationId xmlns:a16="http://schemas.microsoft.com/office/drawing/2014/main" id="{8B22FDFB-AA69-26DA-1FC8-0428EAF5BC49}"/>
                  </a:ext>
                </a:extLst>
              </p:cNvPr>
              <p:cNvSpPr/>
              <p:nvPr/>
            </p:nvSpPr>
            <p:spPr>
              <a:xfrm>
                <a:off x="10830273" y="6880774"/>
                <a:ext cx="398695" cy="562059"/>
              </a:xfrm>
              <a:custGeom>
                <a:avLst/>
                <a:gdLst>
                  <a:gd name="connsiteX0" fmla="*/ 307298 w 398695"/>
                  <a:gd name="connsiteY0" fmla="*/ 171281 h 562059"/>
                  <a:gd name="connsiteX1" fmla="*/ 213741 w 398695"/>
                  <a:gd name="connsiteY1" fmla="*/ 144653 h 562059"/>
                  <a:gd name="connsiteX2" fmla="*/ 136737 w 398695"/>
                  <a:gd name="connsiteY2" fmla="*/ 163364 h 562059"/>
                  <a:gd name="connsiteX3" fmla="*/ 84921 w 398695"/>
                  <a:gd name="connsiteY3" fmla="*/ 212302 h 562059"/>
                  <a:gd name="connsiteX4" fmla="*/ 77724 w 398695"/>
                  <a:gd name="connsiteY4" fmla="*/ 224536 h 562059"/>
                  <a:gd name="connsiteX5" fmla="*/ 77724 w 398695"/>
                  <a:gd name="connsiteY5" fmla="*/ 0 h 562059"/>
                  <a:gd name="connsiteX6" fmla="*/ 0 w 398695"/>
                  <a:gd name="connsiteY6" fmla="*/ 0 h 562059"/>
                  <a:gd name="connsiteX7" fmla="*/ 0 w 398695"/>
                  <a:gd name="connsiteY7" fmla="*/ 554144 h 562059"/>
                  <a:gd name="connsiteX8" fmla="*/ 0 w 398695"/>
                  <a:gd name="connsiteY8" fmla="*/ 554144 h 562059"/>
                  <a:gd name="connsiteX9" fmla="*/ 77724 w 398695"/>
                  <a:gd name="connsiteY9" fmla="*/ 554144 h 562059"/>
                  <a:gd name="connsiteX10" fmla="*/ 77724 w 398695"/>
                  <a:gd name="connsiteY10" fmla="*/ 482177 h 562059"/>
                  <a:gd name="connsiteX11" fmla="*/ 84921 w 398695"/>
                  <a:gd name="connsiteY11" fmla="*/ 494411 h 562059"/>
                  <a:gd name="connsiteX12" fmla="*/ 136737 w 398695"/>
                  <a:gd name="connsiteY12" fmla="*/ 543349 h 562059"/>
                  <a:gd name="connsiteX13" fmla="*/ 213741 w 398695"/>
                  <a:gd name="connsiteY13" fmla="*/ 562060 h 562059"/>
                  <a:gd name="connsiteX14" fmla="*/ 213741 w 398695"/>
                  <a:gd name="connsiteY14" fmla="*/ 562060 h 562059"/>
                  <a:gd name="connsiteX15" fmla="*/ 286428 w 398695"/>
                  <a:gd name="connsiteY15" fmla="*/ 546947 h 562059"/>
                  <a:gd name="connsiteX16" fmla="*/ 344721 w 398695"/>
                  <a:gd name="connsiteY16" fmla="*/ 503767 h 562059"/>
                  <a:gd name="connsiteX17" fmla="*/ 384302 w 398695"/>
                  <a:gd name="connsiteY17" fmla="*/ 437557 h 562059"/>
                  <a:gd name="connsiteX18" fmla="*/ 398696 w 398695"/>
                  <a:gd name="connsiteY18" fmla="*/ 353356 h 562059"/>
                  <a:gd name="connsiteX19" fmla="*/ 374227 w 398695"/>
                  <a:gd name="connsiteY19" fmla="*/ 244687 h 562059"/>
                  <a:gd name="connsiteX20" fmla="*/ 308018 w 398695"/>
                  <a:gd name="connsiteY20" fmla="*/ 171281 h 562059"/>
                  <a:gd name="connsiteX21" fmla="*/ 309457 w 398695"/>
                  <a:gd name="connsiteY21" fmla="*/ 412369 h 562059"/>
                  <a:gd name="connsiteX22" fmla="*/ 284268 w 398695"/>
                  <a:gd name="connsiteY22" fmla="*/ 456269 h 562059"/>
                  <a:gd name="connsiteX23" fmla="*/ 246126 w 398695"/>
                  <a:gd name="connsiteY23" fmla="*/ 483616 h 562059"/>
                  <a:gd name="connsiteX24" fmla="*/ 197189 w 398695"/>
                  <a:gd name="connsiteY24" fmla="*/ 492972 h 562059"/>
                  <a:gd name="connsiteX25" fmla="*/ 197189 w 398695"/>
                  <a:gd name="connsiteY25" fmla="*/ 492972 h 562059"/>
                  <a:gd name="connsiteX26" fmla="*/ 110109 w 398695"/>
                  <a:gd name="connsiteY26" fmla="*/ 456269 h 562059"/>
                  <a:gd name="connsiteX27" fmla="*/ 76285 w 398695"/>
                  <a:gd name="connsiteY27" fmla="*/ 353356 h 562059"/>
                  <a:gd name="connsiteX28" fmla="*/ 85641 w 398695"/>
                  <a:gd name="connsiteY28" fmla="*/ 294344 h 562059"/>
                  <a:gd name="connsiteX29" fmla="*/ 110829 w 398695"/>
                  <a:gd name="connsiteY29" fmla="*/ 251164 h 562059"/>
                  <a:gd name="connsiteX30" fmla="*/ 148971 w 398695"/>
                  <a:gd name="connsiteY30" fmla="*/ 223816 h 562059"/>
                  <a:gd name="connsiteX31" fmla="*/ 197189 w 398695"/>
                  <a:gd name="connsiteY31" fmla="*/ 214461 h 562059"/>
                  <a:gd name="connsiteX32" fmla="*/ 284988 w 398695"/>
                  <a:gd name="connsiteY32" fmla="*/ 251164 h 562059"/>
                  <a:gd name="connsiteX33" fmla="*/ 318813 w 398695"/>
                  <a:gd name="connsiteY33" fmla="*/ 353356 h 562059"/>
                  <a:gd name="connsiteX34" fmla="*/ 309457 w 398695"/>
                  <a:gd name="connsiteY34" fmla="*/ 411649 h 56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62059">
                    <a:moveTo>
                      <a:pt x="307298" y="171281"/>
                    </a:moveTo>
                    <a:cubicBezTo>
                      <a:pt x="279951" y="153289"/>
                      <a:pt x="248285" y="144653"/>
                      <a:pt x="213741" y="144653"/>
                    </a:cubicBezTo>
                    <a:cubicBezTo>
                      <a:pt x="179197" y="144653"/>
                      <a:pt x="157607" y="151130"/>
                      <a:pt x="136737" y="163364"/>
                    </a:cubicBezTo>
                    <a:cubicBezTo>
                      <a:pt x="115867" y="175599"/>
                      <a:pt x="98594" y="192151"/>
                      <a:pt x="84921" y="212302"/>
                    </a:cubicBezTo>
                    <a:cubicBezTo>
                      <a:pt x="82042" y="216620"/>
                      <a:pt x="79883" y="220938"/>
                      <a:pt x="77724" y="224536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554144"/>
                    </a:lnTo>
                    <a:lnTo>
                      <a:pt x="0" y="554144"/>
                    </a:lnTo>
                    <a:cubicBezTo>
                      <a:pt x="0" y="554144"/>
                      <a:pt x="77724" y="554144"/>
                      <a:pt x="77724" y="554144"/>
                    </a:cubicBezTo>
                    <a:lnTo>
                      <a:pt x="77724" y="482177"/>
                    </a:lnTo>
                    <a:cubicBezTo>
                      <a:pt x="79883" y="486495"/>
                      <a:pt x="82042" y="490093"/>
                      <a:pt x="84921" y="494411"/>
                    </a:cubicBezTo>
                    <a:cubicBezTo>
                      <a:pt x="97875" y="514562"/>
                      <a:pt x="115147" y="531114"/>
                      <a:pt x="136737" y="543349"/>
                    </a:cubicBezTo>
                    <a:cubicBezTo>
                      <a:pt x="158327" y="555582"/>
                      <a:pt x="183515" y="562060"/>
                      <a:pt x="213741" y="562060"/>
                    </a:cubicBezTo>
                    <a:lnTo>
                      <a:pt x="213741" y="562060"/>
                    </a:lnTo>
                    <a:cubicBezTo>
                      <a:pt x="240369" y="562060"/>
                      <a:pt x="264118" y="557022"/>
                      <a:pt x="286428" y="546947"/>
                    </a:cubicBezTo>
                    <a:cubicBezTo>
                      <a:pt x="308737" y="536871"/>
                      <a:pt x="328168" y="522478"/>
                      <a:pt x="344721" y="503767"/>
                    </a:cubicBezTo>
                    <a:cubicBezTo>
                      <a:pt x="361273" y="485055"/>
                      <a:pt x="374227" y="463465"/>
                      <a:pt x="384302" y="437557"/>
                    </a:cubicBezTo>
                    <a:cubicBezTo>
                      <a:pt x="394378" y="411649"/>
                      <a:pt x="398696" y="383582"/>
                      <a:pt x="398696" y="353356"/>
                    </a:cubicBezTo>
                    <a:cubicBezTo>
                      <a:pt x="398696" y="323130"/>
                      <a:pt x="390779" y="275632"/>
                      <a:pt x="374227" y="244687"/>
                    </a:cubicBezTo>
                    <a:cubicBezTo>
                      <a:pt x="357674" y="213741"/>
                      <a:pt x="336084" y="188553"/>
                      <a:pt x="308018" y="171281"/>
                    </a:cubicBezTo>
                    <a:close/>
                    <a:moveTo>
                      <a:pt x="309457" y="412369"/>
                    </a:moveTo>
                    <a:cubicBezTo>
                      <a:pt x="303699" y="429641"/>
                      <a:pt x="295063" y="444034"/>
                      <a:pt x="284268" y="456269"/>
                    </a:cubicBezTo>
                    <a:cubicBezTo>
                      <a:pt x="273473" y="468503"/>
                      <a:pt x="260519" y="477859"/>
                      <a:pt x="246126" y="483616"/>
                    </a:cubicBezTo>
                    <a:cubicBezTo>
                      <a:pt x="231733" y="489374"/>
                      <a:pt x="215181" y="492972"/>
                      <a:pt x="197189" y="492972"/>
                    </a:cubicBezTo>
                    <a:lnTo>
                      <a:pt x="197189" y="492972"/>
                    </a:lnTo>
                    <a:cubicBezTo>
                      <a:pt x="161925" y="492972"/>
                      <a:pt x="132419" y="480737"/>
                      <a:pt x="110109" y="456269"/>
                    </a:cubicBezTo>
                    <a:cubicBezTo>
                      <a:pt x="87799" y="431800"/>
                      <a:pt x="76285" y="397256"/>
                      <a:pt x="76285" y="353356"/>
                    </a:cubicBezTo>
                    <a:cubicBezTo>
                      <a:pt x="76285" y="309457"/>
                      <a:pt x="79163" y="311616"/>
                      <a:pt x="85641" y="294344"/>
                    </a:cubicBezTo>
                    <a:cubicBezTo>
                      <a:pt x="91398" y="277791"/>
                      <a:pt x="100034" y="262678"/>
                      <a:pt x="110829" y="251164"/>
                    </a:cubicBezTo>
                    <a:cubicBezTo>
                      <a:pt x="121624" y="238929"/>
                      <a:pt x="134578" y="230293"/>
                      <a:pt x="148971" y="223816"/>
                    </a:cubicBezTo>
                    <a:cubicBezTo>
                      <a:pt x="164084" y="218059"/>
                      <a:pt x="179917" y="214461"/>
                      <a:pt x="197189" y="214461"/>
                    </a:cubicBezTo>
                    <a:cubicBezTo>
                      <a:pt x="233172" y="214461"/>
                      <a:pt x="262678" y="226695"/>
                      <a:pt x="284988" y="251164"/>
                    </a:cubicBezTo>
                    <a:cubicBezTo>
                      <a:pt x="307298" y="275632"/>
                      <a:pt x="318813" y="309457"/>
                      <a:pt x="318813" y="353356"/>
                    </a:cubicBezTo>
                    <a:cubicBezTo>
                      <a:pt x="318813" y="397256"/>
                      <a:pt x="315934" y="394377"/>
                      <a:pt x="309457" y="411649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3" name="Forma libre 22">
                <a:extLst>
                  <a:ext uri="{FF2B5EF4-FFF2-40B4-BE49-F238E27FC236}">
                    <a16:creationId xmlns:a16="http://schemas.microsoft.com/office/drawing/2014/main" id="{74F5CA55-B99E-9E22-1013-C3F72A1223D9}"/>
                  </a:ext>
                </a:extLst>
              </p:cNvPr>
              <p:cNvSpPr/>
              <p:nvPr/>
            </p:nvSpPr>
            <p:spPr>
              <a:xfrm>
                <a:off x="11266392" y="7025427"/>
                <a:ext cx="377825" cy="418126"/>
              </a:xfrm>
              <a:custGeom>
                <a:avLst/>
                <a:gdLst>
                  <a:gd name="connsiteX0" fmla="*/ 288586 w 377825"/>
                  <a:gd name="connsiteY0" fmla="*/ 25908 h 418126"/>
                  <a:gd name="connsiteX1" fmla="*/ 192871 w 377825"/>
                  <a:gd name="connsiteY1" fmla="*/ 0 h 418126"/>
                  <a:gd name="connsiteX2" fmla="*/ 115147 w 377825"/>
                  <a:gd name="connsiteY2" fmla="*/ 14393 h 418126"/>
                  <a:gd name="connsiteX3" fmla="*/ 53975 w 377825"/>
                  <a:gd name="connsiteY3" fmla="*/ 56854 h 418126"/>
                  <a:gd name="connsiteX4" fmla="*/ 13673 w 377825"/>
                  <a:gd name="connsiteY4" fmla="*/ 123063 h 418126"/>
                  <a:gd name="connsiteX5" fmla="*/ 0 w 377825"/>
                  <a:gd name="connsiteY5" fmla="*/ 208703 h 418126"/>
                  <a:gd name="connsiteX6" fmla="*/ 25188 w 377825"/>
                  <a:gd name="connsiteY6" fmla="*/ 318093 h 418126"/>
                  <a:gd name="connsiteX7" fmla="*/ 94996 w 377825"/>
                  <a:gd name="connsiteY7" fmla="*/ 391499 h 418126"/>
                  <a:gd name="connsiteX8" fmla="*/ 197188 w 377825"/>
                  <a:gd name="connsiteY8" fmla="*/ 418126 h 418126"/>
                  <a:gd name="connsiteX9" fmla="*/ 197188 w 377825"/>
                  <a:gd name="connsiteY9" fmla="*/ 418126 h 418126"/>
                  <a:gd name="connsiteX10" fmla="*/ 264837 w 377825"/>
                  <a:gd name="connsiteY10" fmla="*/ 408051 h 418126"/>
                  <a:gd name="connsiteX11" fmla="*/ 325289 w 377825"/>
                  <a:gd name="connsiteY11" fmla="*/ 375666 h 418126"/>
                  <a:gd name="connsiteX12" fmla="*/ 372068 w 377825"/>
                  <a:gd name="connsiteY12" fmla="*/ 317373 h 418126"/>
                  <a:gd name="connsiteX13" fmla="*/ 311616 w 377825"/>
                  <a:gd name="connsiteY13" fmla="*/ 279950 h 418126"/>
                  <a:gd name="connsiteX14" fmla="*/ 281390 w 377825"/>
                  <a:gd name="connsiteY14" fmla="*/ 320252 h 418126"/>
                  <a:gd name="connsiteX15" fmla="*/ 242528 w 377825"/>
                  <a:gd name="connsiteY15" fmla="*/ 342561 h 418126"/>
                  <a:gd name="connsiteX16" fmla="*/ 196469 w 377825"/>
                  <a:gd name="connsiteY16" fmla="*/ 349038 h 418126"/>
                  <a:gd name="connsiteX17" fmla="*/ 135297 w 377825"/>
                  <a:gd name="connsiteY17" fmla="*/ 333206 h 418126"/>
                  <a:gd name="connsiteX18" fmla="*/ 92837 w 377825"/>
                  <a:gd name="connsiteY18" fmla="*/ 286427 h 418126"/>
                  <a:gd name="connsiteX19" fmla="*/ 77724 w 377825"/>
                  <a:gd name="connsiteY19" fmla="*/ 226695 h 418126"/>
                  <a:gd name="connsiteX20" fmla="*/ 377105 w 377825"/>
                  <a:gd name="connsiteY20" fmla="*/ 226695 h 418126"/>
                  <a:gd name="connsiteX21" fmla="*/ 377825 w 377825"/>
                  <a:gd name="connsiteY21" fmla="*/ 215900 h 418126"/>
                  <a:gd name="connsiteX22" fmla="*/ 377825 w 377825"/>
                  <a:gd name="connsiteY22" fmla="*/ 205824 h 418126"/>
                  <a:gd name="connsiteX23" fmla="*/ 353356 w 377825"/>
                  <a:gd name="connsiteY23" fmla="*/ 97875 h 418126"/>
                  <a:gd name="connsiteX24" fmla="*/ 287147 w 377825"/>
                  <a:gd name="connsiteY24" fmla="*/ 25908 h 418126"/>
                  <a:gd name="connsiteX25" fmla="*/ 108669 w 377825"/>
                  <a:gd name="connsiteY25" fmla="*/ 102912 h 418126"/>
                  <a:gd name="connsiteX26" fmla="*/ 144653 w 377825"/>
                  <a:gd name="connsiteY26" fmla="*/ 75565 h 418126"/>
                  <a:gd name="connsiteX27" fmla="*/ 192151 w 377825"/>
                  <a:gd name="connsiteY27" fmla="*/ 66209 h 418126"/>
                  <a:gd name="connsiteX28" fmla="*/ 269875 w 377825"/>
                  <a:gd name="connsiteY28" fmla="*/ 100753 h 418126"/>
                  <a:gd name="connsiteX29" fmla="*/ 297942 w 377825"/>
                  <a:gd name="connsiteY29" fmla="*/ 169841 h 418126"/>
                  <a:gd name="connsiteX30" fmla="*/ 81322 w 377825"/>
                  <a:gd name="connsiteY30" fmla="*/ 169841 h 418126"/>
                  <a:gd name="connsiteX31" fmla="*/ 86360 w 377825"/>
                  <a:gd name="connsiteY31" fmla="*/ 148251 h 418126"/>
                  <a:gd name="connsiteX32" fmla="*/ 108669 w 377825"/>
                  <a:gd name="connsiteY32" fmla="*/ 102912 h 418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77825" h="418126">
                    <a:moveTo>
                      <a:pt x="288586" y="25908"/>
                    </a:moveTo>
                    <a:cubicBezTo>
                      <a:pt x="260519" y="8636"/>
                      <a:pt x="228854" y="0"/>
                      <a:pt x="192871" y="0"/>
                    </a:cubicBezTo>
                    <a:cubicBezTo>
                      <a:pt x="156887" y="0"/>
                      <a:pt x="138176" y="5038"/>
                      <a:pt x="115147" y="14393"/>
                    </a:cubicBezTo>
                    <a:cubicBezTo>
                      <a:pt x="91398" y="24469"/>
                      <a:pt x="71247" y="38142"/>
                      <a:pt x="53975" y="56854"/>
                    </a:cubicBezTo>
                    <a:cubicBezTo>
                      <a:pt x="36703" y="75565"/>
                      <a:pt x="23029" y="97155"/>
                      <a:pt x="13673" y="123063"/>
                    </a:cubicBezTo>
                    <a:cubicBezTo>
                      <a:pt x="4318" y="148971"/>
                      <a:pt x="0" y="177038"/>
                      <a:pt x="0" y="208703"/>
                    </a:cubicBezTo>
                    <a:cubicBezTo>
                      <a:pt x="0" y="240369"/>
                      <a:pt x="8636" y="287147"/>
                      <a:pt x="25188" y="318093"/>
                    </a:cubicBezTo>
                    <a:cubicBezTo>
                      <a:pt x="41741" y="349038"/>
                      <a:pt x="65489" y="374227"/>
                      <a:pt x="94996" y="391499"/>
                    </a:cubicBezTo>
                    <a:cubicBezTo>
                      <a:pt x="124502" y="408771"/>
                      <a:pt x="158327" y="418126"/>
                      <a:pt x="197188" y="418126"/>
                    </a:cubicBezTo>
                    <a:lnTo>
                      <a:pt x="197188" y="418126"/>
                    </a:lnTo>
                    <a:cubicBezTo>
                      <a:pt x="220218" y="418126"/>
                      <a:pt x="243247" y="414528"/>
                      <a:pt x="264837" y="408051"/>
                    </a:cubicBezTo>
                    <a:cubicBezTo>
                      <a:pt x="286427" y="401574"/>
                      <a:pt x="306578" y="390779"/>
                      <a:pt x="325289" y="375666"/>
                    </a:cubicBezTo>
                    <a:cubicBezTo>
                      <a:pt x="343281" y="360553"/>
                      <a:pt x="359113" y="341122"/>
                      <a:pt x="372068" y="317373"/>
                    </a:cubicBezTo>
                    <a:lnTo>
                      <a:pt x="311616" y="279950"/>
                    </a:lnTo>
                    <a:cubicBezTo>
                      <a:pt x="302980" y="296503"/>
                      <a:pt x="292904" y="309457"/>
                      <a:pt x="281390" y="320252"/>
                    </a:cubicBezTo>
                    <a:cubicBezTo>
                      <a:pt x="269875" y="330327"/>
                      <a:pt x="256921" y="338243"/>
                      <a:pt x="242528" y="342561"/>
                    </a:cubicBezTo>
                    <a:cubicBezTo>
                      <a:pt x="228134" y="346879"/>
                      <a:pt x="213021" y="349038"/>
                      <a:pt x="196469" y="349038"/>
                    </a:cubicBezTo>
                    <a:cubicBezTo>
                      <a:pt x="179917" y="349038"/>
                      <a:pt x="153289" y="344001"/>
                      <a:pt x="135297" y="333206"/>
                    </a:cubicBezTo>
                    <a:cubicBezTo>
                      <a:pt x="117306" y="322411"/>
                      <a:pt x="102912" y="307298"/>
                      <a:pt x="92837" y="286427"/>
                    </a:cubicBezTo>
                    <a:cubicBezTo>
                      <a:pt x="84921" y="269875"/>
                      <a:pt x="79883" y="249724"/>
                      <a:pt x="77724" y="226695"/>
                    </a:cubicBezTo>
                    <a:lnTo>
                      <a:pt x="377105" y="226695"/>
                    </a:lnTo>
                    <a:cubicBezTo>
                      <a:pt x="377105" y="223097"/>
                      <a:pt x="377825" y="219498"/>
                      <a:pt x="377825" y="215900"/>
                    </a:cubicBezTo>
                    <a:lnTo>
                      <a:pt x="377825" y="205824"/>
                    </a:lnTo>
                    <a:cubicBezTo>
                      <a:pt x="377825" y="164804"/>
                      <a:pt x="369908" y="128820"/>
                      <a:pt x="353356" y="97875"/>
                    </a:cubicBezTo>
                    <a:cubicBezTo>
                      <a:pt x="337523" y="66929"/>
                      <a:pt x="315214" y="43180"/>
                      <a:pt x="287147" y="25908"/>
                    </a:cubicBezTo>
                    <a:close/>
                    <a:moveTo>
                      <a:pt x="108669" y="102912"/>
                    </a:moveTo>
                    <a:cubicBezTo>
                      <a:pt x="118745" y="90678"/>
                      <a:pt x="130259" y="81322"/>
                      <a:pt x="144653" y="75565"/>
                    </a:cubicBezTo>
                    <a:cubicBezTo>
                      <a:pt x="159046" y="69808"/>
                      <a:pt x="174879" y="66209"/>
                      <a:pt x="192151" y="66209"/>
                    </a:cubicBezTo>
                    <a:cubicBezTo>
                      <a:pt x="223816" y="66209"/>
                      <a:pt x="249724" y="77724"/>
                      <a:pt x="269875" y="100753"/>
                    </a:cubicBezTo>
                    <a:cubicBezTo>
                      <a:pt x="284268" y="117306"/>
                      <a:pt x="293624" y="140335"/>
                      <a:pt x="297942" y="169841"/>
                    </a:cubicBezTo>
                    <a:lnTo>
                      <a:pt x="81322" y="169841"/>
                    </a:lnTo>
                    <a:cubicBezTo>
                      <a:pt x="82762" y="161925"/>
                      <a:pt x="84201" y="154728"/>
                      <a:pt x="86360" y="148251"/>
                    </a:cubicBezTo>
                    <a:cubicBezTo>
                      <a:pt x="91398" y="130260"/>
                      <a:pt x="99314" y="115866"/>
                      <a:pt x="108669" y="102912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4" name="Forma libre 23">
                <a:extLst>
                  <a:ext uri="{FF2B5EF4-FFF2-40B4-BE49-F238E27FC236}">
                    <a16:creationId xmlns:a16="http://schemas.microsoft.com/office/drawing/2014/main" id="{CD50DDED-7DDB-71AA-136F-5C9D2DEDCF31}"/>
                  </a:ext>
                </a:extLst>
              </p:cNvPr>
              <p:cNvSpPr/>
              <p:nvPr/>
            </p:nvSpPr>
            <p:spPr>
              <a:xfrm>
                <a:off x="11695313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2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2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5" name="Forma libre 24">
                <a:extLst>
                  <a:ext uri="{FF2B5EF4-FFF2-40B4-BE49-F238E27FC236}">
                    <a16:creationId xmlns:a16="http://schemas.microsoft.com/office/drawing/2014/main" id="{1D6428A9-FD6E-1111-F708-916833A11973}"/>
                  </a:ext>
                </a:extLst>
              </p:cNvPr>
              <p:cNvSpPr/>
              <p:nvPr/>
            </p:nvSpPr>
            <p:spPr>
              <a:xfrm>
                <a:off x="11904736" y="6881494"/>
                <a:ext cx="397975" cy="562779"/>
              </a:xfrm>
              <a:custGeom>
                <a:avLst/>
                <a:gdLst>
                  <a:gd name="connsiteX0" fmla="*/ 320252 w 397975"/>
                  <a:gd name="connsiteY0" fmla="*/ 224536 h 562779"/>
                  <a:gd name="connsiteX1" fmla="*/ 313055 w 397975"/>
                  <a:gd name="connsiteY1" fmla="*/ 212302 h 562779"/>
                  <a:gd name="connsiteX2" fmla="*/ 261239 w 397975"/>
                  <a:gd name="connsiteY2" fmla="*/ 163364 h 562779"/>
                  <a:gd name="connsiteX3" fmla="*/ 184954 w 397975"/>
                  <a:gd name="connsiteY3" fmla="*/ 144653 h 562779"/>
                  <a:gd name="connsiteX4" fmla="*/ 111548 w 397975"/>
                  <a:gd name="connsiteY4" fmla="*/ 159766 h 562779"/>
                  <a:gd name="connsiteX5" fmla="*/ 52536 w 397975"/>
                  <a:gd name="connsiteY5" fmla="*/ 202946 h 562779"/>
                  <a:gd name="connsiteX6" fmla="*/ 13673 w 397975"/>
                  <a:gd name="connsiteY6" fmla="*/ 269155 h 562779"/>
                  <a:gd name="connsiteX7" fmla="*/ 0 w 397975"/>
                  <a:gd name="connsiteY7" fmla="*/ 354076 h 562779"/>
                  <a:gd name="connsiteX8" fmla="*/ 24468 w 397975"/>
                  <a:gd name="connsiteY8" fmla="*/ 462746 h 562779"/>
                  <a:gd name="connsiteX9" fmla="*/ 90678 w 397975"/>
                  <a:gd name="connsiteY9" fmla="*/ 536152 h 562779"/>
                  <a:gd name="connsiteX10" fmla="*/ 184954 w 397975"/>
                  <a:gd name="connsiteY10" fmla="*/ 562779 h 562779"/>
                  <a:gd name="connsiteX11" fmla="*/ 184954 w 397975"/>
                  <a:gd name="connsiteY11" fmla="*/ 562779 h 562779"/>
                  <a:gd name="connsiteX12" fmla="*/ 261239 w 397975"/>
                  <a:gd name="connsiteY12" fmla="*/ 544068 h 562779"/>
                  <a:gd name="connsiteX13" fmla="*/ 313055 w 397975"/>
                  <a:gd name="connsiteY13" fmla="*/ 495131 h 562779"/>
                  <a:gd name="connsiteX14" fmla="*/ 320252 w 397975"/>
                  <a:gd name="connsiteY14" fmla="*/ 482896 h 562779"/>
                  <a:gd name="connsiteX15" fmla="*/ 320252 w 397975"/>
                  <a:gd name="connsiteY15" fmla="*/ 554863 h 562779"/>
                  <a:gd name="connsiteX16" fmla="*/ 397976 w 397975"/>
                  <a:gd name="connsiteY16" fmla="*/ 554863 h 562779"/>
                  <a:gd name="connsiteX17" fmla="*/ 397976 w 397975"/>
                  <a:gd name="connsiteY17" fmla="*/ 0 h 562779"/>
                  <a:gd name="connsiteX18" fmla="*/ 320252 w 397975"/>
                  <a:gd name="connsiteY18" fmla="*/ 0 h 562779"/>
                  <a:gd name="connsiteX19" fmla="*/ 320252 w 397975"/>
                  <a:gd name="connsiteY19" fmla="*/ 224536 h 562779"/>
                  <a:gd name="connsiteX20" fmla="*/ 313055 w 397975"/>
                  <a:gd name="connsiteY20" fmla="*/ 411649 h 562779"/>
                  <a:gd name="connsiteX21" fmla="*/ 287867 w 397975"/>
                  <a:gd name="connsiteY21" fmla="*/ 455549 h 562779"/>
                  <a:gd name="connsiteX22" fmla="*/ 249004 w 397975"/>
                  <a:gd name="connsiteY22" fmla="*/ 482896 h 562779"/>
                  <a:gd name="connsiteX23" fmla="*/ 200067 w 397975"/>
                  <a:gd name="connsiteY23" fmla="*/ 492252 h 562779"/>
                  <a:gd name="connsiteX24" fmla="*/ 200067 w 397975"/>
                  <a:gd name="connsiteY24" fmla="*/ 492252 h 562779"/>
                  <a:gd name="connsiteX25" fmla="*/ 112268 w 397975"/>
                  <a:gd name="connsiteY25" fmla="*/ 455549 h 562779"/>
                  <a:gd name="connsiteX26" fmla="*/ 78443 w 397975"/>
                  <a:gd name="connsiteY26" fmla="*/ 352637 h 562779"/>
                  <a:gd name="connsiteX27" fmla="*/ 87799 w 397975"/>
                  <a:gd name="connsiteY27" fmla="*/ 293624 h 562779"/>
                  <a:gd name="connsiteX28" fmla="*/ 112987 w 397975"/>
                  <a:gd name="connsiteY28" fmla="*/ 250444 h 562779"/>
                  <a:gd name="connsiteX29" fmla="*/ 151130 w 397975"/>
                  <a:gd name="connsiteY29" fmla="*/ 223097 h 562779"/>
                  <a:gd name="connsiteX30" fmla="*/ 200067 w 397975"/>
                  <a:gd name="connsiteY30" fmla="*/ 213741 h 562779"/>
                  <a:gd name="connsiteX31" fmla="*/ 287147 w 397975"/>
                  <a:gd name="connsiteY31" fmla="*/ 250444 h 562779"/>
                  <a:gd name="connsiteX32" fmla="*/ 320971 w 397975"/>
                  <a:gd name="connsiteY32" fmla="*/ 352637 h 562779"/>
                  <a:gd name="connsiteX33" fmla="*/ 312335 w 397975"/>
                  <a:gd name="connsiteY33" fmla="*/ 410929 h 562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97975" h="562779">
                    <a:moveTo>
                      <a:pt x="320252" y="224536"/>
                    </a:moveTo>
                    <a:cubicBezTo>
                      <a:pt x="318092" y="220218"/>
                      <a:pt x="315214" y="215900"/>
                      <a:pt x="313055" y="212302"/>
                    </a:cubicBezTo>
                    <a:cubicBezTo>
                      <a:pt x="299381" y="192151"/>
                      <a:pt x="282109" y="175599"/>
                      <a:pt x="261239" y="163364"/>
                    </a:cubicBezTo>
                    <a:cubicBezTo>
                      <a:pt x="240368" y="151130"/>
                      <a:pt x="214461" y="144653"/>
                      <a:pt x="184954" y="144653"/>
                    </a:cubicBezTo>
                    <a:cubicBezTo>
                      <a:pt x="155448" y="144653"/>
                      <a:pt x="133858" y="149691"/>
                      <a:pt x="111548" y="159766"/>
                    </a:cubicBezTo>
                    <a:cubicBezTo>
                      <a:pt x="89238" y="169841"/>
                      <a:pt x="69807" y="184235"/>
                      <a:pt x="52536" y="202946"/>
                    </a:cubicBezTo>
                    <a:cubicBezTo>
                      <a:pt x="35983" y="221657"/>
                      <a:pt x="23029" y="243967"/>
                      <a:pt x="13673" y="269155"/>
                    </a:cubicBezTo>
                    <a:cubicBezTo>
                      <a:pt x="4318" y="294344"/>
                      <a:pt x="0" y="323130"/>
                      <a:pt x="0" y="354076"/>
                    </a:cubicBezTo>
                    <a:cubicBezTo>
                      <a:pt x="0" y="385022"/>
                      <a:pt x="7916" y="431800"/>
                      <a:pt x="24468" y="462746"/>
                    </a:cubicBezTo>
                    <a:cubicBezTo>
                      <a:pt x="40301" y="494411"/>
                      <a:pt x="62611" y="518879"/>
                      <a:pt x="90678" y="536152"/>
                    </a:cubicBezTo>
                    <a:cubicBezTo>
                      <a:pt x="118745" y="554143"/>
                      <a:pt x="150410" y="562779"/>
                      <a:pt x="184954" y="562779"/>
                    </a:cubicBezTo>
                    <a:lnTo>
                      <a:pt x="184954" y="562779"/>
                    </a:lnTo>
                    <a:cubicBezTo>
                      <a:pt x="214461" y="562779"/>
                      <a:pt x="240368" y="556302"/>
                      <a:pt x="261239" y="544068"/>
                    </a:cubicBezTo>
                    <a:cubicBezTo>
                      <a:pt x="282829" y="531834"/>
                      <a:pt x="300101" y="515281"/>
                      <a:pt x="313055" y="495131"/>
                    </a:cubicBezTo>
                    <a:cubicBezTo>
                      <a:pt x="315214" y="491532"/>
                      <a:pt x="318092" y="487214"/>
                      <a:pt x="320252" y="482896"/>
                    </a:cubicBezTo>
                    <a:lnTo>
                      <a:pt x="320252" y="554863"/>
                    </a:lnTo>
                    <a:lnTo>
                      <a:pt x="397976" y="554863"/>
                    </a:lnTo>
                    <a:lnTo>
                      <a:pt x="397976" y="0"/>
                    </a:lnTo>
                    <a:lnTo>
                      <a:pt x="320252" y="0"/>
                    </a:lnTo>
                    <a:lnTo>
                      <a:pt x="320252" y="224536"/>
                    </a:lnTo>
                    <a:close/>
                    <a:moveTo>
                      <a:pt x="313055" y="411649"/>
                    </a:moveTo>
                    <a:cubicBezTo>
                      <a:pt x="307297" y="428921"/>
                      <a:pt x="298662" y="443314"/>
                      <a:pt x="287867" y="455549"/>
                    </a:cubicBezTo>
                    <a:cubicBezTo>
                      <a:pt x="277072" y="467783"/>
                      <a:pt x="264117" y="477139"/>
                      <a:pt x="249004" y="482896"/>
                    </a:cubicBezTo>
                    <a:cubicBezTo>
                      <a:pt x="233892" y="488654"/>
                      <a:pt x="217339" y="492252"/>
                      <a:pt x="200067" y="492252"/>
                    </a:cubicBezTo>
                    <a:lnTo>
                      <a:pt x="200067" y="492252"/>
                    </a:lnTo>
                    <a:cubicBezTo>
                      <a:pt x="164084" y="492252"/>
                      <a:pt x="134577" y="480018"/>
                      <a:pt x="112268" y="455549"/>
                    </a:cubicBezTo>
                    <a:cubicBezTo>
                      <a:pt x="89958" y="431080"/>
                      <a:pt x="78443" y="396536"/>
                      <a:pt x="78443" y="352637"/>
                    </a:cubicBezTo>
                    <a:cubicBezTo>
                      <a:pt x="78443" y="308737"/>
                      <a:pt x="81322" y="310896"/>
                      <a:pt x="87799" y="293624"/>
                    </a:cubicBezTo>
                    <a:cubicBezTo>
                      <a:pt x="93557" y="277072"/>
                      <a:pt x="102192" y="261959"/>
                      <a:pt x="112987" y="250444"/>
                    </a:cubicBezTo>
                    <a:cubicBezTo>
                      <a:pt x="123782" y="238210"/>
                      <a:pt x="136737" y="229574"/>
                      <a:pt x="151130" y="223097"/>
                    </a:cubicBezTo>
                    <a:cubicBezTo>
                      <a:pt x="165523" y="217339"/>
                      <a:pt x="182076" y="213741"/>
                      <a:pt x="200067" y="213741"/>
                    </a:cubicBezTo>
                    <a:cubicBezTo>
                      <a:pt x="235331" y="213741"/>
                      <a:pt x="264837" y="225975"/>
                      <a:pt x="287147" y="250444"/>
                    </a:cubicBezTo>
                    <a:cubicBezTo>
                      <a:pt x="309457" y="274913"/>
                      <a:pt x="320971" y="308737"/>
                      <a:pt x="320971" y="352637"/>
                    </a:cubicBezTo>
                    <a:cubicBezTo>
                      <a:pt x="320971" y="396536"/>
                      <a:pt x="318092" y="393658"/>
                      <a:pt x="312335" y="410929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6" name="Forma libre 25">
                <a:extLst>
                  <a:ext uri="{FF2B5EF4-FFF2-40B4-BE49-F238E27FC236}">
                    <a16:creationId xmlns:a16="http://schemas.microsoft.com/office/drawing/2014/main" id="{FD5FCAFD-093C-2CA4-705F-0B7876F504C4}"/>
                  </a:ext>
                </a:extLst>
              </p:cNvPr>
              <p:cNvSpPr/>
              <p:nvPr/>
            </p:nvSpPr>
            <p:spPr>
              <a:xfrm>
                <a:off x="12378277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1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8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3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7" name="Forma libre 26">
                <a:extLst>
                  <a:ext uri="{FF2B5EF4-FFF2-40B4-BE49-F238E27FC236}">
                    <a16:creationId xmlns:a16="http://schemas.microsoft.com/office/drawing/2014/main" id="{CE6516EE-2A0C-B2CD-899F-6D1C7EBF6973}"/>
                  </a:ext>
                </a:extLst>
              </p:cNvPr>
              <p:cNvSpPr/>
              <p:nvPr/>
            </p:nvSpPr>
            <p:spPr>
              <a:xfrm>
                <a:off x="12589139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6 w 407331"/>
                  <a:gd name="connsiteY8" fmla="*/ 418846 h 418845"/>
                  <a:gd name="connsiteX9" fmla="*/ 204386 w 407331"/>
                  <a:gd name="connsiteY9" fmla="*/ 418846 h 418845"/>
                  <a:gd name="connsiteX10" fmla="*/ 284988 w 407331"/>
                  <a:gd name="connsiteY10" fmla="*/ 403733 h 418845"/>
                  <a:gd name="connsiteX11" fmla="*/ 349758 w 407331"/>
                  <a:gd name="connsiteY11" fmla="*/ 360553 h 418845"/>
                  <a:gd name="connsiteX12" fmla="*/ 392218 w 407331"/>
                  <a:gd name="connsiteY12" fmla="*/ 294344 h 418845"/>
                  <a:gd name="connsiteX13" fmla="*/ 407331 w 407331"/>
                  <a:gd name="connsiteY13" fmla="*/ 209423 h 418845"/>
                  <a:gd name="connsiteX14" fmla="*/ 380704 w 407331"/>
                  <a:gd name="connsiteY14" fmla="*/ 100034 h 418845"/>
                  <a:gd name="connsiteX15" fmla="*/ 308017 w 407331"/>
                  <a:gd name="connsiteY15" fmla="*/ 26628 h 418845"/>
                  <a:gd name="connsiteX16" fmla="*/ 318812 w 407331"/>
                  <a:gd name="connsiteY16" fmla="*/ 267716 h 418845"/>
                  <a:gd name="connsiteX17" fmla="*/ 292904 w 407331"/>
                  <a:gd name="connsiteY17" fmla="*/ 311616 h 418845"/>
                  <a:gd name="connsiteX18" fmla="*/ 253323 w 407331"/>
                  <a:gd name="connsiteY18" fmla="*/ 338963 h 418845"/>
                  <a:gd name="connsiteX19" fmla="*/ 203666 w 407331"/>
                  <a:gd name="connsiteY19" fmla="*/ 348319 h 418845"/>
                  <a:gd name="connsiteX20" fmla="*/ 203666 w 407331"/>
                  <a:gd name="connsiteY20" fmla="*/ 348319 h 418845"/>
                  <a:gd name="connsiteX21" fmla="*/ 140335 w 407331"/>
                  <a:gd name="connsiteY21" fmla="*/ 331766 h 418845"/>
                  <a:gd name="connsiteX22" fmla="*/ 95716 w 407331"/>
                  <a:gd name="connsiteY22" fmla="*/ 283549 h 418845"/>
                  <a:gd name="connsiteX23" fmla="*/ 79163 w 407331"/>
                  <a:gd name="connsiteY23" fmla="*/ 208703 h 418845"/>
                  <a:gd name="connsiteX24" fmla="*/ 88519 w 407331"/>
                  <a:gd name="connsiteY24" fmla="*/ 149691 h 418845"/>
                  <a:gd name="connsiteX25" fmla="*/ 114427 w 407331"/>
                  <a:gd name="connsiteY25" fmla="*/ 106511 h 418845"/>
                  <a:gd name="connsiteX26" fmla="*/ 154009 w 407331"/>
                  <a:gd name="connsiteY26" fmla="*/ 79163 h 418845"/>
                  <a:gd name="connsiteX27" fmla="*/ 202946 w 407331"/>
                  <a:gd name="connsiteY27" fmla="*/ 69808 h 418845"/>
                  <a:gd name="connsiteX28" fmla="*/ 267716 w 407331"/>
                  <a:gd name="connsiteY28" fmla="*/ 86360 h 418845"/>
                  <a:gd name="connsiteX29" fmla="*/ 312336 w 407331"/>
                  <a:gd name="connsiteY29" fmla="*/ 133858 h 418845"/>
                  <a:gd name="connsiteX30" fmla="*/ 328888 w 407331"/>
                  <a:gd name="connsiteY30" fmla="*/ 208703 h 418845"/>
                  <a:gd name="connsiteX31" fmla="*/ 319532 w 407331"/>
                  <a:gd name="connsiteY31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49691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59" y="410210"/>
                      <a:pt x="165523" y="418846"/>
                      <a:pt x="204386" y="418846"/>
                    </a:cubicBezTo>
                    <a:lnTo>
                      <a:pt x="204386" y="418846"/>
                    </a:ln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09457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6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812" y="267716"/>
                    </a:moveTo>
                    <a:cubicBezTo>
                      <a:pt x="312336" y="284988"/>
                      <a:pt x="303699" y="300101"/>
                      <a:pt x="292904" y="311616"/>
                    </a:cubicBezTo>
                    <a:cubicBezTo>
                      <a:pt x="282109" y="323130"/>
                      <a:pt x="268436" y="332486"/>
                      <a:pt x="253323" y="338963"/>
                    </a:cubicBezTo>
                    <a:cubicBezTo>
                      <a:pt x="238209" y="345440"/>
                      <a:pt x="221657" y="348319"/>
                      <a:pt x="203666" y="348319"/>
                    </a:cubicBezTo>
                    <a:lnTo>
                      <a:pt x="203666" y="348319"/>
                    </a:lnTo>
                    <a:cubicBezTo>
                      <a:pt x="180636" y="348319"/>
                      <a:pt x="159046" y="342561"/>
                      <a:pt x="140335" y="331766"/>
                    </a:cubicBezTo>
                    <a:cubicBezTo>
                      <a:pt x="121624" y="320971"/>
                      <a:pt x="106511" y="304419"/>
                      <a:pt x="95716" y="283549"/>
                    </a:cubicBezTo>
                    <a:cubicBezTo>
                      <a:pt x="84921" y="262678"/>
                      <a:pt x="79163" y="237490"/>
                      <a:pt x="79163" y="208703"/>
                    </a:cubicBezTo>
                    <a:cubicBezTo>
                      <a:pt x="79163" y="179917"/>
                      <a:pt x="82042" y="166963"/>
                      <a:pt x="88519" y="149691"/>
                    </a:cubicBezTo>
                    <a:cubicBezTo>
                      <a:pt x="94996" y="133138"/>
                      <a:pt x="102912" y="118025"/>
                      <a:pt x="114427" y="106511"/>
                    </a:cubicBezTo>
                    <a:cubicBezTo>
                      <a:pt x="125942" y="94996"/>
                      <a:pt x="138896" y="84921"/>
                      <a:pt x="154009" y="79163"/>
                    </a:cubicBezTo>
                    <a:cubicBezTo>
                      <a:pt x="169122" y="73406"/>
                      <a:pt x="185674" y="69808"/>
                      <a:pt x="202946" y="69808"/>
                    </a:cubicBezTo>
                    <a:cubicBezTo>
                      <a:pt x="220218" y="69808"/>
                      <a:pt x="249004" y="75565"/>
                      <a:pt x="267716" y="86360"/>
                    </a:cubicBezTo>
                    <a:cubicBezTo>
                      <a:pt x="286427" y="97155"/>
                      <a:pt x="301541" y="113707"/>
                      <a:pt x="312336" y="133858"/>
                    </a:cubicBezTo>
                    <a:cubicBezTo>
                      <a:pt x="323131" y="154728"/>
                      <a:pt x="328888" y="179197"/>
                      <a:pt x="328888" y="208703"/>
                    </a:cubicBezTo>
                    <a:cubicBezTo>
                      <a:pt x="328888" y="238210"/>
                      <a:pt x="326009" y="249724"/>
                      <a:pt x="319532" y="267716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8" name="Forma libre 27">
                <a:extLst>
                  <a:ext uri="{FF2B5EF4-FFF2-40B4-BE49-F238E27FC236}">
                    <a16:creationId xmlns:a16="http://schemas.microsoft.com/office/drawing/2014/main" id="{FC2D65EC-6051-D611-9C3E-A0F5A0F72D66}"/>
                  </a:ext>
                </a:extLst>
              </p:cNvPr>
              <p:cNvSpPr/>
              <p:nvPr/>
            </p:nvSpPr>
            <p:spPr>
              <a:xfrm>
                <a:off x="13041090" y="6881494"/>
                <a:ext cx="78443" cy="554143"/>
              </a:xfrm>
              <a:custGeom>
                <a:avLst/>
                <a:gdLst>
                  <a:gd name="connsiteX0" fmla="*/ 0 w 78443"/>
                  <a:gd name="connsiteY0" fmla="*/ 0 h 554143"/>
                  <a:gd name="connsiteX1" fmla="*/ 78444 w 78443"/>
                  <a:gd name="connsiteY1" fmla="*/ 0 h 554143"/>
                  <a:gd name="connsiteX2" fmla="*/ 78444 w 78443"/>
                  <a:gd name="connsiteY2" fmla="*/ 554143 h 554143"/>
                  <a:gd name="connsiteX3" fmla="*/ 0 w 78443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43" h="554143">
                    <a:moveTo>
                      <a:pt x="0" y="0"/>
                    </a:moveTo>
                    <a:lnTo>
                      <a:pt x="78444" y="0"/>
                    </a:lnTo>
                    <a:lnTo>
                      <a:pt x="78444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9" name="Forma libre 28">
                <a:extLst>
                  <a:ext uri="{FF2B5EF4-FFF2-40B4-BE49-F238E27FC236}">
                    <a16:creationId xmlns:a16="http://schemas.microsoft.com/office/drawing/2014/main" id="{F08600A7-A89F-7D33-36F3-96D6A749D2C3}"/>
                  </a:ext>
                </a:extLst>
              </p:cNvPr>
              <p:cNvSpPr/>
              <p:nvPr/>
            </p:nvSpPr>
            <p:spPr>
              <a:xfrm>
                <a:off x="13172788" y="7025427"/>
                <a:ext cx="356235" cy="418846"/>
              </a:xfrm>
              <a:custGeom>
                <a:avLst/>
                <a:gdLst>
                  <a:gd name="connsiteX0" fmla="*/ 342562 w 356235"/>
                  <a:gd name="connsiteY0" fmla="*/ 87799 h 418846"/>
                  <a:gd name="connsiteX1" fmla="*/ 302260 w 356235"/>
                  <a:gd name="connsiteY1" fmla="*/ 38142 h 418846"/>
                  <a:gd name="connsiteX2" fmla="*/ 245407 w 356235"/>
                  <a:gd name="connsiteY2" fmla="*/ 9356 h 418846"/>
                  <a:gd name="connsiteX3" fmla="*/ 177758 w 356235"/>
                  <a:gd name="connsiteY3" fmla="*/ 0 h 418846"/>
                  <a:gd name="connsiteX4" fmla="*/ 79163 w 356235"/>
                  <a:gd name="connsiteY4" fmla="*/ 24469 h 418846"/>
                  <a:gd name="connsiteX5" fmla="*/ 14393 w 356235"/>
                  <a:gd name="connsiteY5" fmla="*/ 97875 h 418846"/>
                  <a:gd name="connsiteX6" fmla="*/ 75565 w 356235"/>
                  <a:gd name="connsiteY6" fmla="*/ 132419 h 418846"/>
                  <a:gd name="connsiteX7" fmla="*/ 112988 w 356235"/>
                  <a:gd name="connsiteY7" fmla="*/ 86360 h 418846"/>
                  <a:gd name="connsiteX8" fmla="*/ 176318 w 356235"/>
                  <a:gd name="connsiteY8" fmla="*/ 69808 h 418846"/>
                  <a:gd name="connsiteX9" fmla="*/ 228134 w 356235"/>
                  <a:gd name="connsiteY9" fmla="*/ 79163 h 418846"/>
                  <a:gd name="connsiteX10" fmla="*/ 265557 w 356235"/>
                  <a:gd name="connsiteY10" fmla="*/ 110109 h 418846"/>
                  <a:gd name="connsiteX11" fmla="*/ 279951 w 356235"/>
                  <a:gd name="connsiteY11" fmla="*/ 166243 h 418846"/>
                  <a:gd name="connsiteX12" fmla="*/ 279951 w 356235"/>
                  <a:gd name="connsiteY12" fmla="*/ 210862 h 418846"/>
                  <a:gd name="connsiteX13" fmla="*/ 271314 w 356235"/>
                  <a:gd name="connsiteY13" fmla="*/ 202226 h 418846"/>
                  <a:gd name="connsiteX14" fmla="*/ 163364 w 356235"/>
                  <a:gd name="connsiteY14" fmla="*/ 169841 h 418846"/>
                  <a:gd name="connsiteX15" fmla="*/ 80603 w 356235"/>
                  <a:gd name="connsiteY15" fmla="*/ 184234 h 418846"/>
                  <a:gd name="connsiteX16" fmla="*/ 21590 w 356235"/>
                  <a:gd name="connsiteY16" fmla="*/ 226695 h 418846"/>
                  <a:gd name="connsiteX17" fmla="*/ 0 w 356235"/>
                  <a:gd name="connsiteY17" fmla="*/ 294344 h 418846"/>
                  <a:gd name="connsiteX18" fmla="*/ 20871 w 356235"/>
                  <a:gd name="connsiteY18" fmla="*/ 361992 h 418846"/>
                  <a:gd name="connsiteX19" fmla="*/ 77724 w 356235"/>
                  <a:gd name="connsiteY19" fmla="*/ 404453 h 418846"/>
                  <a:gd name="connsiteX20" fmla="*/ 158327 w 356235"/>
                  <a:gd name="connsiteY20" fmla="*/ 418846 h 418846"/>
                  <a:gd name="connsiteX21" fmla="*/ 268436 w 356235"/>
                  <a:gd name="connsiteY21" fmla="*/ 385022 h 418846"/>
                  <a:gd name="connsiteX22" fmla="*/ 282829 w 356235"/>
                  <a:gd name="connsiteY22" fmla="*/ 369909 h 418846"/>
                  <a:gd name="connsiteX23" fmla="*/ 282829 w 356235"/>
                  <a:gd name="connsiteY23" fmla="*/ 410210 h 418846"/>
                  <a:gd name="connsiteX24" fmla="*/ 356235 w 356235"/>
                  <a:gd name="connsiteY24" fmla="*/ 410210 h 418846"/>
                  <a:gd name="connsiteX25" fmla="*/ 356235 w 356235"/>
                  <a:gd name="connsiteY25" fmla="*/ 159046 h 418846"/>
                  <a:gd name="connsiteX26" fmla="*/ 341122 w 356235"/>
                  <a:gd name="connsiteY26" fmla="*/ 87080 h 418846"/>
                  <a:gd name="connsiteX27" fmla="*/ 254043 w 356235"/>
                  <a:gd name="connsiteY27" fmla="*/ 342561 h 418846"/>
                  <a:gd name="connsiteX28" fmla="*/ 182796 w 356235"/>
                  <a:gd name="connsiteY28" fmla="*/ 359114 h 418846"/>
                  <a:gd name="connsiteX29" fmla="*/ 182796 w 356235"/>
                  <a:gd name="connsiteY29" fmla="*/ 359114 h 418846"/>
                  <a:gd name="connsiteX30" fmla="*/ 110109 w 356235"/>
                  <a:gd name="connsiteY30" fmla="*/ 342561 h 418846"/>
                  <a:gd name="connsiteX31" fmla="*/ 81323 w 356235"/>
                  <a:gd name="connsiteY31" fmla="*/ 294344 h 418846"/>
                  <a:gd name="connsiteX32" fmla="*/ 110109 w 356235"/>
                  <a:gd name="connsiteY32" fmla="*/ 244687 h 418846"/>
                  <a:gd name="connsiteX33" fmla="*/ 182796 w 356235"/>
                  <a:gd name="connsiteY33" fmla="*/ 228134 h 418846"/>
                  <a:gd name="connsiteX34" fmla="*/ 254043 w 356235"/>
                  <a:gd name="connsiteY34" fmla="*/ 244687 h 418846"/>
                  <a:gd name="connsiteX35" fmla="*/ 282829 w 356235"/>
                  <a:gd name="connsiteY35" fmla="*/ 293624 h 418846"/>
                  <a:gd name="connsiteX36" fmla="*/ 254043 w 356235"/>
                  <a:gd name="connsiteY36" fmla="*/ 341842 h 418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356235" h="418846">
                    <a:moveTo>
                      <a:pt x="342562" y="87799"/>
                    </a:moveTo>
                    <a:cubicBezTo>
                      <a:pt x="332486" y="67649"/>
                      <a:pt x="319532" y="51096"/>
                      <a:pt x="302260" y="38142"/>
                    </a:cubicBezTo>
                    <a:cubicBezTo>
                      <a:pt x="284988" y="25188"/>
                      <a:pt x="266277" y="15833"/>
                      <a:pt x="245407" y="9356"/>
                    </a:cubicBezTo>
                    <a:cubicBezTo>
                      <a:pt x="223817" y="3598"/>
                      <a:pt x="201507" y="0"/>
                      <a:pt x="177758" y="0"/>
                    </a:cubicBezTo>
                    <a:cubicBezTo>
                      <a:pt x="141055" y="0"/>
                      <a:pt x="108670" y="7916"/>
                      <a:pt x="79163" y="24469"/>
                    </a:cubicBezTo>
                    <a:cubicBezTo>
                      <a:pt x="50377" y="40301"/>
                      <a:pt x="28067" y="64770"/>
                      <a:pt x="14393" y="97875"/>
                    </a:cubicBezTo>
                    <a:lnTo>
                      <a:pt x="75565" y="132419"/>
                    </a:lnTo>
                    <a:cubicBezTo>
                      <a:pt x="83482" y="112988"/>
                      <a:pt x="95716" y="97875"/>
                      <a:pt x="112988" y="86360"/>
                    </a:cubicBezTo>
                    <a:cubicBezTo>
                      <a:pt x="130260" y="75565"/>
                      <a:pt x="151130" y="69808"/>
                      <a:pt x="176318" y="69808"/>
                    </a:cubicBezTo>
                    <a:cubicBezTo>
                      <a:pt x="201507" y="69808"/>
                      <a:pt x="213022" y="72686"/>
                      <a:pt x="228134" y="79163"/>
                    </a:cubicBezTo>
                    <a:cubicBezTo>
                      <a:pt x="243248" y="85640"/>
                      <a:pt x="256202" y="95716"/>
                      <a:pt x="265557" y="110109"/>
                    </a:cubicBezTo>
                    <a:cubicBezTo>
                      <a:pt x="274913" y="124502"/>
                      <a:pt x="279951" y="143214"/>
                      <a:pt x="279951" y="166243"/>
                    </a:cubicBezTo>
                    <a:lnTo>
                      <a:pt x="279951" y="210862"/>
                    </a:lnTo>
                    <a:cubicBezTo>
                      <a:pt x="277072" y="207984"/>
                      <a:pt x="274193" y="205105"/>
                      <a:pt x="271314" y="202226"/>
                    </a:cubicBezTo>
                    <a:cubicBezTo>
                      <a:pt x="246846" y="180636"/>
                      <a:pt x="210863" y="169841"/>
                      <a:pt x="163364" y="169841"/>
                    </a:cubicBezTo>
                    <a:cubicBezTo>
                      <a:pt x="115867" y="169841"/>
                      <a:pt x="105791" y="174879"/>
                      <a:pt x="80603" y="184234"/>
                    </a:cubicBezTo>
                    <a:cubicBezTo>
                      <a:pt x="55414" y="193590"/>
                      <a:pt x="35983" y="207984"/>
                      <a:pt x="21590" y="226695"/>
                    </a:cubicBezTo>
                    <a:cubicBezTo>
                      <a:pt x="7197" y="245406"/>
                      <a:pt x="0" y="267716"/>
                      <a:pt x="0" y="294344"/>
                    </a:cubicBezTo>
                    <a:cubicBezTo>
                      <a:pt x="0" y="320971"/>
                      <a:pt x="7197" y="343281"/>
                      <a:pt x="20871" y="361992"/>
                    </a:cubicBezTo>
                    <a:cubicBezTo>
                      <a:pt x="34544" y="380704"/>
                      <a:pt x="53975" y="394377"/>
                      <a:pt x="77724" y="404453"/>
                    </a:cubicBezTo>
                    <a:cubicBezTo>
                      <a:pt x="101473" y="414528"/>
                      <a:pt x="128821" y="418846"/>
                      <a:pt x="158327" y="418846"/>
                    </a:cubicBezTo>
                    <a:cubicBezTo>
                      <a:pt x="205825" y="418846"/>
                      <a:pt x="242528" y="407331"/>
                      <a:pt x="268436" y="385022"/>
                    </a:cubicBezTo>
                    <a:cubicBezTo>
                      <a:pt x="273473" y="380704"/>
                      <a:pt x="278511" y="374946"/>
                      <a:pt x="282829" y="369909"/>
                    </a:cubicBezTo>
                    <a:lnTo>
                      <a:pt x="282829" y="410210"/>
                    </a:lnTo>
                    <a:lnTo>
                      <a:pt x="356235" y="410210"/>
                    </a:lnTo>
                    <a:lnTo>
                      <a:pt x="356235" y="159046"/>
                    </a:lnTo>
                    <a:cubicBezTo>
                      <a:pt x="356235" y="130979"/>
                      <a:pt x="351198" y="107230"/>
                      <a:pt x="341122" y="87080"/>
                    </a:cubicBezTo>
                    <a:close/>
                    <a:moveTo>
                      <a:pt x="254043" y="342561"/>
                    </a:moveTo>
                    <a:cubicBezTo>
                      <a:pt x="235331" y="353356"/>
                      <a:pt x="211582" y="359114"/>
                      <a:pt x="182796" y="359114"/>
                    </a:cubicBezTo>
                    <a:lnTo>
                      <a:pt x="182796" y="359114"/>
                    </a:lnTo>
                    <a:cubicBezTo>
                      <a:pt x="154009" y="359114"/>
                      <a:pt x="129540" y="353356"/>
                      <a:pt x="110109" y="342561"/>
                    </a:cubicBezTo>
                    <a:cubicBezTo>
                      <a:pt x="90678" y="331766"/>
                      <a:pt x="81323" y="316653"/>
                      <a:pt x="81323" y="294344"/>
                    </a:cubicBezTo>
                    <a:cubicBezTo>
                      <a:pt x="81323" y="272034"/>
                      <a:pt x="90678" y="255482"/>
                      <a:pt x="110109" y="244687"/>
                    </a:cubicBezTo>
                    <a:cubicBezTo>
                      <a:pt x="129540" y="233892"/>
                      <a:pt x="154009" y="228134"/>
                      <a:pt x="182796" y="228134"/>
                    </a:cubicBezTo>
                    <a:cubicBezTo>
                      <a:pt x="211582" y="228134"/>
                      <a:pt x="235331" y="233892"/>
                      <a:pt x="254043" y="244687"/>
                    </a:cubicBezTo>
                    <a:cubicBezTo>
                      <a:pt x="272754" y="255482"/>
                      <a:pt x="282829" y="272754"/>
                      <a:pt x="282829" y="293624"/>
                    </a:cubicBezTo>
                    <a:cubicBezTo>
                      <a:pt x="282829" y="314494"/>
                      <a:pt x="273473" y="331047"/>
                      <a:pt x="254043" y="341842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0" name="Forma libre 29">
                <a:extLst>
                  <a:ext uri="{FF2B5EF4-FFF2-40B4-BE49-F238E27FC236}">
                    <a16:creationId xmlns:a16="http://schemas.microsoft.com/office/drawing/2014/main" id="{86092157-D05A-1E7B-8B82-124C7D044CD0}"/>
                  </a:ext>
                </a:extLst>
              </p:cNvPr>
              <p:cNvSpPr/>
              <p:nvPr/>
            </p:nvSpPr>
            <p:spPr>
              <a:xfrm>
                <a:off x="13332554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26BF6200-A30F-7F83-49D5-BB66E519A38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719754" y="1138517"/>
            <a:ext cx="2585796" cy="5170803"/>
          </a:xfrm>
          <a:prstGeom prst="roundRect">
            <a:avLst>
              <a:gd name="adj" fmla="val 1974"/>
            </a:avLst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7B2893BE-50A8-4084-EFE0-86499D3D66A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431877" y="1138517"/>
            <a:ext cx="2585796" cy="5170803"/>
          </a:xfrm>
          <a:prstGeom prst="roundRect">
            <a:avLst>
              <a:gd name="adj" fmla="val 1974"/>
            </a:avLst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on the icon to add an image</a:t>
            </a:r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1078DD92-0BA7-F4BA-7583-A89A6C5F937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143999" y="1138517"/>
            <a:ext cx="2639101" cy="5170803"/>
          </a:xfrm>
          <a:prstGeom prst="roundRect">
            <a:avLst>
              <a:gd name="adj" fmla="val 1974"/>
            </a:avLst>
          </a:prstGeo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on the icon to add an image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16D2BA28-8061-E43E-C7C9-2F32CCAC8E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6800" y="1137600"/>
            <a:ext cx="3006000" cy="338775"/>
          </a:xfrm>
          <a:prstGeom prst="rect">
            <a:avLst/>
          </a:prstGeom>
        </p:spPr>
        <p:txBody>
          <a:bodyPr lIns="0"/>
          <a:lstStyle>
            <a:lvl1pPr>
              <a:defRPr b="1">
                <a:solidFill>
                  <a:schemeClr val="accent2"/>
                </a:solidFill>
              </a:defRPr>
            </a:lvl1pPr>
            <a:lvl2pPr>
              <a:defRPr b="0">
                <a:solidFill>
                  <a:schemeClr val="tx1">
                    <a:lumMod val="75000"/>
                  </a:schemeClr>
                </a:solidFill>
              </a:defRPr>
            </a:lvl2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D3AEDFF5-0E64-0564-B559-13E2597A00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6797" y="1543051"/>
            <a:ext cx="3006000" cy="4766270"/>
          </a:xfrm>
          <a:prstGeom prst="rect">
            <a:avLst/>
          </a:prstGeom>
        </p:spPr>
        <p:txBody>
          <a:bodyPr lIns="0"/>
          <a:lstStyle>
            <a:lvl1pPr>
              <a:defRPr b="0"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 b="0">
                <a:solidFill>
                  <a:schemeClr val="tx1">
                    <a:lumMod val="75000"/>
                  </a:schemeClr>
                </a:solidFill>
              </a:defRPr>
            </a:lvl2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90068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26BF6200-A30F-7F83-49D5-BB66E519A38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719754" y="1593272"/>
            <a:ext cx="2585796" cy="4716049"/>
          </a:xfrm>
          <a:prstGeom prst="roundRect">
            <a:avLst>
              <a:gd name="adj" fmla="val 0"/>
            </a:avLst>
          </a:prstGeom>
          <a:solidFill>
            <a:schemeClr val="bg2"/>
          </a:solidFill>
        </p:spPr>
        <p:txBody>
          <a:bodyPr/>
          <a:lstStyle>
            <a:lvl1pPr marL="91440">
              <a:spcAft>
                <a:spcPts val="600"/>
              </a:spcAft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7B2893BE-50A8-4084-EFE0-86499D3D66A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431877" y="1593272"/>
            <a:ext cx="2585796" cy="4716049"/>
          </a:xfrm>
          <a:prstGeom prst="roundRect">
            <a:avLst>
              <a:gd name="adj" fmla="val 0"/>
            </a:avLst>
          </a:prstGeom>
          <a:solidFill>
            <a:schemeClr val="bg2"/>
          </a:solidFill>
        </p:spPr>
        <p:txBody>
          <a:bodyPr/>
          <a:lstStyle>
            <a:lvl1pPr marL="91440">
              <a:spcAft>
                <a:spcPts val="600"/>
              </a:spcAft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1078DD92-0BA7-F4BA-7583-A89A6C5F937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144000" y="1593272"/>
            <a:ext cx="2583312" cy="4716049"/>
          </a:xfrm>
          <a:prstGeom prst="roundRect">
            <a:avLst>
              <a:gd name="adj" fmla="val 0"/>
            </a:avLst>
          </a:prstGeom>
          <a:solidFill>
            <a:schemeClr val="bg2"/>
          </a:solidFill>
        </p:spPr>
        <p:txBody>
          <a:bodyPr/>
          <a:lstStyle>
            <a:lvl1pPr marL="91440">
              <a:spcAft>
                <a:spcPts val="600"/>
              </a:spcAft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  <p:sp>
        <p:nvSpPr>
          <p:cNvPr id="7" name="Round Same-side Corner of Rectangle 8">
            <a:extLst>
              <a:ext uri="{FF2B5EF4-FFF2-40B4-BE49-F238E27FC236}">
                <a16:creationId xmlns:a16="http://schemas.microsoft.com/office/drawing/2014/main" id="{1F7D7629-CEC6-3251-C89F-11E898467E4F}"/>
              </a:ext>
            </a:extLst>
          </p:cNvPr>
          <p:cNvSpPr/>
          <p:nvPr userDrawn="1"/>
        </p:nvSpPr>
        <p:spPr>
          <a:xfrm>
            <a:off x="3719754" y="1120825"/>
            <a:ext cx="2585796" cy="481239"/>
          </a:xfrm>
          <a:prstGeom prst="round2Same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1">
              <a:solidFill>
                <a:schemeClr val="bg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65064DC-7CC0-EC85-1571-C6DEA160D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797" y="177981"/>
            <a:ext cx="9645990" cy="607923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>
              <a:defRPr b="0"/>
            </a:lvl1pPr>
          </a:lstStyle>
          <a:p>
            <a:r>
              <a:rPr lang="es-ES"/>
              <a:t>Haga clic para modificar el título del patrón</a:t>
            </a:r>
            <a:endParaRPr lang="en-US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E76E603A-D3AD-DC62-BE18-7C697A384AC5}"/>
              </a:ext>
            </a:extLst>
          </p:cNvPr>
          <p:cNvGrpSpPr/>
          <p:nvPr userDrawn="1"/>
        </p:nvGrpSpPr>
        <p:grpSpPr>
          <a:xfrm>
            <a:off x="10942961" y="177981"/>
            <a:ext cx="842242" cy="494537"/>
            <a:chOff x="8336629" y="4518109"/>
            <a:chExt cx="5193114" cy="3049227"/>
          </a:xfrm>
        </p:grpSpPr>
        <p:grpSp>
          <p:nvGrpSpPr>
            <p:cNvPr id="12" name="Gráfico 12">
              <a:extLst>
                <a:ext uri="{FF2B5EF4-FFF2-40B4-BE49-F238E27FC236}">
                  <a16:creationId xmlns:a16="http://schemas.microsoft.com/office/drawing/2014/main" id="{21C5AC5C-2680-5FB9-7491-9510556ADF82}"/>
                </a:ext>
              </a:extLst>
            </p:cNvPr>
            <p:cNvGrpSpPr/>
            <p:nvPr/>
          </p:nvGrpSpPr>
          <p:grpSpPr>
            <a:xfrm>
              <a:off x="8336629" y="4518109"/>
              <a:ext cx="5193114" cy="1989158"/>
              <a:chOff x="8336629" y="4518109"/>
              <a:chExt cx="5193114" cy="1989158"/>
            </a:xfrm>
          </p:grpSpPr>
          <p:sp>
            <p:nvSpPr>
              <p:cNvPr id="31" name="Forma libre 30">
                <a:extLst>
                  <a:ext uri="{FF2B5EF4-FFF2-40B4-BE49-F238E27FC236}">
                    <a16:creationId xmlns:a16="http://schemas.microsoft.com/office/drawing/2014/main" id="{F586C902-D9D8-513C-4FC7-952153EEBC4A}"/>
                  </a:ext>
                </a:extLst>
              </p:cNvPr>
              <p:cNvSpPr/>
              <p:nvPr/>
            </p:nvSpPr>
            <p:spPr>
              <a:xfrm>
                <a:off x="10235109" y="4639013"/>
                <a:ext cx="1689777" cy="1868254"/>
              </a:xfrm>
              <a:custGeom>
                <a:avLst/>
                <a:gdLst>
                  <a:gd name="connsiteX0" fmla="*/ 1241425 w 1689777"/>
                  <a:gd name="connsiteY0" fmla="*/ 115866 h 1868254"/>
                  <a:gd name="connsiteX1" fmla="*/ 763566 w 1689777"/>
                  <a:gd name="connsiteY1" fmla="*/ 0 h 1868254"/>
                  <a:gd name="connsiteX2" fmla="*/ 0 w 1689777"/>
                  <a:gd name="connsiteY2" fmla="*/ 0 h 1868254"/>
                  <a:gd name="connsiteX3" fmla="*/ 0 w 1689777"/>
                  <a:gd name="connsiteY3" fmla="*/ 1868255 h 1868254"/>
                  <a:gd name="connsiteX4" fmla="*/ 763566 w 1689777"/>
                  <a:gd name="connsiteY4" fmla="*/ 1868255 h 1868254"/>
                  <a:gd name="connsiteX5" fmla="*/ 1241425 w 1689777"/>
                  <a:gd name="connsiteY5" fmla="*/ 1752388 h 1868254"/>
                  <a:gd name="connsiteX6" fmla="*/ 1569593 w 1689777"/>
                  <a:gd name="connsiteY6" fmla="*/ 1425660 h 1868254"/>
                  <a:gd name="connsiteX7" fmla="*/ 1689778 w 1689777"/>
                  <a:gd name="connsiteY7" fmla="*/ 934847 h 1868254"/>
                  <a:gd name="connsiteX8" fmla="*/ 1569593 w 1689777"/>
                  <a:gd name="connsiteY8" fmla="*/ 442595 h 1868254"/>
                  <a:gd name="connsiteX9" fmla="*/ 1241425 w 1689777"/>
                  <a:gd name="connsiteY9" fmla="*/ 117306 h 1868254"/>
                  <a:gd name="connsiteX10" fmla="*/ 1241425 w 1689777"/>
                  <a:gd name="connsiteY10" fmla="*/ 117306 h 1868254"/>
                  <a:gd name="connsiteX11" fmla="*/ 1196086 w 1689777"/>
                  <a:gd name="connsiteY11" fmla="*/ 1234228 h 1868254"/>
                  <a:gd name="connsiteX12" fmla="*/ 1025525 w 1689777"/>
                  <a:gd name="connsiteY12" fmla="*/ 1430697 h 1868254"/>
                  <a:gd name="connsiteX13" fmla="*/ 736939 w 1689777"/>
                  <a:gd name="connsiteY13" fmla="*/ 1499785 h 1868254"/>
                  <a:gd name="connsiteX14" fmla="*/ 419566 w 1689777"/>
                  <a:gd name="connsiteY14" fmla="*/ 1499785 h 1868254"/>
                  <a:gd name="connsiteX15" fmla="*/ 419566 w 1689777"/>
                  <a:gd name="connsiteY15" fmla="*/ 367750 h 1868254"/>
                  <a:gd name="connsiteX16" fmla="*/ 736939 w 1689777"/>
                  <a:gd name="connsiteY16" fmla="*/ 367750 h 1868254"/>
                  <a:gd name="connsiteX17" fmla="*/ 1025525 w 1689777"/>
                  <a:gd name="connsiteY17" fmla="*/ 436838 h 1868254"/>
                  <a:gd name="connsiteX18" fmla="*/ 1196086 w 1689777"/>
                  <a:gd name="connsiteY18" fmla="*/ 633307 h 1868254"/>
                  <a:gd name="connsiteX19" fmla="*/ 1252220 w 1689777"/>
                  <a:gd name="connsiteY19" fmla="*/ 933408 h 1868254"/>
                  <a:gd name="connsiteX20" fmla="*/ 1196086 w 1689777"/>
                  <a:gd name="connsiteY20" fmla="*/ 1233509 h 1868254"/>
                  <a:gd name="connsiteX21" fmla="*/ 1196086 w 1689777"/>
                  <a:gd name="connsiteY21" fmla="*/ 123350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689777" h="1868254">
                    <a:moveTo>
                      <a:pt x="1241425" y="115866"/>
                    </a:moveTo>
                    <a:cubicBezTo>
                      <a:pt x="1102529" y="38142"/>
                      <a:pt x="943483" y="0"/>
                      <a:pt x="763566" y="0"/>
                    </a:cubicBezTo>
                    <a:lnTo>
                      <a:pt x="0" y="0"/>
                    </a:lnTo>
                    <a:lnTo>
                      <a:pt x="0" y="1868255"/>
                    </a:lnTo>
                    <a:lnTo>
                      <a:pt x="763566" y="1868255"/>
                    </a:lnTo>
                    <a:cubicBezTo>
                      <a:pt x="943483" y="1868255"/>
                      <a:pt x="1102529" y="1829393"/>
                      <a:pt x="1241425" y="1752388"/>
                    </a:cubicBezTo>
                    <a:cubicBezTo>
                      <a:pt x="1380321" y="1674664"/>
                      <a:pt x="1489710" y="1565995"/>
                      <a:pt x="1569593" y="1425660"/>
                    </a:cubicBezTo>
                    <a:cubicBezTo>
                      <a:pt x="1649476" y="1285325"/>
                      <a:pt x="1689778" y="1121241"/>
                      <a:pt x="1689778" y="934847"/>
                    </a:cubicBezTo>
                    <a:cubicBezTo>
                      <a:pt x="1689778" y="748453"/>
                      <a:pt x="1649476" y="582210"/>
                      <a:pt x="1569593" y="442595"/>
                    </a:cubicBezTo>
                    <a:cubicBezTo>
                      <a:pt x="1489710" y="302980"/>
                      <a:pt x="1380321" y="194310"/>
                      <a:pt x="1241425" y="117306"/>
                    </a:cubicBezTo>
                    <a:lnTo>
                      <a:pt x="1241425" y="117306"/>
                    </a:lnTo>
                    <a:close/>
                    <a:moveTo>
                      <a:pt x="1196086" y="1234228"/>
                    </a:moveTo>
                    <a:cubicBezTo>
                      <a:pt x="1158664" y="1319149"/>
                      <a:pt x="1101810" y="1383919"/>
                      <a:pt x="1025525" y="1430697"/>
                    </a:cubicBezTo>
                    <a:cubicBezTo>
                      <a:pt x="949240" y="1476756"/>
                      <a:pt x="852805" y="1499785"/>
                      <a:pt x="736939" y="1499785"/>
                    </a:cubicBezTo>
                    <a:lnTo>
                      <a:pt x="419566" y="1499785"/>
                    </a:lnTo>
                    <a:lnTo>
                      <a:pt x="419566" y="367750"/>
                    </a:lnTo>
                    <a:lnTo>
                      <a:pt x="736939" y="367750"/>
                    </a:lnTo>
                    <a:cubicBezTo>
                      <a:pt x="852805" y="367750"/>
                      <a:pt x="948521" y="390779"/>
                      <a:pt x="1025525" y="436838"/>
                    </a:cubicBezTo>
                    <a:cubicBezTo>
                      <a:pt x="1101810" y="482896"/>
                      <a:pt x="1158664" y="548386"/>
                      <a:pt x="1196086" y="633307"/>
                    </a:cubicBezTo>
                    <a:cubicBezTo>
                      <a:pt x="1233509" y="718227"/>
                      <a:pt x="1252220" y="818261"/>
                      <a:pt x="1252220" y="933408"/>
                    </a:cubicBezTo>
                    <a:cubicBezTo>
                      <a:pt x="1252220" y="1048554"/>
                      <a:pt x="1233509" y="1149308"/>
                      <a:pt x="1196086" y="1233509"/>
                    </a:cubicBezTo>
                    <a:lnTo>
                      <a:pt x="1196086" y="1233509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8" name="Forma libre 47">
                <a:extLst>
                  <a:ext uri="{FF2B5EF4-FFF2-40B4-BE49-F238E27FC236}">
                    <a16:creationId xmlns:a16="http://schemas.microsoft.com/office/drawing/2014/main" id="{BD55F5DC-7378-8462-CD84-F40A1291F8B8}"/>
                  </a:ext>
                </a:extLst>
              </p:cNvPr>
              <p:cNvSpPr/>
              <p:nvPr/>
            </p:nvSpPr>
            <p:spPr>
              <a:xfrm>
                <a:off x="12200519" y="4639013"/>
                <a:ext cx="1329224" cy="1868254"/>
              </a:xfrm>
              <a:custGeom>
                <a:avLst/>
                <a:gdLst>
                  <a:gd name="connsiteX0" fmla="*/ 1329224 w 1329224"/>
                  <a:gd name="connsiteY0" fmla="*/ 368469 h 1868254"/>
                  <a:gd name="connsiteX1" fmla="*/ 1329224 w 1329224"/>
                  <a:gd name="connsiteY1" fmla="*/ 0 h 1868254"/>
                  <a:gd name="connsiteX2" fmla="*/ 419566 w 1329224"/>
                  <a:gd name="connsiteY2" fmla="*/ 0 h 1868254"/>
                  <a:gd name="connsiteX3" fmla="*/ 176318 w 1329224"/>
                  <a:gd name="connsiteY3" fmla="*/ 0 h 1868254"/>
                  <a:gd name="connsiteX4" fmla="*/ 0 w 1329224"/>
                  <a:gd name="connsiteY4" fmla="*/ 0 h 1868254"/>
                  <a:gd name="connsiteX5" fmla="*/ 0 w 1329224"/>
                  <a:gd name="connsiteY5" fmla="*/ 1868255 h 1868254"/>
                  <a:gd name="connsiteX6" fmla="*/ 176318 w 1329224"/>
                  <a:gd name="connsiteY6" fmla="*/ 1868255 h 1868254"/>
                  <a:gd name="connsiteX7" fmla="*/ 419566 w 1329224"/>
                  <a:gd name="connsiteY7" fmla="*/ 1868255 h 1868254"/>
                  <a:gd name="connsiteX8" fmla="*/ 1329224 w 1329224"/>
                  <a:gd name="connsiteY8" fmla="*/ 1868255 h 1868254"/>
                  <a:gd name="connsiteX9" fmla="*/ 1329224 w 1329224"/>
                  <a:gd name="connsiteY9" fmla="*/ 1499785 h 1868254"/>
                  <a:gd name="connsiteX10" fmla="*/ 419566 w 1329224"/>
                  <a:gd name="connsiteY10" fmla="*/ 1499785 h 1868254"/>
                  <a:gd name="connsiteX11" fmla="*/ 419566 w 1329224"/>
                  <a:gd name="connsiteY11" fmla="*/ 1088856 h 1868254"/>
                  <a:gd name="connsiteX12" fmla="*/ 1214797 w 1329224"/>
                  <a:gd name="connsiteY12" fmla="*/ 1088856 h 1868254"/>
                  <a:gd name="connsiteX13" fmla="*/ 1214797 w 1329224"/>
                  <a:gd name="connsiteY13" fmla="*/ 731181 h 1868254"/>
                  <a:gd name="connsiteX14" fmla="*/ 419566 w 1329224"/>
                  <a:gd name="connsiteY14" fmla="*/ 731181 h 1868254"/>
                  <a:gd name="connsiteX15" fmla="*/ 419566 w 1329224"/>
                  <a:gd name="connsiteY15" fmla="*/ 368469 h 1868254"/>
                  <a:gd name="connsiteX16" fmla="*/ 1329224 w 1329224"/>
                  <a:gd name="connsiteY16" fmla="*/ 36846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29224" h="1868254">
                    <a:moveTo>
                      <a:pt x="1329224" y="368469"/>
                    </a:moveTo>
                    <a:lnTo>
                      <a:pt x="1329224" y="0"/>
                    </a:lnTo>
                    <a:lnTo>
                      <a:pt x="419566" y="0"/>
                    </a:lnTo>
                    <a:lnTo>
                      <a:pt x="176318" y="0"/>
                    </a:lnTo>
                    <a:lnTo>
                      <a:pt x="0" y="0"/>
                    </a:lnTo>
                    <a:lnTo>
                      <a:pt x="0" y="1868255"/>
                    </a:lnTo>
                    <a:lnTo>
                      <a:pt x="176318" y="1868255"/>
                    </a:lnTo>
                    <a:lnTo>
                      <a:pt x="419566" y="1868255"/>
                    </a:lnTo>
                    <a:lnTo>
                      <a:pt x="1329224" y="1868255"/>
                    </a:lnTo>
                    <a:lnTo>
                      <a:pt x="1329224" y="1499785"/>
                    </a:lnTo>
                    <a:lnTo>
                      <a:pt x="419566" y="1499785"/>
                    </a:lnTo>
                    <a:lnTo>
                      <a:pt x="419566" y="1088856"/>
                    </a:lnTo>
                    <a:lnTo>
                      <a:pt x="1214797" y="1088856"/>
                    </a:lnTo>
                    <a:lnTo>
                      <a:pt x="1214797" y="731181"/>
                    </a:lnTo>
                    <a:lnTo>
                      <a:pt x="419566" y="731181"/>
                    </a:lnTo>
                    <a:lnTo>
                      <a:pt x="419566" y="368469"/>
                    </a:lnTo>
                    <a:lnTo>
                      <a:pt x="1329224" y="368469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9" name="Forma libre 48">
                <a:extLst>
                  <a:ext uri="{FF2B5EF4-FFF2-40B4-BE49-F238E27FC236}">
                    <a16:creationId xmlns:a16="http://schemas.microsoft.com/office/drawing/2014/main" id="{2DF1D214-67E1-687D-6F87-F5430618D2F3}"/>
                  </a:ext>
                </a:extLst>
              </p:cNvPr>
              <p:cNvSpPr/>
              <p:nvPr/>
            </p:nvSpPr>
            <p:spPr>
              <a:xfrm>
                <a:off x="9051788" y="5363755"/>
                <a:ext cx="923432" cy="682652"/>
              </a:xfrm>
              <a:custGeom>
                <a:avLst/>
                <a:gdLst>
                  <a:gd name="connsiteX0" fmla="*/ 904810 w 923432"/>
                  <a:gd name="connsiteY0" fmla="*/ 320933 h 682652"/>
                  <a:gd name="connsiteX1" fmla="*/ 510433 w 923432"/>
                  <a:gd name="connsiteY1" fmla="*/ 56096 h 682652"/>
                  <a:gd name="connsiteX2" fmla="*/ 306047 w 923432"/>
                  <a:gd name="connsiteY2" fmla="*/ 1401 h 682652"/>
                  <a:gd name="connsiteX3" fmla="*/ 10984 w 923432"/>
                  <a:gd name="connsiteY3" fmla="*/ 253284 h 682652"/>
                  <a:gd name="connsiteX4" fmla="*/ 5227 w 923432"/>
                  <a:gd name="connsiteY4" fmla="*/ 410172 h 682652"/>
                  <a:gd name="connsiteX5" fmla="*/ 113177 w 923432"/>
                  <a:gd name="connsiteY5" fmla="*/ 601603 h 682652"/>
                  <a:gd name="connsiteX6" fmla="*/ 520508 w 923432"/>
                  <a:gd name="connsiteY6" fmla="*/ 623193 h 682652"/>
                  <a:gd name="connsiteX7" fmla="*/ 902651 w 923432"/>
                  <a:gd name="connsiteY7" fmla="*/ 365552 h 682652"/>
                  <a:gd name="connsiteX8" fmla="*/ 904090 w 923432"/>
                  <a:gd name="connsiteY8" fmla="*/ 320213 h 682652"/>
                  <a:gd name="connsiteX9" fmla="*/ 904090 w 923432"/>
                  <a:gd name="connsiteY9" fmla="*/ 320213 h 682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23432" h="682652">
                    <a:moveTo>
                      <a:pt x="904810" y="320933"/>
                    </a:moveTo>
                    <a:cubicBezTo>
                      <a:pt x="774550" y="230975"/>
                      <a:pt x="647889" y="135259"/>
                      <a:pt x="510433" y="56096"/>
                    </a:cubicBezTo>
                    <a:cubicBezTo>
                      <a:pt x="447822" y="20112"/>
                      <a:pt x="379453" y="-6515"/>
                      <a:pt x="306047" y="1401"/>
                    </a:cubicBezTo>
                    <a:cubicBezTo>
                      <a:pt x="152758" y="18673"/>
                      <a:pt x="54164" y="105033"/>
                      <a:pt x="10984" y="253284"/>
                    </a:cubicBezTo>
                    <a:cubicBezTo>
                      <a:pt x="-4849" y="307979"/>
                      <a:pt x="-531" y="385703"/>
                      <a:pt x="5227" y="410172"/>
                    </a:cubicBezTo>
                    <a:cubicBezTo>
                      <a:pt x="23218" y="483578"/>
                      <a:pt x="52725" y="552666"/>
                      <a:pt x="113177" y="601603"/>
                    </a:cubicBezTo>
                    <a:cubicBezTo>
                      <a:pt x="239838" y="703076"/>
                      <a:pt x="379453" y="708114"/>
                      <a:pt x="520508" y="623193"/>
                    </a:cubicBezTo>
                    <a:cubicBezTo>
                      <a:pt x="652207" y="544030"/>
                      <a:pt x="775990" y="452632"/>
                      <a:pt x="902651" y="365552"/>
                    </a:cubicBezTo>
                    <a:cubicBezTo>
                      <a:pt x="927120" y="349000"/>
                      <a:pt x="932877" y="339644"/>
                      <a:pt x="904090" y="320213"/>
                    </a:cubicBezTo>
                    <a:lnTo>
                      <a:pt x="904090" y="320213"/>
                    </a:lnTo>
                    <a:close/>
                  </a:path>
                </a:pathLst>
              </a:custGeom>
              <a:solidFill>
                <a:srgbClr val="0DA9FF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grpSp>
            <p:nvGrpSpPr>
              <p:cNvPr id="50" name="Gráfico 12">
                <a:extLst>
                  <a:ext uri="{FF2B5EF4-FFF2-40B4-BE49-F238E27FC236}">
                    <a16:creationId xmlns:a16="http://schemas.microsoft.com/office/drawing/2014/main" id="{66B22F30-BDA1-90D8-FED3-7A27A3165CF4}"/>
                  </a:ext>
                </a:extLst>
              </p:cNvPr>
              <p:cNvGrpSpPr/>
              <p:nvPr/>
            </p:nvGrpSpPr>
            <p:grpSpPr>
              <a:xfrm>
                <a:off x="8336629" y="4518109"/>
                <a:ext cx="489373" cy="1989158"/>
                <a:chOff x="8336629" y="4518109"/>
                <a:chExt cx="489373" cy="1989158"/>
              </a:xfrm>
              <a:solidFill>
                <a:srgbClr val="00A443"/>
              </a:solidFill>
            </p:grpSpPr>
            <p:sp>
              <p:nvSpPr>
                <p:cNvPr id="51" name="Forma libre 50">
                  <a:extLst>
                    <a:ext uri="{FF2B5EF4-FFF2-40B4-BE49-F238E27FC236}">
                      <a16:creationId xmlns:a16="http://schemas.microsoft.com/office/drawing/2014/main" id="{013ACAE1-72E9-2319-BEDA-2FE55640A870}"/>
                    </a:ext>
                  </a:extLst>
                </p:cNvPr>
                <p:cNvSpPr/>
                <p:nvPr/>
              </p:nvSpPr>
              <p:spPr>
                <a:xfrm>
                  <a:off x="8385566" y="5196035"/>
                  <a:ext cx="392218" cy="1311232"/>
                </a:xfrm>
                <a:custGeom>
                  <a:avLst/>
                  <a:gdLst>
                    <a:gd name="connsiteX0" fmla="*/ 0 w 392218"/>
                    <a:gd name="connsiteY0" fmla="*/ 0 h 1311232"/>
                    <a:gd name="connsiteX1" fmla="*/ 392218 w 392218"/>
                    <a:gd name="connsiteY1" fmla="*/ 0 h 1311232"/>
                    <a:gd name="connsiteX2" fmla="*/ 392218 w 392218"/>
                    <a:gd name="connsiteY2" fmla="*/ 1311233 h 1311232"/>
                    <a:gd name="connsiteX3" fmla="*/ 0 w 392218"/>
                    <a:gd name="connsiteY3" fmla="*/ 1311233 h 1311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2218" h="1311232">
                      <a:moveTo>
                        <a:pt x="0" y="0"/>
                      </a:moveTo>
                      <a:lnTo>
                        <a:pt x="392218" y="0"/>
                      </a:lnTo>
                      <a:lnTo>
                        <a:pt x="392218" y="1311233"/>
                      </a:lnTo>
                      <a:lnTo>
                        <a:pt x="0" y="1311233"/>
                      </a:lnTo>
                      <a:close/>
                    </a:path>
                  </a:pathLst>
                </a:custGeom>
                <a:solidFill>
                  <a:srgbClr val="00A443"/>
                </a:solidFill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  <p:sp>
              <p:nvSpPr>
                <p:cNvPr id="52" name="Forma libre 51">
                  <a:extLst>
                    <a:ext uri="{FF2B5EF4-FFF2-40B4-BE49-F238E27FC236}">
                      <a16:creationId xmlns:a16="http://schemas.microsoft.com/office/drawing/2014/main" id="{5380E624-7A60-3695-FFE7-E19746572E54}"/>
                    </a:ext>
                  </a:extLst>
                </p:cNvPr>
                <p:cNvSpPr/>
                <p:nvPr/>
              </p:nvSpPr>
              <p:spPr>
                <a:xfrm>
                  <a:off x="8336629" y="4518109"/>
                  <a:ext cx="489373" cy="489373"/>
                </a:xfrm>
                <a:custGeom>
                  <a:avLst/>
                  <a:gdLst>
                    <a:gd name="connsiteX0" fmla="*/ 489373 w 489373"/>
                    <a:gd name="connsiteY0" fmla="*/ 244687 h 489373"/>
                    <a:gd name="connsiteX1" fmla="*/ 244687 w 489373"/>
                    <a:gd name="connsiteY1" fmla="*/ 489373 h 489373"/>
                    <a:gd name="connsiteX2" fmla="*/ 0 w 489373"/>
                    <a:gd name="connsiteY2" fmla="*/ 244687 h 489373"/>
                    <a:gd name="connsiteX3" fmla="*/ 244687 w 489373"/>
                    <a:gd name="connsiteY3" fmla="*/ 0 h 489373"/>
                    <a:gd name="connsiteX4" fmla="*/ 489373 w 489373"/>
                    <a:gd name="connsiteY4" fmla="*/ 244687 h 4893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9373" h="489373">
                      <a:moveTo>
                        <a:pt x="489373" y="244687"/>
                      </a:moveTo>
                      <a:cubicBezTo>
                        <a:pt x="489373" y="379823"/>
                        <a:pt x="379823" y="489373"/>
                        <a:pt x="244687" y="489373"/>
                      </a:cubicBezTo>
                      <a:cubicBezTo>
                        <a:pt x="109550" y="489373"/>
                        <a:pt x="0" y="379823"/>
                        <a:pt x="0" y="244687"/>
                      </a:cubicBezTo>
                      <a:cubicBezTo>
                        <a:pt x="0" y="109550"/>
                        <a:pt x="109550" y="0"/>
                        <a:pt x="244687" y="0"/>
                      </a:cubicBezTo>
                      <a:cubicBezTo>
                        <a:pt x="379823" y="0"/>
                        <a:pt x="489373" y="109550"/>
                        <a:pt x="489373" y="244687"/>
                      </a:cubicBezTo>
                      <a:close/>
                    </a:path>
                  </a:pathLst>
                </a:custGeom>
                <a:solidFill>
                  <a:srgbClr val="00A443"/>
                </a:solidFill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</p:grpSp>
        </p:grpSp>
        <p:grpSp>
          <p:nvGrpSpPr>
            <p:cNvPr id="13" name="Gráfico 12">
              <a:extLst>
                <a:ext uri="{FF2B5EF4-FFF2-40B4-BE49-F238E27FC236}">
                  <a16:creationId xmlns:a16="http://schemas.microsoft.com/office/drawing/2014/main" id="{95BF0654-CD39-2A7F-CA81-EEA7060ECB88}"/>
                </a:ext>
              </a:extLst>
            </p:cNvPr>
            <p:cNvGrpSpPr/>
            <p:nvPr/>
          </p:nvGrpSpPr>
          <p:grpSpPr>
            <a:xfrm>
              <a:off x="8340227" y="6873578"/>
              <a:ext cx="5188796" cy="693758"/>
              <a:chOff x="8340227" y="6873578"/>
              <a:chExt cx="5188796" cy="693758"/>
            </a:xfrm>
            <a:solidFill>
              <a:srgbClr val="00A443"/>
            </a:solidFill>
          </p:grpSpPr>
          <p:sp>
            <p:nvSpPr>
              <p:cNvPr id="14" name="Forma libre 13">
                <a:extLst>
                  <a:ext uri="{FF2B5EF4-FFF2-40B4-BE49-F238E27FC236}">
                    <a16:creationId xmlns:a16="http://schemas.microsoft.com/office/drawing/2014/main" id="{36EBE3D7-0AFA-0F5B-E4B0-078B808768F1}"/>
                  </a:ext>
                </a:extLst>
              </p:cNvPr>
              <p:cNvSpPr/>
              <p:nvPr/>
            </p:nvSpPr>
            <p:spPr>
              <a:xfrm>
                <a:off x="8340227" y="6873578"/>
                <a:ext cx="534712" cy="570695"/>
              </a:xfrm>
              <a:custGeom>
                <a:avLst/>
                <a:gdLst>
                  <a:gd name="connsiteX0" fmla="*/ 271314 w 534712"/>
                  <a:gd name="connsiteY0" fmla="*/ 266277 h 570695"/>
                  <a:gd name="connsiteX1" fmla="*/ 271314 w 534712"/>
                  <a:gd name="connsiteY1" fmla="*/ 336804 h 570695"/>
                  <a:gd name="connsiteX2" fmla="*/ 447633 w 534712"/>
                  <a:gd name="connsiteY2" fmla="*/ 336804 h 570695"/>
                  <a:gd name="connsiteX3" fmla="*/ 426762 w 534712"/>
                  <a:gd name="connsiteY3" fmla="*/ 408771 h 570695"/>
                  <a:gd name="connsiteX4" fmla="*/ 366310 w 534712"/>
                  <a:gd name="connsiteY4" fmla="*/ 472101 h 570695"/>
                  <a:gd name="connsiteX5" fmla="*/ 271314 w 534712"/>
                  <a:gd name="connsiteY5" fmla="*/ 494411 h 570695"/>
                  <a:gd name="connsiteX6" fmla="*/ 177758 w 534712"/>
                  <a:gd name="connsiteY6" fmla="*/ 469222 h 570695"/>
                  <a:gd name="connsiteX7" fmla="*/ 110109 w 534712"/>
                  <a:gd name="connsiteY7" fmla="*/ 397256 h 570695"/>
                  <a:gd name="connsiteX8" fmla="*/ 84921 w 534712"/>
                  <a:gd name="connsiteY8" fmla="*/ 284988 h 570695"/>
                  <a:gd name="connsiteX9" fmla="*/ 99314 w 534712"/>
                  <a:gd name="connsiteY9" fmla="*/ 197189 h 570695"/>
                  <a:gd name="connsiteX10" fmla="*/ 139615 w 534712"/>
                  <a:gd name="connsiteY10" fmla="*/ 131699 h 570695"/>
                  <a:gd name="connsiteX11" fmla="*/ 200067 w 534712"/>
                  <a:gd name="connsiteY11" fmla="*/ 90678 h 570695"/>
                  <a:gd name="connsiteX12" fmla="*/ 274913 w 534712"/>
                  <a:gd name="connsiteY12" fmla="*/ 76285 h 570695"/>
                  <a:gd name="connsiteX13" fmla="*/ 374946 w 534712"/>
                  <a:gd name="connsiteY13" fmla="*/ 102912 h 570695"/>
                  <a:gd name="connsiteX14" fmla="*/ 445474 w 534712"/>
                  <a:gd name="connsiteY14" fmla="*/ 185674 h 570695"/>
                  <a:gd name="connsiteX15" fmla="*/ 513842 w 534712"/>
                  <a:gd name="connsiteY15" fmla="*/ 144653 h 570695"/>
                  <a:gd name="connsiteX16" fmla="*/ 452670 w 534712"/>
                  <a:gd name="connsiteY16" fmla="*/ 63331 h 570695"/>
                  <a:gd name="connsiteX17" fmla="*/ 369909 w 534712"/>
                  <a:gd name="connsiteY17" fmla="*/ 15833 h 570695"/>
                  <a:gd name="connsiteX18" fmla="*/ 275632 w 534712"/>
                  <a:gd name="connsiteY18" fmla="*/ 0 h 570695"/>
                  <a:gd name="connsiteX19" fmla="*/ 166243 w 534712"/>
                  <a:gd name="connsiteY19" fmla="*/ 20151 h 570695"/>
                  <a:gd name="connsiteX20" fmla="*/ 78444 w 534712"/>
                  <a:gd name="connsiteY20" fmla="*/ 77724 h 570695"/>
                  <a:gd name="connsiteX21" fmla="*/ 20870 w 534712"/>
                  <a:gd name="connsiteY21" fmla="*/ 167682 h 570695"/>
                  <a:gd name="connsiteX22" fmla="*/ 0 w 534712"/>
                  <a:gd name="connsiteY22" fmla="*/ 284988 h 570695"/>
                  <a:gd name="connsiteX23" fmla="*/ 20870 w 534712"/>
                  <a:gd name="connsiteY23" fmla="*/ 403014 h 570695"/>
                  <a:gd name="connsiteX24" fmla="*/ 79163 w 534712"/>
                  <a:gd name="connsiteY24" fmla="*/ 492972 h 570695"/>
                  <a:gd name="connsiteX25" fmla="*/ 166243 w 534712"/>
                  <a:gd name="connsiteY25" fmla="*/ 550545 h 570695"/>
                  <a:gd name="connsiteX26" fmla="*/ 272754 w 534712"/>
                  <a:gd name="connsiteY26" fmla="*/ 570696 h 570695"/>
                  <a:gd name="connsiteX27" fmla="*/ 272754 w 534712"/>
                  <a:gd name="connsiteY27" fmla="*/ 570696 h 570695"/>
                  <a:gd name="connsiteX28" fmla="*/ 408051 w 534712"/>
                  <a:gd name="connsiteY28" fmla="*/ 537591 h 570695"/>
                  <a:gd name="connsiteX29" fmla="*/ 500888 w 534712"/>
                  <a:gd name="connsiteY29" fmla="*/ 444034 h 570695"/>
                  <a:gd name="connsiteX30" fmla="*/ 534712 w 534712"/>
                  <a:gd name="connsiteY30" fmla="*/ 296503 h 570695"/>
                  <a:gd name="connsiteX31" fmla="*/ 534712 w 534712"/>
                  <a:gd name="connsiteY31" fmla="*/ 282109 h 570695"/>
                  <a:gd name="connsiteX32" fmla="*/ 533993 w 534712"/>
                  <a:gd name="connsiteY32" fmla="*/ 266996 h 570695"/>
                  <a:gd name="connsiteX33" fmla="*/ 273473 w 534712"/>
                  <a:gd name="connsiteY33" fmla="*/ 266996 h 570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534712" h="570695">
                    <a:moveTo>
                      <a:pt x="271314" y="266277"/>
                    </a:moveTo>
                    <a:lnTo>
                      <a:pt x="271314" y="336804"/>
                    </a:lnTo>
                    <a:lnTo>
                      <a:pt x="447633" y="336804"/>
                    </a:lnTo>
                    <a:cubicBezTo>
                      <a:pt x="444034" y="364151"/>
                      <a:pt x="437557" y="387900"/>
                      <a:pt x="426762" y="408771"/>
                    </a:cubicBezTo>
                    <a:cubicBezTo>
                      <a:pt x="412369" y="436118"/>
                      <a:pt x="392218" y="457708"/>
                      <a:pt x="366310" y="472101"/>
                    </a:cubicBezTo>
                    <a:cubicBezTo>
                      <a:pt x="340402" y="486495"/>
                      <a:pt x="308737" y="494411"/>
                      <a:pt x="271314" y="494411"/>
                    </a:cubicBezTo>
                    <a:cubicBezTo>
                      <a:pt x="233892" y="494411"/>
                      <a:pt x="205825" y="485775"/>
                      <a:pt x="177758" y="469222"/>
                    </a:cubicBezTo>
                    <a:cubicBezTo>
                      <a:pt x="149691" y="452670"/>
                      <a:pt x="126661" y="428202"/>
                      <a:pt x="110109" y="397256"/>
                    </a:cubicBezTo>
                    <a:cubicBezTo>
                      <a:pt x="93557" y="365591"/>
                      <a:pt x="84921" y="328168"/>
                      <a:pt x="84921" y="284988"/>
                    </a:cubicBezTo>
                    <a:cubicBezTo>
                      <a:pt x="84921" y="241808"/>
                      <a:pt x="89958" y="223097"/>
                      <a:pt x="99314" y="197189"/>
                    </a:cubicBezTo>
                    <a:cubicBezTo>
                      <a:pt x="108670" y="171281"/>
                      <a:pt x="122343" y="149691"/>
                      <a:pt x="139615" y="131699"/>
                    </a:cubicBezTo>
                    <a:cubicBezTo>
                      <a:pt x="156887" y="113707"/>
                      <a:pt x="177038" y="100034"/>
                      <a:pt x="200067" y="90678"/>
                    </a:cubicBezTo>
                    <a:cubicBezTo>
                      <a:pt x="223097" y="81322"/>
                      <a:pt x="248285" y="76285"/>
                      <a:pt x="274913" y="76285"/>
                    </a:cubicBezTo>
                    <a:cubicBezTo>
                      <a:pt x="301540" y="76285"/>
                      <a:pt x="345440" y="84921"/>
                      <a:pt x="374946" y="102912"/>
                    </a:cubicBezTo>
                    <a:cubicBezTo>
                      <a:pt x="403733" y="120904"/>
                      <a:pt x="427482" y="148251"/>
                      <a:pt x="445474" y="185674"/>
                    </a:cubicBezTo>
                    <a:lnTo>
                      <a:pt x="513842" y="144653"/>
                    </a:lnTo>
                    <a:cubicBezTo>
                      <a:pt x="498009" y="111548"/>
                      <a:pt x="477859" y="84201"/>
                      <a:pt x="452670" y="63331"/>
                    </a:cubicBezTo>
                    <a:cubicBezTo>
                      <a:pt x="427482" y="42460"/>
                      <a:pt x="400135" y="26628"/>
                      <a:pt x="369909" y="15833"/>
                    </a:cubicBezTo>
                    <a:cubicBezTo>
                      <a:pt x="339683" y="5038"/>
                      <a:pt x="308017" y="0"/>
                      <a:pt x="275632" y="0"/>
                    </a:cubicBezTo>
                    <a:cubicBezTo>
                      <a:pt x="243247" y="0"/>
                      <a:pt x="200067" y="6477"/>
                      <a:pt x="166243" y="20151"/>
                    </a:cubicBezTo>
                    <a:cubicBezTo>
                      <a:pt x="132419" y="33824"/>
                      <a:pt x="102912" y="53255"/>
                      <a:pt x="78444" y="77724"/>
                    </a:cubicBezTo>
                    <a:cubicBezTo>
                      <a:pt x="53975" y="102912"/>
                      <a:pt x="34544" y="133138"/>
                      <a:pt x="20870" y="167682"/>
                    </a:cubicBezTo>
                    <a:cubicBezTo>
                      <a:pt x="7197" y="202946"/>
                      <a:pt x="0" y="241808"/>
                      <a:pt x="0" y="284988"/>
                    </a:cubicBezTo>
                    <a:cubicBezTo>
                      <a:pt x="0" y="328168"/>
                      <a:pt x="7197" y="367750"/>
                      <a:pt x="20870" y="403014"/>
                    </a:cubicBezTo>
                    <a:cubicBezTo>
                      <a:pt x="34544" y="438277"/>
                      <a:pt x="53975" y="467784"/>
                      <a:pt x="79163" y="492972"/>
                    </a:cubicBezTo>
                    <a:cubicBezTo>
                      <a:pt x="104352" y="517440"/>
                      <a:pt x="133138" y="536871"/>
                      <a:pt x="166243" y="550545"/>
                    </a:cubicBezTo>
                    <a:cubicBezTo>
                      <a:pt x="199348" y="564219"/>
                      <a:pt x="234611" y="570696"/>
                      <a:pt x="272754" y="570696"/>
                    </a:cubicBezTo>
                    <a:lnTo>
                      <a:pt x="272754" y="570696"/>
                    </a:lnTo>
                    <a:cubicBezTo>
                      <a:pt x="323130" y="570696"/>
                      <a:pt x="368469" y="559901"/>
                      <a:pt x="408051" y="537591"/>
                    </a:cubicBezTo>
                    <a:cubicBezTo>
                      <a:pt x="447633" y="516001"/>
                      <a:pt x="478578" y="484336"/>
                      <a:pt x="500888" y="444034"/>
                    </a:cubicBezTo>
                    <a:cubicBezTo>
                      <a:pt x="523198" y="403733"/>
                      <a:pt x="534712" y="354076"/>
                      <a:pt x="534712" y="296503"/>
                    </a:cubicBezTo>
                    <a:lnTo>
                      <a:pt x="534712" y="282109"/>
                    </a:lnTo>
                    <a:cubicBezTo>
                      <a:pt x="534712" y="277072"/>
                      <a:pt x="534712" y="272034"/>
                      <a:pt x="533993" y="266996"/>
                    </a:cubicBezTo>
                    <a:lnTo>
                      <a:pt x="273473" y="266996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5" name="Forma libre 14">
                <a:extLst>
                  <a:ext uri="{FF2B5EF4-FFF2-40B4-BE49-F238E27FC236}">
                    <a16:creationId xmlns:a16="http://schemas.microsoft.com/office/drawing/2014/main" id="{10E4B33A-F9C8-78B0-C350-E51FABA397F7}"/>
                  </a:ext>
                </a:extLst>
              </p:cNvPr>
              <p:cNvSpPr/>
              <p:nvPr/>
            </p:nvSpPr>
            <p:spPr>
              <a:xfrm>
                <a:off x="8934672" y="7025427"/>
                <a:ext cx="209422" cy="410929"/>
              </a:xfrm>
              <a:custGeom>
                <a:avLst/>
                <a:gdLst>
                  <a:gd name="connsiteX0" fmla="*/ 187113 w 209422"/>
                  <a:gd name="connsiteY0" fmla="*/ 720 h 410929"/>
                  <a:gd name="connsiteX1" fmla="*/ 123063 w 209422"/>
                  <a:gd name="connsiteY1" fmla="*/ 18711 h 410929"/>
                  <a:gd name="connsiteX2" fmla="*/ 77724 w 209422"/>
                  <a:gd name="connsiteY2" fmla="*/ 74126 h 410929"/>
                  <a:gd name="connsiteX3" fmla="*/ 77724 w 209422"/>
                  <a:gd name="connsiteY3" fmla="*/ 8636 h 410929"/>
                  <a:gd name="connsiteX4" fmla="*/ 0 w 209422"/>
                  <a:gd name="connsiteY4" fmla="*/ 8636 h 410929"/>
                  <a:gd name="connsiteX5" fmla="*/ 0 w 209422"/>
                  <a:gd name="connsiteY5" fmla="*/ 410929 h 410929"/>
                  <a:gd name="connsiteX6" fmla="*/ 77724 w 209422"/>
                  <a:gd name="connsiteY6" fmla="*/ 410929 h 410929"/>
                  <a:gd name="connsiteX7" fmla="*/ 77724 w 209422"/>
                  <a:gd name="connsiteY7" fmla="*/ 196469 h 410929"/>
                  <a:gd name="connsiteX8" fmla="*/ 103632 w 209422"/>
                  <a:gd name="connsiteY8" fmla="*/ 113707 h 410929"/>
                  <a:gd name="connsiteX9" fmla="*/ 169841 w 209422"/>
                  <a:gd name="connsiteY9" fmla="*/ 82762 h 410929"/>
                  <a:gd name="connsiteX10" fmla="*/ 209423 w 209422"/>
                  <a:gd name="connsiteY10" fmla="*/ 82762 h 410929"/>
                  <a:gd name="connsiteX11" fmla="*/ 209423 w 209422"/>
                  <a:gd name="connsiteY11" fmla="*/ 0 h 410929"/>
                  <a:gd name="connsiteX12" fmla="*/ 186394 w 20942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9422" h="410929">
                    <a:moveTo>
                      <a:pt x="187113" y="720"/>
                    </a:moveTo>
                    <a:cubicBezTo>
                      <a:pt x="163364" y="720"/>
                      <a:pt x="141774" y="647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29"/>
                    </a:lnTo>
                    <a:lnTo>
                      <a:pt x="77724" y="410929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lnTo>
                      <a:pt x="186394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6" name="Forma libre 15">
                <a:extLst>
                  <a:ext uri="{FF2B5EF4-FFF2-40B4-BE49-F238E27FC236}">
                    <a16:creationId xmlns:a16="http://schemas.microsoft.com/office/drawing/2014/main" id="{48D90C11-F74C-9A24-C33F-DE68D917EB08}"/>
                  </a:ext>
                </a:extLst>
              </p:cNvPr>
              <p:cNvSpPr/>
              <p:nvPr/>
            </p:nvSpPr>
            <p:spPr>
              <a:xfrm>
                <a:off x="9356396" y="744427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7" name="Forma libre 16">
                <a:extLst>
                  <a:ext uri="{FF2B5EF4-FFF2-40B4-BE49-F238E27FC236}">
                    <a16:creationId xmlns:a16="http://schemas.microsoft.com/office/drawing/2014/main" id="{2BC7D7ED-6527-F138-F794-1B1D6F29A214}"/>
                  </a:ext>
                </a:extLst>
              </p:cNvPr>
              <p:cNvSpPr/>
              <p:nvPr/>
            </p:nvSpPr>
            <p:spPr>
              <a:xfrm>
                <a:off x="9183676" y="7033344"/>
                <a:ext cx="344720" cy="410209"/>
              </a:xfrm>
              <a:custGeom>
                <a:avLst/>
                <a:gdLst>
                  <a:gd name="connsiteX0" fmla="*/ 266996 w 344720"/>
                  <a:gd name="connsiteY0" fmla="*/ 234611 h 410209"/>
                  <a:gd name="connsiteX1" fmla="*/ 241088 w 344720"/>
                  <a:gd name="connsiteY1" fmla="*/ 313775 h 410209"/>
                  <a:gd name="connsiteX2" fmla="*/ 172720 w 344720"/>
                  <a:gd name="connsiteY2" fmla="*/ 339683 h 410209"/>
                  <a:gd name="connsiteX3" fmla="*/ 104352 w 344720"/>
                  <a:gd name="connsiteY3" fmla="*/ 313775 h 410209"/>
                  <a:gd name="connsiteX4" fmla="*/ 77724 w 344720"/>
                  <a:gd name="connsiteY4" fmla="*/ 234611 h 410209"/>
                  <a:gd name="connsiteX5" fmla="*/ 77724 w 344720"/>
                  <a:gd name="connsiteY5" fmla="*/ 0 h 410209"/>
                  <a:gd name="connsiteX6" fmla="*/ 0 w 344720"/>
                  <a:gd name="connsiteY6" fmla="*/ 0 h 410209"/>
                  <a:gd name="connsiteX7" fmla="*/ 0 w 344720"/>
                  <a:gd name="connsiteY7" fmla="*/ 240369 h 410209"/>
                  <a:gd name="connsiteX8" fmla="*/ 22310 w 344720"/>
                  <a:gd name="connsiteY8" fmla="*/ 332486 h 410209"/>
                  <a:gd name="connsiteX9" fmla="*/ 83481 w 344720"/>
                  <a:gd name="connsiteY9" fmla="*/ 390779 h 410209"/>
                  <a:gd name="connsiteX10" fmla="*/ 172720 w 344720"/>
                  <a:gd name="connsiteY10" fmla="*/ 410210 h 410209"/>
                  <a:gd name="connsiteX11" fmla="*/ 261239 w 344720"/>
                  <a:gd name="connsiteY11" fmla="*/ 390779 h 410209"/>
                  <a:gd name="connsiteX12" fmla="*/ 322411 w 344720"/>
                  <a:gd name="connsiteY12" fmla="*/ 332486 h 410209"/>
                  <a:gd name="connsiteX13" fmla="*/ 344721 w 344720"/>
                  <a:gd name="connsiteY13" fmla="*/ 240369 h 410209"/>
                  <a:gd name="connsiteX14" fmla="*/ 344721 w 344720"/>
                  <a:gd name="connsiteY14" fmla="*/ 720 h 410209"/>
                  <a:gd name="connsiteX15" fmla="*/ 266277 w 344720"/>
                  <a:gd name="connsiteY15" fmla="*/ 720 h 410209"/>
                  <a:gd name="connsiteX16" fmla="*/ 266277 w 344720"/>
                  <a:gd name="connsiteY16" fmla="*/ 235331 h 410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44720" h="410209">
                    <a:moveTo>
                      <a:pt x="266996" y="234611"/>
                    </a:moveTo>
                    <a:cubicBezTo>
                      <a:pt x="266996" y="269875"/>
                      <a:pt x="258361" y="296503"/>
                      <a:pt x="241088" y="313775"/>
                    </a:cubicBezTo>
                    <a:cubicBezTo>
                      <a:pt x="223816" y="331046"/>
                      <a:pt x="200787" y="339683"/>
                      <a:pt x="172720" y="339683"/>
                    </a:cubicBezTo>
                    <a:cubicBezTo>
                      <a:pt x="144653" y="339683"/>
                      <a:pt x="122343" y="331046"/>
                      <a:pt x="104352" y="313775"/>
                    </a:cubicBezTo>
                    <a:cubicBezTo>
                      <a:pt x="86360" y="296503"/>
                      <a:pt x="77724" y="269875"/>
                      <a:pt x="77724" y="234611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240369"/>
                    </a:lnTo>
                    <a:cubicBezTo>
                      <a:pt x="0" y="276352"/>
                      <a:pt x="7197" y="307298"/>
                      <a:pt x="22310" y="332486"/>
                    </a:cubicBezTo>
                    <a:cubicBezTo>
                      <a:pt x="37423" y="357674"/>
                      <a:pt x="57573" y="377825"/>
                      <a:pt x="83481" y="390779"/>
                    </a:cubicBezTo>
                    <a:cubicBezTo>
                      <a:pt x="109389" y="403733"/>
                      <a:pt x="139616" y="410210"/>
                      <a:pt x="172720" y="410210"/>
                    </a:cubicBezTo>
                    <a:cubicBezTo>
                      <a:pt x="205825" y="410210"/>
                      <a:pt x="235331" y="403733"/>
                      <a:pt x="261239" y="390779"/>
                    </a:cubicBezTo>
                    <a:cubicBezTo>
                      <a:pt x="287147" y="377825"/>
                      <a:pt x="307298" y="358394"/>
                      <a:pt x="322411" y="332486"/>
                    </a:cubicBezTo>
                    <a:cubicBezTo>
                      <a:pt x="337524" y="307298"/>
                      <a:pt x="344721" y="276352"/>
                      <a:pt x="344721" y="240369"/>
                    </a:cubicBezTo>
                    <a:lnTo>
                      <a:pt x="344721" y="720"/>
                    </a:lnTo>
                    <a:lnTo>
                      <a:pt x="266277" y="720"/>
                    </a:lnTo>
                    <a:lnTo>
                      <a:pt x="266277" y="235331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8" name="Forma libre 17">
                <a:extLst>
                  <a:ext uri="{FF2B5EF4-FFF2-40B4-BE49-F238E27FC236}">
                    <a16:creationId xmlns:a16="http://schemas.microsoft.com/office/drawing/2014/main" id="{10A311B0-5547-058C-A6F9-766BC1CC102B}"/>
                  </a:ext>
                </a:extLst>
              </p:cNvPr>
              <p:cNvSpPr/>
              <p:nvPr/>
            </p:nvSpPr>
            <p:spPr>
              <a:xfrm>
                <a:off x="9601083" y="7025427"/>
                <a:ext cx="398695" cy="541908"/>
              </a:xfrm>
              <a:custGeom>
                <a:avLst/>
                <a:gdLst>
                  <a:gd name="connsiteX0" fmla="*/ 307298 w 398695"/>
                  <a:gd name="connsiteY0" fmla="*/ 26628 h 541908"/>
                  <a:gd name="connsiteX1" fmla="*/ 213741 w 398695"/>
                  <a:gd name="connsiteY1" fmla="*/ 0 h 541908"/>
                  <a:gd name="connsiteX2" fmla="*/ 136737 w 398695"/>
                  <a:gd name="connsiteY2" fmla="*/ 18711 h 541908"/>
                  <a:gd name="connsiteX3" fmla="*/ 84921 w 398695"/>
                  <a:gd name="connsiteY3" fmla="*/ 67649 h 541908"/>
                  <a:gd name="connsiteX4" fmla="*/ 77724 w 398695"/>
                  <a:gd name="connsiteY4" fmla="*/ 79883 h 541908"/>
                  <a:gd name="connsiteX5" fmla="*/ 77724 w 398695"/>
                  <a:gd name="connsiteY5" fmla="*/ 7916 h 541908"/>
                  <a:gd name="connsiteX6" fmla="*/ 0 w 398695"/>
                  <a:gd name="connsiteY6" fmla="*/ 7916 h 541908"/>
                  <a:gd name="connsiteX7" fmla="*/ 0 w 398695"/>
                  <a:gd name="connsiteY7" fmla="*/ 541909 h 541908"/>
                  <a:gd name="connsiteX8" fmla="*/ 0 w 398695"/>
                  <a:gd name="connsiteY8" fmla="*/ 541909 h 541908"/>
                  <a:gd name="connsiteX9" fmla="*/ 77724 w 398695"/>
                  <a:gd name="connsiteY9" fmla="*/ 541909 h 541908"/>
                  <a:gd name="connsiteX10" fmla="*/ 77724 w 398695"/>
                  <a:gd name="connsiteY10" fmla="*/ 338243 h 541908"/>
                  <a:gd name="connsiteX11" fmla="*/ 84921 w 398695"/>
                  <a:gd name="connsiteY11" fmla="*/ 350478 h 541908"/>
                  <a:gd name="connsiteX12" fmla="*/ 136737 w 398695"/>
                  <a:gd name="connsiteY12" fmla="*/ 399415 h 541908"/>
                  <a:gd name="connsiteX13" fmla="*/ 213741 w 398695"/>
                  <a:gd name="connsiteY13" fmla="*/ 418126 h 541908"/>
                  <a:gd name="connsiteX14" fmla="*/ 213741 w 398695"/>
                  <a:gd name="connsiteY14" fmla="*/ 418126 h 541908"/>
                  <a:gd name="connsiteX15" fmla="*/ 286427 w 398695"/>
                  <a:gd name="connsiteY15" fmla="*/ 403013 h 541908"/>
                  <a:gd name="connsiteX16" fmla="*/ 344721 w 398695"/>
                  <a:gd name="connsiteY16" fmla="*/ 359833 h 541908"/>
                  <a:gd name="connsiteX17" fmla="*/ 384302 w 398695"/>
                  <a:gd name="connsiteY17" fmla="*/ 293624 h 541908"/>
                  <a:gd name="connsiteX18" fmla="*/ 398696 w 398695"/>
                  <a:gd name="connsiteY18" fmla="*/ 209423 h 541908"/>
                  <a:gd name="connsiteX19" fmla="*/ 374227 w 398695"/>
                  <a:gd name="connsiteY19" fmla="*/ 100753 h 541908"/>
                  <a:gd name="connsiteX20" fmla="*/ 308017 w 398695"/>
                  <a:gd name="connsiteY20" fmla="*/ 27347 h 541908"/>
                  <a:gd name="connsiteX21" fmla="*/ 309457 w 398695"/>
                  <a:gd name="connsiteY21" fmla="*/ 267716 h 541908"/>
                  <a:gd name="connsiteX22" fmla="*/ 284268 w 398695"/>
                  <a:gd name="connsiteY22" fmla="*/ 311616 h 541908"/>
                  <a:gd name="connsiteX23" fmla="*/ 246126 w 398695"/>
                  <a:gd name="connsiteY23" fmla="*/ 338963 h 541908"/>
                  <a:gd name="connsiteX24" fmla="*/ 197189 w 398695"/>
                  <a:gd name="connsiteY24" fmla="*/ 348319 h 541908"/>
                  <a:gd name="connsiteX25" fmla="*/ 197189 w 398695"/>
                  <a:gd name="connsiteY25" fmla="*/ 348319 h 541908"/>
                  <a:gd name="connsiteX26" fmla="*/ 110109 w 398695"/>
                  <a:gd name="connsiteY26" fmla="*/ 311616 h 541908"/>
                  <a:gd name="connsiteX27" fmla="*/ 76285 w 398695"/>
                  <a:gd name="connsiteY27" fmla="*/ 208703 h 541908"/>
                  <a:gd name="connsiteX28" fmla="*/ 85641 w 398695"/>
                  <a:gd name="connsiteY28" fmla="*/ 150410 h 541908"/>
                  <a:gd name="connsiteX29" fmla="*/ 110829 w 398695"/>
                  <a:gd name="connsiteY29" fmla="*/ 106511 h 541908"/>
                  <a:gd name="connsiteX30" fmla="*/ 148971 w 398695"/>
                  <a:gd name="connsiteY30" fmla="*/ 79163 h 541908"/>
                  <a:gd name="connsiteX31" fmla="*/ 197189 w 398695"/>
                  <a:gd name="connsiteY31" fmla="*/ 69808 h 541908"/>
                  <a:gd name="connsiteX32" fmla="*/ 284988 w 398695"/>
                  <a:gd name="connsiteY32" fmla="*/ 106511 h 541908"/>
                  <a:gd name="connsiteX33" fmla="*/ 318812 w 398695"/>
                  <a:gd name="connsiteY33" fmla="*/ 208703 h 541908"/>
                  <a:gd name="connsiteX34" fmla="*/ 309457 w 398695"/>
                  <a:gd name="connsiteY34" fmla="*/ 266996 h 541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41908">
                    <a:moveTo>
                      <a:pt x="307298" y="26628"/>
                    </a:moveTo>
                    <a:cubicBezTo>
                      <a:pt x="279231" y="8636"/>
                      <a:pt x="248285" y="0"/>
                      <a:pt x="213741" y="0"/>
                    </a:cubicBezTo>
                    <a:cubicBezTo>
                      <a:pt x="179197" y="0"/>
                      <a:pt x="157607" y="6477"/>
                      <a:pt x="136737" y="18711"/>
                    </a:cubicBezTo>
                    <a:cubicBezTo>
                      <a:pt x="115147" y="30946"/>
                      <a:pt x="97875" y="47498"/>
                      <a:pt x="84921" y="67649"/>
                    </a:cubicBezTo>
                    <a:cubicBezTo>
                      <a:pt x="82762" y="71247"/>
                      <a:pt x="79883" y="75565"/>
                      <a:pt x="77724" y="79883"/>
                    </a:cubicBezTo>
                    <a:lnTo>
                      <a:pt x="77724" y="7916"/>
                    </a:lnTo>
                    <a:lnTo>
                      <a:pt x="0" y="7916"/>
                    </a:lnTo>
                    <a:lnTo>
                      <a:pt x="0" y="541909"/>
                    </a:lnTo>
                    <a:lnTo>
                      <a:pt x="0" y="541909"/>
                    </a:lnTo>
                    <a:cubicBezTo>
                      <a:pt x="0" y="541909"/>
                      <a:pt x="77724" y="541909"/>
                      <a:pt x="77724" y="541909"/>
                    </a:cubicBezTo>
                    <a:lnTo>
                      <a:pt x="77724" y="338243"/>
                    </a:lnTo>
                    <a:cubicBezTo>
                      <a:pt x="79883" y="342561"/>
                      <a:pt x="82762" y="346879"/>
                      <a:pt x="84921" y="350478"/>
                    </a:cubicBezTo>
                    <a:cubicBezTo>
                      <a:pt x="98594" y="370628"/>
                      <a:pt x="115866" y="387181"/>
                      <a:pt x="136737" y="399415"/>
                    </a:cubicBezTo>
                    <a:cubicBezTo>
                      <a:pt x="157607" y="411649"/>
                      <a:pt x="183515" y="418126"/>
                      <a:pt x="213741" y="418126"/>
                    </a:cubicBezTo>
                    <a:lnTo>
                      <a:pt x="213741" y="418126"/>
                    </a:lnTo>
                    <a:cubicBezTo>
                      <a:pt x="240369" y="418126"/>
                      <a:pt x="264837" y="413089"/>
                      <a:pt x="286427" y="403013"/>
                    </a:cubicBezTo>
                    <a:cubicBezTo>
                      <a:pt x="308737" y="392938"/>
                      <a:pt x="328168" y="378544"/>
                      <a:pt x="344721" y="359833"/>
                    </a:cubicBezTo>
                    <a:cubicBezTo>
                      <a:pt x="361273" y="341122"/>
                      <a:pt x="374227" y="319532"/>
                      <a:pt x="384302" y="293624"/>
                    </a:cubicBezTo>
                    <a:cubicBezTo>
                      <a:pt x="394377" y="267716"/>
                      <a:pt x="398696" y="239649"/>
                      <a:pt x="398696" y="209423"/>
                    </a:cubicBezTo>
                    <a:cubicBezTo>
                      <a:pt x="398696" y="179197"/>
                      <a:pt x="390779" y="131699"/>
                      <a:pt x="374227" y="100753"/>
                    </a:cubicBezTo>
                    <a:cubicBezTo>
                      <a:pt x="357674" y="69088"/>
                      <a:pt x="336084" y="44619"/>
                      <a:pt x="308017" y="27347"/>
                    </a:cubicBezTo>
                    <a:close/>
                    <a:moveTo>
                      <a:pt x="309457" y="267716"/>
                    </a:moveTo>
                    <a:cubicBezTo>
                      <a:pt x="303699" y="284988"/>
                      <a:pt x="295063" y="299381"/>
                      <a:pt x="284268" y="311616"/>
                    </a:cubicBezTo>
                    <a:cubicBezTo>
                      <a:pt x="273473" y="323850"/>
                      <a:pt x="260519" y="333206"/>
                      <a:pt x="246126" y="338963"/>
                    </a:cubicBezTo>
                    <a:cubicBezTo>
                      <a:pt x="231013" y="345440"/>
                      <a:pt x="215181" y="348319"/>
                      <a:pt x="197189" y="348319"/>
                    </a:cubicBezTo>
                    <a:lnTo>
                      <a:pt x="197189" y="348319"/>
                    </a:lnTo>
                    <a:cubicBezTo>
                      <a:pt x="161925" y="348319"/>
                      <a:pt x="132419" y="336084"/>
                      <a:pt x="110109" y="311616"/>
                    </a:cubicBezTo>
                    <a:cubicBezTo>
                      <a:pt x="87080" y="287147"/>
                      <a:pt x="76285" y="252603"/>
                      <a:pt x="76285" y="208703"/>
                    </a:cubicBezTo>
                    <a:cubicBezTo>
                      <a:pt x="76285" y="164804"/>
                      <a:pt x="79163" y="167682"/>
                      <a:pt x="85641" y="150410"/>
                    </a:cubicBezTo>
                    <a:cubicBezTo>
                      <a:pt x="91398" y="133138"/>
                      <a:pt x="100034" y="118745"/>
                      <a:pt x="110829" y="106511"/>
                    </a:cubicBezTo>
                    <a:cubicBezTo>
                      <a:pt x="121624" y="94276"/>
                      <a:pt x="134578" y="84921"/>
                      <a:pt x="148971" y="79163"/>
                    </a:cubicBezTo>
                    <a:cubicBezTo>
                      <a:pt x="164084" y="73406"/>
                      <a:pt x="179917" y="69808"/>
                      <a:pt x="197189" y="69808"/>
                    </a:cubicBezTo>
                    <a:cubicBezTo>
                      <a:pt x="233172" y="69808"/>
                      <a:pt x="262678" y="82042"/>
                      <a:pt x="284988" y="106511"/>
                    </a:cubicBezTo>
                    <a:cubicBezTo>
                      <a:pt x="308017" y="130979"/>
                      <a:pt x="318812" y="164804"/>
                      <a:pt x="318812" y="208703"/>
                    </a:cubicBezTo>
                    <a:cubicBezTo>
                      <a:pt x="318812" y="252603"/>
                      <a:pt x="315934" y="249724"/>
                      <a:pt x="309457" y="266996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9" name="Forma libre 18">
                <a:extLst>
                  <a:ext uri="{FF2B5EF4-FFF2-40B4-BE49-F238E27FC236}">
                    <a16:creationId xmlns:a16="http://schemas.microsoft.com/office/drawing/2014/main" id="{F4DC0DCC-497D-7BF6-08C9-9510D1DDE1DD}"/>
                  </a:ext>
                </a:extLst>
              </p:cNvPr>
              <p:cNvSpPr/>
              <p:nvPr/>
            </p:nvSpPr>
            <p:spPr>
              <a:xfrm>
                <a:off x="10240147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0" name="Forma libre 19">
                <a:extLst>
                  <a:ext uri="{FF2B5EF4-FFF2-40B4-BE49-F238E27FC236}">
                    <a16:creationId xmlns:a16="http://schemas.microsoft.com/office/drawing/2014/main" id="{1365BE70-D83A-A672-F82E-9EDC55557FC2}"/>
                  </a:ext>
                </a:extLst>
              </p:cNvPr>
              <p:cNvSpPr/>
              <p:nvPr/>
            </p:nvSpPr>
            <p:spPr>
              <a:xfrm>
                <a:off x="10037201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5 w 407331"/>
                  <a:gd name="connsiteY8" fmla="*/ 418846 h 418845"/>
                  <a:gd name="connsiteX9" fmla="*/ 284988 w 407331"/>
                  <a:gd name="connsiteY9" fmla="*/ 403733 h 418845"/>
                  <a:gd name="connsiteX10" fmla="*/ 349758 w 407331"/>
                  <a:gd name="connsiteY10" fmla="*/ 360553 h 418845"/>
                  <a:gd name="connsiteX11" fmla="*/ 392218 w 407331"/>
                  <a:gd name="connsiteY11" fmla="*/ 294344 h 418845"/>
                  <a:gd name="connsiteX12" fmla="*/ 407331 w 407331"/>
                  <a:gd name="connsiteY12" fmla="*/ 209423 h 418845"/>
                  <a:gd name="connsiteX13" fmla="*/ 380704 w 407331"/>
                  <a:gd name="connsiteY13" fmla="*/ 100034 h 418845"/>
                  <a:gd name="connsiteX14" fmla="*/ 308017 w 407331"/>
                  <a:gd name="connsiteY14" fmla="*/ 26628 h 418845"/>
                  <a:gd name="connsiteX15" fmla="*/ 318093 w 407331"/>
                  <a:gd name="connsiteY15" fmla="*/ 267716 h 418845"/>
                  <a:gd name="connsiteX16" fmla="*/ 292185 w 407331"/>
                  <a:gd name="connsiteY16" fmla="*/ 311616 h 418845"/>
                  <a:gd name="connsiteX17" fmla="*/ 252603 w 407331"/>
                  <a:gd name="connsiteY17" fmla="*/ 338963 h 418845"/>
                  <a:gd name="connsiteX18" fmla="*/ 202946 w 407331"/>
                  <a:gd name="connsiteY18" fmla="*/ 348319 h 418845"/>
                  <a:gd name="connsiteX19" fmla="*/ 202946 w 407331"/>
                  <a:gd name="connsiteY19" fmla="*/ 348319 h 418845"/>
                  <a:gd name="connsiteX20" fmla="*/ 139615 w 407331"/>
                  <a:gd name="connsiteY20" fmla="*/ 331766 h 418845"/>
                  <a:gd name="connsiteX21" fmla="*/ 94996 w 407331"/>
                  <a:gd name="connsiteY21" fmla="*/ 283549 h 418845"/>
                  <a:gd name="connsiteX22" fmla="*/ 78444 w 407331"/>
                  <a:gd name="connsiteY22" fmla="*/ 208703 h 418845"/>
                  <a:gd name="connsiteX23" fmla="*/ 87799 w 407331"/>
                  <a:gd name="connsiteY23" fmla="*/ 149691 h 418845"/>
                  <a:gd name="connsiteX24" fmla="*/ 113707 w 407331"/>
                  <a:gd name="connsiteY24" fmla="*/ 106511 h 418845"/>
                  <a:gd name="connsiteX25" fmla="*/ 153289 w 407331"/>
                  <a:gd name="connsiteY25" fmla="*/ 79163 h 418845"/>
                  <a:gd name="connsiteX26" fmla="*/ 202226 w 407331"/>
                  <a:gd name="connsiteY26" fmla="*/ 69808 h 418845"/>
                  <a:gd name="connsiteX27" fmla="*/ 266996 w 407331"/>
                  <a:gd name="connsiteY27" fmla="*/ 86360 h 418845"/>
                  <a:gd name="connsiteX28" fmla="*/ 311616 w 407331"/>
                  <a:gd name="connsiteY28" fmla="*/ 133858 h 418845"/>
                  <a:gd name="connsiteX29" fmla="*/ 328168 w 407331"/>
                  <a:gd name="connsiteY29" fmla="*/ 208703 h 418845"/>
                  <a:gd name="connsiteX30" fmla="*/ 318812 w 407331"/>
                  <a:gd name="connsiteY30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50410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60" y="410210"/>
                      <a:pt x="165523" y="418846"/>
                      <a:pt x="204385" y="418846"/>
                    </a:cubicBez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10176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5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093" y="267716"/>
                    </a:moveTo>
                    <a:cubicBezTo>
                      <a:pt x="311616" y="284988"/>
                      <a:pt x="302980" y="300101"/>
                      <a:pt x="292185" y="311616"/>
                    </a:cubicBezTo>
                    <a:cubicBezTo>
                      <a:pt x="281390" y="323130"/>
                      <a:pt x="267716" y="332486"/>
                      <a:pt x="252603" y="338963"/>
                    </a:cubicBezTo>
                    <a:cubicBezTo>
                      <a:pt x="237490" y="345440"/>
                      <a:pt x="220938" y="348319"/>
                      <a:pt x="202946" y="348319"/>
                    </a:cubicBezTo>
                    <a:lnTo>
                      <a:pt x="202946" y="348319"/>
                    </a:lnTo>
                    <a:cubicBezTo>
                      <a:pt x="179917" y="348319"/>
                      <a:pt x="159046" y="342561"/>
                      <a:pt x="139615" y="331766"/>
                    </a:cubicBezTo>
                    <a:cubicBezTo>
                      <a:pt x="120904" y="320971"/>
                      <a:pt x="105791" y="304419"/>
                      <a:pt x="94996" y="283549"/>
                    </a:cubicBezTo>
                    <a:cubicBezTo>
                      <a:pt x="84201" y="262678"/>
                      <a:pt x="78444" y="237490"/>
                      <a:pt x="78444" y="208703"/>
                    </a:cubicBezTo>
                    <a:cubicBezTo>
                      <a:pt x="78444" y="179917"/>
                      <a:pt x="81322" y="166963"/>
                      <a:pt x="87799" y="149691"/>
                    </a:cubicBezTo>
                    <a:cubicBezTo>
                      <a:pt x="93557" y="133138"/>
                      <a:pt x="102193" y="118025"/>
                      <a:pt x="113707" y="106511"/>
                    </a:cubicBezTo>
                    <a:cubicBezTo>
                      <a:pt x="124502" y="94276"/>
                      <a:pt x="138176" y="84921"/>
                      <a:pt x="153289" y="79163"/>
                    </a:cubicBezTo>
                    <a:cubicBezTo>
                      <a:pt x="168402" y="73406"/>
                      <a:pt x="184954" y="69808"/>
                      <a:pt x="202226" y="69808"/>
                    </a:cubicBezTo>
                    <a:cubicBezTo>
                      <a:pt x="219498" y="69808"/>
                      <a:pt x="248285" y="75565"/>
                      <a:pt x="266996" y="86360"/>
                    </a:cubicBezTo>
                    <a:cubicBezTo>
                      <a:pt x="285708" y="97155"/>
                      <a:pt x="300821" y="113707"/>
                      <a:pt x="311616" y="133858"/>
                    </a:cubicBezTo>
                    <a:cubicBezTo>
                      <a:pt x="322411" y="154728"/>
                      <a:pt x="328168" y="179197"/>
                      <a:pt x="328168" y="208703"/>
                    </a:cubicBezTo>
                    <a:cubicBezTo>
                      <a:pt x="328168" y="238210"/>
                      <a:pt x="325289" y="249724"/>
                      <a:pt x="318812" y="267716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1" name="Forma libre 20">
                <a:extLst>
                  <a:ext uri="{FF2B5EF4-FFF2-40B4-BE49-F238E27FC236}">
                    <a16:creationId xmlns:a16="http://schemas.microsoft.com/office/drawing/2014/main" id="{776B2D5C-6F46-F7E2-6D4C-ABC76D9596DE}"/>
                  </a:ext>
                </a:extLst>
              </p:cNvPr>
              <p:cNvSpPr/>
              <p:nvPr/>
            </p:nvSpPr>
            <p:spPr>
              <a:xfrm>
                <a:off x="10675545" y="6881494"/>
                <a:ext cx="81322" cy="554143"/>
              </a:xfrm>
              <a:custGeom>
                <a:avLst/>
                <a:gdLst>
                  <a:gd name="connsiteX0" fmla="*/ 0 w 81322"/>
                  <a:gd name="connsiteY0" fmla="*/ 0 h 554143"/>
                  <a:gd name="connsiteX1" fmla="*/ 81323 w 81322"/>
                  <a:gd name="connsiteY1" fmla="*/ 0 h 554143"/>
                  <a:gd name="connsiteX2" fmla="*/ 81323 w 81322"/>
                  <a:gd name="connsiteY2" fmla="*/ 554143 h 554143"/>
                  <a:gd name="connsiteX3" fmla="*/ 0 w 81322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322" h="554143">
                    <a:moveTo>
                      <a:pt x="0" y="0"/>
                    </a:moveTo>
                    <a:lnTo>
                      <a:pt x="81323" y="0"/>
                    </a:lnTo>
                    <a:lnTo>
                      <a:pt x="81323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2" name="Forma libre 21">
                <a:extLst>
                  <a:ext uri="{FF2B5EF4-FFF2-40B4-BE49-F238E27FC236}">
                    <a16:creationId xmlns:a16="http://schemas.microsoft.com/office/drawing/2014/main" id="{8B22FDFB-AA69-26DA-1FC8-0428EAF5BC49}"/>
                  </a:ext>
                </a:extLst>
              </p:cNvPr>
              <p:cNvSpPr/>
              <p:nvPr/>
            </p:nvSpPr>
            <p:spPr>
              <a:xfrm>
                <a:off x="10830273" y="6880774"/>
                <a:ext cx="398695" cy="562059"/>
              </a:xfrm>
              <a:custGeom>
                <a:avLst/>
                <a:gdLst>
                  <a:gd name="connsiteX0" fmla="*/ 307298 w 398695"/>
                  <a:gd name="connsiteY0" fmla="*/ 171281 h 562059"/>
                  <a:gd name="connsiteX1" fmla="*/ 213741 w 398695"/>
                  <a:gd name="connsiteY1" fmla="*/ 144653 h 562059"/>
                  <a:gd name="connsiteX2" fmla="*/ 136737 w 398695"/>
                  <a:gd name="connsiteY2" fmla="*/ 163364 h 562059"/>
                  <a:gd name="connsiteX3" fmla="*/ 84921 w 398695"/>
                  <a:gd name="connsiteY3" fmla="*/ 212302 h 562059"/>
                  <a:gd name="connsiteX4" fmla="*/ 77724 w 398695"/>
                  <a:gd name="connsiteY4" fmla="*/ 224536 h 562059"/>
                  <a:gd name="connsiteX5" fmla="*/ 77724 w 398695"/>
                  <a:gd name="connsiteY5" fmla="*/ 0 h 562059"/>
                  <a:gd name="connsiteX6" fmla="*/ 0 w 398695"/>
                  <a:gd name="connsiteY6" fmla="*/ 0 h 562059"/>
                  <a:gd name="connsiteX7" fmla="*/ 0 w 398695"/>
                  <a:gd name="connsiteY7" fmla="*/ 554144 h 562059"/>
                  <a:gd name="connsiteX8" fmla="*/ 0 w 398695"/>
                  <a:gd name="connsiteY8" fmla="*/ 554144 h 562059"/>
                  <a:gd name="connsiteX9" fmla="*/ 77724 w 398695"/>
                  <a:gd name="connsiteY9" fmla="*/ 554144 h 562059"/>
                  <a:gd name="connsiteX10" fmla="*/ 77724 w 398695"/>
                  <a:gd name="connsiteY10" fmla="*/ 482177 h 562059"/>
                  <a:gd name="connsiteX11" fmla="*/ 84921 w 398695"/>
                  <a:gd name="connsiteY11" fmla="*/ 494411 h 562059"/>
                  <a:gd name="connsiteX12" fmla="*/ 136737 w 398695"/>
                  <a:gd name="connsiteY12" fmla="*/ 543349 h 562059"/>
                  <a:gd name="connsiteX13" fmla="*/ 213741 w 398695"/>
                  <a:gd name="connsiteY13" fmla="*/ 562060 h 562059"/>
                  <a:gd name="connsiteX14" fmla="*/ 213741 w 398695"/>
                  <a:gd name="connsiteY14" fmla="*/ 562060 h 562059"/>
                  <a:gd name="connsiteX15" fmla="*/ 286428 w 398695"/>
                  <a:gd name="connsiteY15" fmla="*/ 546947 h 562059"/>
                  <a:gd name="connsiteX16" fmla="*/ 344721 w 398695"/>
                  <a:gd name="connsiteY16" fmla="*/ 503767 h 562059"/>
                  <a:gd name="connsiteX17" fmla="*/ 384302 w 398695"/>
                  <a:gd name="connsiteY17" fmla="*/ 437557 h 562059"/>
                  <a:gd name="connsiteX18" fmla="*/ 398696 w 398695"/>
                  <a:gd name="connsiteY18" fmla="*/ 353356 h 562059"/>
                  <a:gd name="connsiteX19" fmla="*/ 374227 w 398695"/>
                  <a:gd name="connsiteY19" fmla="*/ 244687 h 562059"/>
                  <a:gd name="connsiteX20" fmla="*/ 308018 w 398695"/>
                  <a:gd name="connsiteY20" fmla="*/ 171281 h 562059"/>
                  <a:gd name="connsiteX21" fmla="*/ 309457 w 398695"/>
                  <a:gd name="connsiteY21" fmla="*/ 412369 h 562059"/>
                  <a:gd name="connsiteX22" fmla="*/ 284268 w 398695"/>
                  <a:gd name="connsiteY22" fmla="*/ 456269 h 562059"/>
                  <a:gd name="connsiteX23" fmla="*/ 246126 w 398695"/>
                  <a:gd name="connsiteY23" fmla="*/ 483616 h 562059"/>
                  <a:gd name="connsiteX24" fmla="*/ 197189 w 398695"/>
                  <a:gd name="connsiteY24" fmla="*/ 492972 h 562059"/>
                  <a:gd name="connsiteX25" fmla="*/ 197189 w 398695"/>
                  <a:gd name="connsiteY25" fmla="*/ 492972 h 562059"/>
                  <a:gd name="connsiteX26" fmla="*/ 110109 w 398695"/>
                  <a:gd name="connsiteY26" fmla="*/ 456269 h 562059"/>
                  <a:gd name="connsiteX27" fmla="*/ 76285 w 398695"/>
                  <a:gd name="connsiteY27" fmla="*/ 353356 h 562059"/>
                  <a:gd name="connsiteX28" fmla="*/ 85641 w 398695"/>
                  <a:gd name="connsiteY28" fmla="*/ 294344 h 562059"/>
                  <a:gd name="connsiteX29" fmla="*/ 110829 w 398695"/>
                  <a:gd name="connsiteY29" fmla="*/ 251164 h 562059"/>
                  <a:gd name="connsiteX30" fmla="*/ 148971 w 398695"/>
                  <a:gd name="connsiteY30" fmla="*/ 223816 h 562059"/>
                  <a:gd name="connsiteX31" fmla="*/ 197189 w 398695"/>
                  <a:gd name="connsiteY31" fmla="*/ 214461 h 562059"/>
                  <a:gd name="connsiteX32" fmla="*/ 284988 w 398695"/>
                  <a:gd name="connsiteY32" fmla="*/ 251164 h 562059"/>
                  <a:gd name="connsiteX33" fmla="*/ 318813 w 398695"/>
                  <a:gd name="connsiteY33" fmla="*/ 353356 h 562059"/>
                  <a:gd name="connsiteX34" fmla="*/ 309457 w 398695"/>
                  <a:gd name="connsiteY34" fmla="*/ 411649 h 56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62059">
                    <a:moveTo>
                      <a:pt x="307298" y="171281"/>
                    </a:moveTo>
                    <a:cubicBezTo>
                      <a:pt x="279951" y="153289"/>
                      <a:pt x="248285" y="144653"/>
                      <a:pt x="213741" y="144653"/>
                    </a:cubicBezTo>
                    <a:cubicBezTo>
                      <a:pt x="179197" y="144653"/>
                      <a:pt x="157607" y="151130"/>
                      <a:pt x="136737" y="163364"/>
                    </a:cubicBezTo>
                    <a:cubicBezTo>
                      <a:pt x="115867" y="175599"/>
                      <a:pt x="98594" y="192151"/>
                      <a:pt x="84921" y="212302"/>
                    </a:cubicBezTo>
                    <a:cubicBezTo>
                      <a:pt x="82042" y="216620"/>
                      <a:pt x="79883" y="220938"/>
                      <a:pt x="77724" y="224536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554144"/>
                    </a:lnTo>
                    <a:lnTo>
                      <a:pt x="0" y="554144"/>
                    </a:lnTo>
                    <a:cubicBezTo>
                      <a:pt x="0" y="554144"/>
                      <a:pt x="77724" y="554144"/>
                      <a:pt x="77724" y="554144"/>
                    </a:cubicBezTo>
                    <a:lnTo>
                      <a:pt x="77724" y="482177"/>
                    </a:lnTo>
                    <a:cubicBezTo>
                      <a:pt x="79883" y="486495"/>
                      <a:pt x="82042" y="490093"/>
                      <a:pt x="84921" y="494411"/>
                    </a:cubicBezTo>
                    <a:cubicBezTo>
                      <a:pt x="97875" y="514562"/>
                      <a:pt x="115147" y="531114"/>
                      <a:pt x="136737" y="543349"/>
                    </a:cubicBezTo>
                    <a:cubicBezTo>
                      <a:pt x="158327" y="555582"/>
                      <a:pt x="183515" y="562060"/>
                      <a:pt x="213741" y="562060"/>
                    </a:cubicBezTo>
                    <a:lnTo>
                      <a:pt x="213741" y="562060"/>
                    </a:lnTo>
                    <a:cubicBezTo>
                      <a:pt x="240369" y="562060"/>
                      <a:pt x="264118" y="557022"/>
                      <a:pt x="286428" y="546947"/>
                    </a:cubicBezTo>
                    <a:cubicBezTo>
                      <a:pt x="308737" y="536871"/>
                      <a:pt x="328168" y="522478"/>
                      <a:pt x="344721" y="503767"/>
                    </a:cubicBezTo>
                    <a:cubicBezTo>
                      <a:pt x="361273" y="485055"/>
                      <a:pt x="374227" y="463465"/>
                      <a:pt x="384302" y="437557"/>
                    </a:cubicBezTo>
                    <a:cubicBezTo>
                      <a:pt x="394378" y="411649"/>
                      <a:pt x="398696" y="383582"/>
                      <a:pt x="398696" y="353356"/>
                    </a:cubicBezTo>
                    <a:cubicBezTo>
                      <a:pt x="398696" y="323130"/>
                      <a:pt x="390779" y="275632"/>
                      <a:pt x="374227" y="244687"/>
                    </a:cubicBezTo>
                    <a:cubicBezTo>
                      <a:pt x="357674" y="213741"/>
                      <a:pt x="336084" y="188553"/>
                      <a:pt x="308018" y="171281"/>
                    </a:cubicBezTo>
                    <a:close/>
                    <a:moveTo>
                      <a:pt x="309457" y="412369"/>
                    </a:moveTo>
                    <a:cubicBezTo>
                      <a:pt x="303699" y="429641"/>
                      <a:pt x="295063" y="444034"/>
                      <a:pt x="284268" y="456269"/>
                    </a:cubicBezTo>
                    <a:cubicBezTo>
                      <a:pt x="273473" y="468503"/>
                      <a:pt x="260519" y="477859"/>
                      <a:pt x="246126" y="483616"/>
                    </a:cubicBezTo>
                    <a:cubicBezTo>
                      <a:pt x="231733" y="489374"/>
                      <a:pt x="215181" y="492972"/>
                      <a:pt x="197189" y="492972"/>
                    </a:cubicBezTo>
                    <a:lnTo>
                      <a:pt x="197189" y="492972"/>
                    </a:lnTo>
                    <a:cubicBezTo>
                      <a:pt x="161925" y="492972"/>
                      <a:pt x="132419" y="480737"/>
                      <a:pt x="110109" y="456269"/>
                    </a:cubicBezTo>
                    <a:cubicBezTo>
                      <a:pt x="87799" y="431800"/>
                      <a:pt x="76285" y="397256"/>
                      <a:pt x="76285" y="353356"/>
                    </a:cubicBezTo>
                    <a:cubicBezTo>
                      <a:pt x="76285" y="309457"/>
                      <a:pt x="79163" y="311616"/>
                      <a:pt x="85641" y="294344"/>
                    </a:cubicBezTo>
                    <a:cubicBezTo>
                      <a:pt x="91398" y="277791"/>
                      <a:pt x="100034" y="262678"/>
                      <a:pt x="110829" y="251164"/>
                    </a:cubicBezTo>
                    <a:cubicBezTo>
                      <a:pt x="121624" y="238929"/>
                      <a:pt x="134578" y="230293"/>
                      <a:pt x="148971" y="223816"/>
                    </a:cubicBezTo>
                    <a:cubicBezTo>
                      <a:pt x="164084" y="218059"/>
                      <a:pt x="179917" y="214461"/>
                      <a:pt x="197189" y="214461"/>
                    </a:cubicBezTo>
                    <a:cubicBezTo>
                      <a:pt x="233172" y="214461"/>
                      <a:pt x="262678" y="226695"/>
                      <a:pt x="284988" y="251164"/>
                    </a:cubicBezTo>
                    <a:cubicBezTo>
                      <a:pt x="307298" y="275632"/>
                      <a:pt x="318813" y="309457"/>
                      <a:pt x="318813" y="353356"/>
                    </a:cubicBezTo>
                    <a:cubicBezTo>
                      <a:pt x="318813" y="397256"/>
                      <a:pt x="315934" y="394377"/>
                      <a:pt x="309457" y="411649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3" name="Forma libre 22">
                <a:extLst>
                  <a:ext uri="{FF2B5EF4-FFF2-40B4-BE49-F238E27FC236}">
                    <a16:creationId xmlns:a16="http://schemas.microsoft.com/office/drawing/2014/main" id="{74F5CA55-B99E-9E22-1013-C3F72A1223D9}"/>
                  </a:ext>
                </a:extLst>
              </p:cNvPr>
              <p:cNvSpPr/>
              <p:nvPr/>
            </p:nvSpPr>
            <p:spPr>
              <a:xfrm>
                <a:off x="11266392" y="7025427"/>
                <a:ext cx="377825" cy="418126"/>
              </a:xfrm>
              <a:custGeom>
                <a:avLst/>
                <a:gdLst>
                  <a:gd name="connsiteX0" fmla="*/ 288586 w 377825"/>
                  <a:gd name="connsiteY0" fmla="*/ 25908 h 418126"/>
                  <a:gd name="connsiteX1" fmla="*/ 192871 w 377825"/>
                  <a:gd name="connsiteY1" fmla="*/ 0 h 418126"/>
                  <a:gd name="connsiteX2" fmla="*/ 115147 w 377825"/>
                  <a:gd name="connsiteY2" fmla="*/ 14393 h 418126"/>
                  <a:gd name="connsiteX3" fmla="*/ 53975 w 377825"/>
                  <a:gd name="connsiteY3" fmla="*/ 56854 h 418126"/>
                  <a:gd name="connsiteX4" fmla="*/ 13673 w 377825"/>
                  <a:gd name="connsiteY4" fmla="*/ 123063 h 418126"/>
                  <a:gd name="connsiteX5" fmla="*/ 0 w 377825"/>
                  <a:gd name="connsiteY5" fmla="*/ 208703 h 418126"/>
                  <a:gd name="connsiteX6" fmla="*/ 25188 w 377825"/>
                  <a:gd name="connsiteY6" fmla="*/ 318093 h 418126"/>
                  <a:gd name="connsiteX7" fmla="*/ 94996 w 377825"/>
                  <a:gd name="connsiteY7" fmla="*/ 391499 h 418126"/>
                  <a:gd name="connsiteX8" fmla="*/ 197188 w 377825"/>
                  <a:gd name="connsiteY8" fmla="*/ 418126 h 418126"/>
                  <a:gd name="connsiteX9" fmla="*/ 197188 w 377825"/>
                  <a:gd name="connsiteY9" fmla="*/ 418126 h 418126"/>
                  <a:gd name="connsiteX10" fmla="*/ 264837 w 377825"/>
                  <a:gd name="connsiteY10" fmla="*/ 408051 h 418126"/>
                  <a:gd name="connsiteX11" fmla="*/ 325289 w 377825"/>
                  <a:gd name="connsiteY11" fmla="*/ 375666 h 418126"/>
                  <a:gd name="connsiteX12" fmla="*/ 372068 w 377825"/>
                  <a:gd name="connsiteY12" fmla="*/ 317373 h 418126"/>
                  <a:gd name="connsiteX13" fmla="*/ 311616 w 377825"/>
                  <a:gd name="connsiteY13" fmla="*/ 279950 h 418126"/>
                  <a:gd name="connsiteX14" fmla="*/ 281390 w 377825"/>
                  <a:gd name="connsiteY14" fmla="*/ 320252 h 418126"/>
                  <a:gd name="connsiteX15" fmla="*/ 242528 w 377825"/>
                  <a:gd name="connsiteY15" fmla="*/ 342561 h 418126"/>
                  <a:gd name="connsiteX16" fmla="*/ 196469 w 377825"/>
                  <a:gd name="connsiteY16" fmla="*/ 349038 h 418126"/>
                  <a:gd name="connsiteX17" fmla="*/ 135297 w 377825"/>
                  <a:gd name="connsiteY17" fmla="*/ 333206 h 418126"/>
                  <a:gd name="connsiteX18" fmla="*/ 92837 w 377825"/>
                  <a:gd name="connsiteY18" fmla="*/ 286427 h 418126"/>
                  <a:gd name="connsiteX19" fmla="*/ 77724 w 377825"/>
                  <a:gd name="connsiteY19" fmla="*/ 226695 h 418126"/>
                  <a:gd name="connsiteX20" fmla="*/ 377105 w 377825"/>
                  <a:gd name="connsiteY20" fmla="*/ 226695 h 418126"/>
                  <a:gd name="connsiteX21" fmla="*/ 377825 w 377825"/>
                  <a:gd name="connsiteY21" fmla="*/ 215900 h 418126"/>
                  <a:gd name="connsiteX22" fmla="*/ 377825 w 377825"/>
                  <a:gd name="connsiteY22" fmla="*/ 205824 h 418126"/>
                  <a:gd name="connsiteX23" fmla="*/ 353356 w 377825"/>
                  <a:gd name="connsiteY23" fmla="*/ 97875 h 418126"/>
                  <a:gd name="connsiteX24" fmla="*/ 287147 w 377825"/>
                  <a:gd name="connsiteY24" fmla="*/ 25908 h 418126"/>
                  <a:gd name="connsiteX25" fmla="*/ 108669 w 377825"/>
                  <a:gd name="connsiteY25" fmla="*/ 102912 h 418126"/>
                  <a:gd name="connsiteX26" fmla="*/ 144653 w 377825"/>
                  <a:gd name="connsiteY26" fmla="*/ 75565 h 418126"/>
                  <a:gd name="connsiteX27" fmla="*/ 192151 w 377825"/>
                  <a:gd name="connsiteY27" fmla="*/ 66209 h 418126"/>
                  <a:gd name="connsiteX28" fmla="*/ 269875 w 377825"/>
                  <a:gd name="connsiteY28" fmla="*/ 100753 h 418126"/>
                  <a:gd name="connsiteX29" fmla="*/ 297942 w 377825"/>
                  <a:gd name="connsiteY29" fmla="*/ 169841 h 418126"/>
                  <a:gd name="connsiteX30" fmla="*/ 81322 w 377825"/>
                  <a:gd name="connsiteY30" fmla="*/ 169841 h 418126"/>
                  <a:gd name="connsiteX31" fmla="*/ 86360 w 377825"/>
                  <a:gd name="connsiteY31" fmla="*/ 148251 h 418126"/>
                  <a:gd name="connsiteX32" fmla="*/ 108669 w 377825"/>
                  <a:gd name="connsiteY32" fmla="*/ 102912 h 418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77825" h="418126">
                    <a:moveTo>
                      <a:pt x="288586" y="25908"/>
                    </a:moveTo>
                    <a:cubicBezTo>
                      <a:pt x="260519" y="8636"/>
                      <a:pt x="228854" y="0"/>
                      <a:pt x="192871" y="0"/>
                    </a:cubicBezTo>
                    <a:cubicBezTo>
                      <a:pt x="156887" y="0"/>
                      <a:pt x="138176" y="5038"/>
                      <a:pt x="115147" y="14393"/>
                    </a:cubicBezTo>
                    <a:cubicBezTo>
                      <a:pt x="91398" y="24469"/>
                      <a:pt x="71247" y="38142"/>
                      <a:pt x="53975" y="56854"/>
                    </a:cubicBezTo>
                    <a:cubicBezTo>
                      <a:pt x="36703" y="75565"/>
                      <a:pt x="23029" y="97155"/>
                      <a:pt x="13673" y="123063"/>
                    </a:cubicBezTo>
                    <a:cubicBezTo>
                      <a:pt x="4318" y="148971"/>
                      <a:pt x="0" y="177038"/>
                      <a:pt x="0" y="208703"/>
                    </a:cubicBezTo>
                    <a:cubicBezTo>
                      <a:pt x="0" y="240369"/>
                      <a:pt x="8636" y="287147"/>
                      <a:pt x="25188" y="318093"/>
                    </a:cubicBezTo>
                    <a:cubicBezTo>
                      <a:pt x="41741" y="349038"/>
                      <a:pt x="65489" y="374227"/>
                      <a:pt x="94996" y="391499"/>
                    </a:cubicBezTo>
                    <a:cubicBezTo>
                      <a:pt x="124502" y="408771"/>
                      <a:pt x="158327" y="418126"/>
                      <a:pt x="197188" y="418126"/>
                    </a:cubicBezTo>
                    <a:lnTo>
                      <a:pt x="197188" y="418126"/>
                    </a:lnTo>
                    <a:cubicBezTo>
                      <a:pt x="220218" y="418126"/>
                      <a:pt x="243247" y="414528"/>
                      <a:pt x="264837" y="408051"/>
                    </a:cubicBezTo>
                    <a:cubicBezTo>
                      <a:pt x="286427" y="401574"/>
                      <a:pt x="306578" y="390779"/>
                      <a:pt x="325289" y="375666"/>
                    </a:cubicBezTo>
                    <a:cubicBezTo>
                      <a:pt x="343281" y="360553"/>
                      <a:pt x="359113" y="341122"/>
                      <a:pt x="372068" y="317373"/>
                    </a:cubicBezTo>
                    <a:lnTo>
                      <a:pt x="311616" y="279950"/>
                    </a:lnTo>
                    <a:cubicBezTo>
                      <a:pt x="302980" y="296503"/>
                      <a:pt x="292904" y="309457"/>
                      <a:pt x="281390" y="320252"/>
                    </a:cubicBezTo>
                    <a:cubicBezTo>
                      <a:pt x="269875" y="330327"/>
                      <a:pt x="256921" y="338243"/>
                      <a:pt x="242528" y="342561"/>
                    </a:cubicBezTo>
                    <a:cubicBezTo>
                      <a:pt x="228134" y="346879"/>
                      <a:pt x="213021" y="349038"/>
                      <a:pt x="196469" y="349038"/>
                    </a:cubicBezTo>
                    <a:cubicBezTo>
                      <a:pt x="179917" y="349038"/>
                      <a:pt x="153289" y="344001"/>
                      <a:pt x="135297" y="333206"/>
                    </a:cubicBezTo>
                    <a:cubicBezTo>
                      <a:pt x="117306" y="322411"/>
                      <a:pt x="102912" y="307298"/>
                      <a:pt x="92837" y="286427"/>
                    </a:cubicBezTo>
                    <a:cubicBezTo>
                      <a:pt x="84921" y="269875"/>
                      <a:pt x="79883" y="249724"/>
                      <a:pt x="77724" y="226695"/>
                    </a:cubicBezTo>
                    <a:lnTo>
                      <a:pt x="377105" y="226695"/>
                    </a:lnTo>
                    <a:cubicBezTo>
                      <a:pt x="377105" y="223097"/>
                      <a:pt x="377825" y="219498"/>
                      <a:pt x="377825" y="215900"/>
                    </a:cubicBezTo>
                    <a:lnTo>
                      <a:pt x="377825" y="205824"/>
                    </a:lnTo>
                    <a:cubicBezTo>
                      <a:pt x="377825" y="164804"/>
                      <a:pt x="369908" y="128820"/>
                      <a:pt x="353356" y="97875"/>
                    </a:cubicBezTo>
                    <a:cubicBezTo>
                      <a:pt x="337523" y="66929"/>
                      <a:pt x="315214" y="43180"/>
                      <a:pt x="287147" y="25908"/>
                    </a:cubicBezTo>
                    <a:close/>
                    <a:moveTo>
                      <a:pt x="108669" y="102912"/>
                    </a:moveTo>
                    <a:cubicBezTo>
                      <a:pt x="118745" y="90678"/>
                      <a:pt x="130259" y="81322"/>
                      <a:pt x="144653" y="75565"/>
                    </a:cubicBezTo>
                    <a:cubicBezTo>
                      <a:pt x="159046" y="69808"/>
                      <a:pt x="174879" y="66209"/>
                      <a:pt x="192151" y="66209"/>
                    </a:cubicBezTo>
                    <a:cubicBezTo>
                      <a:pt x="223816" y="66209"/>
                      <a:pt x="249724" y="77724"/>
                      <a:pt x="269875" y="100753"/>
                    </a:cubicBezTo>
                    <a:cubicBezTo>
                      <a:pt x="284268" y="117306"/>
                      <a:pt x="293624" y="140335"/>
                      <a:pt x="297942" y="169841"/>
                    </a:cubicBezTo>
                    <a:lnTo>
                      <a:pt x="81322" y="169841"/>
                    </a:lnTo>
                    <a:cubicBezTo>
                      <a:pt x="82762" y="161925"/>
                      <a:pt x="84201" y="154728"/>
                      <a:pt x="86360" y="148251"/>
                    </a:cubicBezTo>
                    <a:cubicBezTo>
                      <a:pt x="91398" y="130260"/>
                      <a:pt x="99314" y="115866"/>
                      <a:pt x="108669" y="102912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4" name="Forma libre 23">
                <a:extLst>
                  <a:ext uri="{FF2B5EF4-FFF2-40B4-BE49-F238E27FC236}">
                    <a16:creationId xmlns:a16="http://schemas.microsoft.com/office/drawing/2014/main" id="{CD50DDED-7DDB-71AA-136F-5C9D2DEDCF31}"/>
                  </a:ext>
                </a:extLst>
              </p:cNvPr>
              <p:cNvSpPr/>
              <p:nvPr/>
            </p:nvSpPr>
            <p:spPr>
              <a:xfrm>
                <a:off x="11695313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2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2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5" name="Forma libre 24">
                <a:extLst>
                  <a:ext uri="{FF2B5EF4-FFF2-40B4-BE49-F238E27FC236}">
                    <a16:creationId xmlns:a16="http://schemas.microsoft.com/office/drawing/2014/main" id="{1D6428A9-FD6E-1111-F708-916833A11973}"/>
                  </a:ext>
                </a:extLst>
              </p:cNvPr>
              <p:cNvSpPr/>
              <p:nvPr/>
            </p:nvSpPr>
            <p:spPr>
              <a:xfrm>
                <a:off x="11904736" y="6881494"/>
                <a:ext cx="397975" cy="562779"/>
              </a:xfrm>
              <a:custGeom>
                <a:avLst/>
                <a:gdLst>
                  <a:gd name="connsiteX0" fmla="*/ 320252 w 397975"/>
                  <a:gd name="connsiteY0" fmla="*/ 224536 h 562779"/>
                  <a:gd name="connsiteX1" fmla="*/ 313055 w 397975"/>
                  <a:gd name="connsiteY1" fmla="*/ 212302 h 562779"/>
                  <a:gd name="connsiteX2" fmla="*/ 261239 w 397975"/>
                  <a:gd name="connsiteY2" fmla="*/ 163364 h 562779"/>
                  <a:gd name="connsiteX3" fmla="*/ 184954 w 397975"/>
                  <a:gd name="connsiteY3" fmla="*/ 144653 h 562779"/>
                  <a:gd name="connsiteX4" fmla="*/ 111548 w 397975"/>
                  <a:gd name="connsiteY4" fmla="*/ 159766 h 562779"/>
                  <a:gd name="connsiteX5" fmla="*/ 52536 w 397975"/>
                  <a:gd name="connsiteY5" fmla="*/ 202946 h 562779"/>
                  <a:gd name="connsiteX6" fmla="*/ 13673 w 397975"/>
                  <a:gd name="connsiteY6" fmla="*/ 269155 h 562779"/>
                  <a:gd name="connsiteX7" fmla="*/ 0 w 397975"/>
                  <a:gd name="connsiteY7" fmla="*/ 354076 h 562779"/>
                  <a:gd name="connsiteX8" fmla="*/ 24468 w 397975"/>
                  <a:gd name="connsiteY8" fmla="*/ 462746 h 562779"/>
                  <a:gd name="connsiteX9" fmla="*/ 90678 w 397975"/>
                  <a:gd name="connsiteY9" fmla="*/ 536152 h 562779"/>
                  <a:gd name="connsiteX10" fmla="*/ 184954 w 397975"/>
                  <a:gd name="connsiteY10" fmla="*/ 562779 h 562779"/>
                  <a:gd name="connsiteX11" fmla="*/ 184954 w 397975"/>
                  <a:gd name="connsiteY11" fmla="*/ 562779 h 562779"/>
                  <a:gd name="connsiteX12" fmla="*/ 261239 w 397975"/>
                  <a:gd name="connsiteY12" fmla="*/ 544068 h 562779"/>
                  <a:gd name="connsiteX13" fmla="*/ 313055 w 397975"/>
                  <a:gd name="connsiteY13" fmla="*/ 495131 h 562779"/>
                  <a:gd name="connsiteX14" fmla="*/ 320252 w 397975"/>
                  <a:gd name="connsiteY14" fmla="*/ 482896 h 562779"/>
                  <a:gd name="connsiteX15" fmla="*/ 320252 w 397975"/>
                  <a:gd name="connsiteY15" fmla="*/ 554863 h 562779"/>
                  <a:gd name="connsiteX16" fmla="*/ 397976 w 397975"/>
                  <a:gd name="connsiteY16" fmla="*/ 554863 h 562779"/>
                  <a:gd name="connsiteX17" fmla="*/ 397976 w 397975"/>
                  <a:gd name="connsiteY17" fmla="*/ 0 h 562779"/>
                  <a:gd name="connsiteX18" fmla="*/ 320252 w 397975"/>
                  <a:gd name="connsiteY18" fmla="*/ 0 h 562779"/>
                  <a:gd name="connsiteX19" fmla="*/ 320252 w 397975"/>
                  <a:gd name="connsiteY19" fmla="*/ 224536 h 562779"/>
                  <a:gd name="connsiteX20" fmla="*/ 313055 w 397975"/>
                  <a:gd name="connsiteY20" fmla="*/ 411649 h 562779"/>
                  <a:gd name="connsiteX21" fmla="*/ 287867 w 397975"/>
                  <a:gd name="connsiteY21" fmla="*/ 455549 h 562779"/>
                  <a:gd name="connsiteX22" fmla="*/ 249004 w 397975"/>
                  <a:gd name="connsiteY22" fmla="*/ 482896 h 562779"/>
                  <a:gd name="connsiteX23" fmla="*/ 200067 w 397975"/>
                  <a:gd name="connsiteY23" fmla="*/ 492252 h 562779"/>
                  <a:gd name="connsiteX24" fmla="*/ 200067 w 397975"/>
                  <a:gd name="connsiteY24" fmla="*/ 492252 h 562779"/>
                  <a:gd name="connsiteX25" fmla="*/ 112268 w 397975"/>
                  <a:gd name="connsiteY25" fmla="*/ 455549 h 562779"/>
                  <a:gd name="connsiteX26" fmla="*/ 78443 w 397975"/>
                  <a:gd name="connsiteY26" fmla="*/ 352637 h 562779"/>
                  <a:gd name="connsiteX27" fmla="*/ 87799 w 397975"/>
                  <a:gd name="connsiteY27" fmla="*/ 293624 h 562779"/>
                  <a:gd name="connsiteX28" fmla="*/ 112987 w 397975"/>
                  <a:gd name="connsiteY28" fmla="*/ 250444 h 562779"/>
                  <a:gd name="connsiteX29" fmla="*/ 151130 w 397975"/>
                  <a:gd name="connsiteY29" fmla="*/ 223097 h 562779"/>
                  <a:gd name="connsiteX30" fmla="*/ 200067 w 397975"/>
                  <a:gd name="connsiteY30" fmla="*/ 213741 h 562779"/>
                  <a:gd name="connsiteX31" fmla="*/ 287147 w 397975"/>
                  <a:gd name="connsiteY31" fmla="*/ 250444 h 562779"/>
                  <a:gd name="connsiteX32" fmla="*/ 320971 w 397975"/>
                  <a:gd name="connsiteY32" fmla="*/ 352637 h 562779"/>
                  <a:gd name="connsiteX33" fmla="*/ 312335 w 397975"/>
                  <a:gd name="connsiteY33" fmla="*/ 410929 h 562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97975" h="562779">
                    <a:moveTo>
                      <a:pt x="320252" y="224536"/>
                    </a:moveTo>
                    <a:cubicBezTo>
                      <a:pt x="318092" y="220218"/>
                      <a:pt x="315214" y="215900"/>
                      <a:pt x="313055" y="212302"/>
                    </a:cubicBezTo>
                    <a:cubicBezTo>
                      <a:pt x="299381" y="192151"/>
                      <a:pt x="282109" y="175599"/>
                      <a:pt x="261239" y="163364"/>
                    </a:cubicBezTo>
                    <a:cubicBezTo>
                      <a:pt x="240368" y="151130"/>
                      <a:pt x="214461" y="144653"/>
                      <a:pt x="184954" y="144653"/>
                    </a:cubicBezTo>
                    <a:cubicBezTo>
                      <a:pt x="155448" y="144653"/>
                      <a:pt x="133858" y="149691"/>
                      <a:pt x="111548" y="159766"/>
                    </a:cubicBezTo>
                    <a:cubicBezTo>
                      <a:pt x="89238" y="169841"/>
                      <a:pt x="69807" y="184235"/>
                      <a:pt x="52536" y="202946"/>
                    </a:cubicBezTo>
                    <a:cubicBezTo>
                      <a:pt x="35983" y="221657"/>
                      <a:pt x="23029" y="243967"/>
                      <a:pt x="13673" y="269155"/>
                    </a:cubicBezTo>
                    <a:cubicBezTo>
                      <a:pt x="4318" y="294344"/>
                      <a:pt x="0" y="323130"/>
                      <a:pt x="0" y="354076"/>
                    </a:cubicBezTo>
                    <a:cubicBezTo>
                      <a:pt x="0" y="385022"/>
                      <a:pt x="7916" y="431800"/>
                      <a:pt x="24468" y="462746"/>
                    </a:cubicBezTo>
                    <a:cubicBezTo>
                      <a:pt x="40301" y="494411"/>
                      <a:pt x="62611" y="518879"/>
                      <a:pt x="90678" y="536152"/>
                    </a:cubicBezTo>
                    <a:cubicBezTo>
                      <a:pt x="118745" y="554143"/>
                      <a:pt x="150410" y="562779"/>
                      <a:pt x="184954" y="562779"/>
                    </a:cubicBezTo>
                    <a:lnTo>
                      <a:pt x="184954" y="562779"/>
                    </a:lnTo>
                    <a:cubicBezTo>
                      <a:pt x="214461" y="562779"/>
                      <a:pt x="240368" y="556302"/>
                      <a:pt x="261239" y="544068"/>
                    </a:cubicBezTo>
                    <a:cubicBezTo>
                      <a:pt x="282829" y="531834"/>
                      <a:pt x="300101" y="515281"/>
                      <a:pt x="313055" y="495131"/>
                    </a:cubicBezTo>
                    <a:cubicBezTo>
                      <a:pt x="315214" y="491532"/>
                      <a:pt x="318092" y="487214"/>
                      <a:pt x="320252" y="482896"/>
                    </a:cubicBezTo>
                    <a:lnTo>
                      <a:pt x="320252" y="554863"/>
                    </a:lnTo>
                    <a:lnTo>
                      <a:pt x="397976" y="554863"/>
                    </a:lnTo>
                    <a:lnTo>
                      <a:pt x="397976" y="0"/>
                    </a:lnTo>
                    <a:lnTo>
                      <a:pt x="320252" y="0"/>
                    </a:lnTo>
                    <a:lnTo>
                      <a:pt x="320252" y="224536"/>
                    </a:lnTo>
                    <a:close/>
                    <a:moveTo>
                      <a:pt x="313055" y="411649"/>
                    </a:moveTo>
                    <a:cubicBezTo>
                      <a:pt x="307297" y="428921"/>
                      <a:pt x="298662" y="443314"/>
                      <a:pt x="287867" y="455549"/>
                    </a:cubicBezTo>
                    <a:cubicBezTo>
                      <a:pt x="277072" y="467783"/>
                      <a:pt x="264117" y="477139"/>
                      <a:pt x="249004" y="482896"/>
                    </a:cubicBezTo>
                    <a:cubicBezTo>
                      <a:pt x="233892" y="488654"/>
                      <a:pt x="217339" y="492252"/>
                      <a:pt x="200067" y="492252"/>
                    </a:cubicBezTo>
                    <a:lnTo>
                      <a:pt x="200067" y="492252"/>
                    </a:lnTo>
                    <a:cubicBezTo>
                      <a:pt x="164084" y="492252"/>
                      <a:pt x="134577" y="480018"/>
                      <a:pt x="112268" y="455549"/>
                    </a:cubicBezTo>
                    <a:cubicBezTo>
                      <a:pt x="89958" y="431080"/>
                      <a:pt x="78443" y="396536"/>
                      <a:pt x="78443" y="352637"/>
                    </a:cubicBezTo>
                    <a:cubicBezTo>
                      <a:pt x="78443" y="308737"/>
                      <a:pt x="81322" y="310896"/>
                      <a:pt x="87799" y="293624"/>
                    </a:cubicBezTo>
                    <a:cubicBezTo>
                      <a:pt x="93557" y="277072"/>
                      <a:pt x="102192" y="261959"/>
                      <a:pt x="112987" y="250444"/>
                    </a:cubicBezTo>
                    <a:cubicBezTo>
                      <a:pt x="123782" y="238210"/>
                      <a:pt x="136737" y="229574"/>
                      <a:pt x="151130" y="223097"/>
                    </a:cubicBezTo>
                    <a:cubicBezTo>
                      <a:pt x="165523" y="217339"/>
                      <a:pt x="182076" y="213741"/>
                      <a:pt x="200067" y="213741"/>
                    </a:cubicBezTo>
                    <a:cubicBezTo>
                      <a:pt x="235331" y="213741"/>
                      <a:pt x="264837" y="225975"/>
                      <a:pt x="287147" y="250444"/>
                    </a:cubicBezTo>
                    <a:cubicBezTo>
                      <a:pt x="309457" y="274913"/>
                      <a:pt x="320971" y="308737"/>
                      <a:pt x="320971" y="352637"/>
                    </a:cubicBezTo>
                    <a:cubicBezTo>
                      <a:pt x="320971" y="396536"/>
                      <a:pt x="318092" y="393658"/>
                      <a:pt x="312335" y="410929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6" name="Forma libre 25">
                <a:extLst>
                  <a:ext uri="{FF2B5EF4-FFF2-40B4-BE49-F238E27FC236}">
                    <a16:creationId xmlns:a16="http://schemas.microsoft.com/office/drawing/2014/main" id="{FD5FCAFD-093C-2CA4-705F-0B7876F504C4}"/>
                  </a:ext>
                </a:extLst>
              </p:cNvPr>
              <p:cNvSpPr/>
              <p:nvPr/>
            </p:nvSpPr>
            <p:spPr>
              <a:xfrm>
                <a:off x="12378277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1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8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3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7" name="Forma libre 26">
                <a:extLst>
                  <a:ext uri="{FF2B5EF4-FFF2-40B4-BE49-F238E27FC236}">
                    <a16:creationId xmlns:a16="http://schemas.microsoft.com/office/drawing/2014/main" id="{CE6516EE-2A0C-B2CD-899F-6D1C7EBF6973}"/>
                  </a:ext>
                </a:extLst>
              </p:cNvPr>
              <p:cNvSpPr/>
              <p:nvPr/>
            </p:nvSpPr>
            <p:spPr>
              <a:xfrm>
                <a:off x="12589139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6 w 407331"/>
                  <a:gd name="connsiteY8" fmla="*/ 418846 h 418845"/>
                  <a:gd name="connsiteX9" fmla="*/ 204386 w 407331"/>
                  <a:gd name="connsiteY9" fmla="*/ 418846 h 418845"/>
                  <a:gd name="connsiteX10" fmla="*/ 284988 w 407331"/>
                  <a:gd name="connsiteY10" fmla="*/ 403733 h 418845"/>
                  <a:gd name="connsiteX11" fmla="*/ 349758 w 407331"/>
                  <a:gd name="connsiteY11" fmla="*/ 360553 h 418845"/>
                  <a:gd name="connsiteX12" fmla="*/ 392218 w 407331"/>
                  <a:gd name="connsiteY12" fmla="*/ 294344 h 418845"/>
                  <a:gd name="connsiteX13" fmla="*/ 407331 w 407331"/>
                  <a:gd name="connsiteY13" fmla="*/ 209423 h 418845"/>
                  <a:gd name="connsiteX14" fmla="*/ 380704 w 407331"/>
                  <a:gd name="connsiteY14" fmla="*/ 100034 h 418845"/>
                  <a:gd name="connsiteX15" fmla="*/ 308017 w 407331"/>
                  <a:gd name="connsiteY15" fmla="*/ 26628 h 418845"/>
                  <a:gd name="connsiteX16" fmla="*/ 318812 w 407331"/>
                  <a:gd name="connsiteY16" fmla="*/ 267716 h 418845"/>
                  <a:gd name="connsiteX17" fmla="*/ 292904 w 407331"/>
                  <a:gd name="connsiteY17" fmla="*/ 311616 h 418845"/>
                  <a:gd name="connsiteX18" fmla="*/ 253323 w 407331"/>
                  <a:gd name="connsiteY18" fmla="*/ 338963 h 418845"/>
                  <a:gd name="connsiteX19" fmla="*/ 203666 w 407331"/>
                  <a:gd name="connsiteY19" fmla="*/ 348319 h 418845"/>
                  <a:gd name="connsiteX20" fmla="*/ 203666 w 407331"/>
                  <a:gd name="connsiteY20" fmla="*/ 348319 h 418845"/>
                  <a:gd name="connsiteX21" fmla="*/ 140335 w 407331"/>
                  <a:gd name="connsiteY21" fmla="*/ 331766 h 418845"/>
                  <a:gd name="connsiteX22" fmla="*/ 95716 w 407331"/>
                  <a:gd name="connsiteY22" fmla="*/ 283549 h 418845"/>
                  <a:gd name="connsiteX23" fmla="*/ 79163 w 407331"/>
                  <a:gd name="connsiteY23" fmla="*/ 208703 h 418845"/>
                  <a:gd name="connsiteX24" fmla="*/ 88519 w 407331"/>
                  <a:gd name="connsiteY24" fmla="*/ 149691 h 418845"/>
                  <a:gd name="connsiteX25" fmla="*/ 114427 w 407331"/>
                  <a:gd name="connsiteY25" fmla="*/ 106511 h 418845"/>
                  <a:gd name="connsiteX26" fmla="*/ 154009 w 407331"/>
                  <a:gd name="connsiteY26" fmla="*/ 79163 h 418845"/>
                  <a:gd name="connsiteX27" fmla="*/ 202946 w 407331"/>
                  <a:gd name="connsiteY27" fmla="*/ 69808 h 418845"/>
                  <a:gd name="connsiteX28" fmla="*/ 267716 w 407331"/>
                  <a:gd name="connsiteY28" fmla="*/ 86360 h 418845"/>
                  <a:gd name="connsiteX29" fmla="*/ 312336 w 407331"/>
                  <a:gd name="connsiteY29" fmla="*/ 133858 h 418845"/>
                  <a:gd name="connsiteX30" fmla="*/ 328888 w 407331"/>
                  <a:gd name="connsiteY30" fmla="*/ 208703 h 418845"/>
                  <a:gd name="connsiteX31" fmla="*/ 319532 w 407331"/>
                  <a:gd name="connsiteY31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49691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59" y="410210"/>
                      <a:pt x="165523" y="418846"/>
                      <a:pt x="204386" y="418846"/>
                    </a:cubicBezTo>
                    <a:lnTo>
                      <a:pt x="204386" y="418846"/>
                    </a:ln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09457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6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812" y="267716"/>
                    </a:moveTo>
                    <a:cubicBezTo>
                      <a:pt x="312336" y="284988"/>
                      <a:pt x="303699" y="300101"/>
                      <a:pt x="292904" y="311616"/>
                    </a:cubicBezTo>
                    <a:cubicBezTo>
                      <a:pt x="282109" y="323130"/>
                      <a:pt x="268436" y="332486"/>
                      <a:pt x="253323" y="338963"/>
                    </a:cubicBezTo>
                    <a:cubicBezTo>
                      <a:pt x="238209" y="345440"/>
                      <a:pt x="221657" y="348319"/>
                      <a:pt x="203666" y="348319"/>
                    </a:cubicBezTo>
                    <a:lnTo>
                      <a:pt x="203666" y="348319"/>
                    </a:lnTo>
                    <a:cubicBezTo>
                      <a:pt x="180636" y="348319"/>
                      <a:pt x="159046" y="342561"/>
                      <a:pt x="140335" y="331766"/>
                    </a:cubicBezTo>
                    <a:cubicBezTo>
                      <a:pt x="121624" y="320971"/>
                      <a:pt x="106511" y="304419"/>
                      <a:pt x="95716" y="283549"/>
                    </a:cubicBezTo>
                    <a:cubicBezTo>
                      <a:pt x="84921" y="262678"/>
                      <a:pt x="79163" y="237490"/>
                      <a:pt x="79163" y="208703"/>
                    </a:cubicBezTo>
                    <a:cubicBezTo>
                      <a:pt x="79163" y="179917"/>
                      <a:pt x="82042" y="166963"/>
                      <a:pt x="88519" y="149691"/>
                    </a:cubicBezTo>
                    <a:cubicBezTo>
                      <a:pt x="94996" y="133138"/>
                      <a:pt x="102912" y="118025"/>
                      <a:pt x="114427" y="106511"/>
                    </a:cubicBezTo>
                    <a:cubicBezTo>
                      <a:pt x="125942" y="94996"/>
                      <a:pt x="138896" y="84921"/>
                      <a:pt x="154009" y="79163"/>
                    </a:cubicBezTo>
                    <a:cubicBezTo>
                      <a:pt x="169122" y="73406"/>
                      <a:pt x="185674" y="69808"/>
                      <a:pt x="202946" y="69808"/>
                    </a:cubicBezTo>
                    <a:cubicBezTo>
                      <a:pt x="220218" y="69808"/>
                      <a:pt x="249004" y="75565"/>
                      <a:pt x="267716" y="86360"/>
                    </a:cubicBezTo>
                    <a:cubicBezTo>
                      <a:pt x="286427" y="97155"/>
                      <a:pt x="301541" y="113707"/>
                      <a:pt x="312336" y="133858"/>
                    </a:cubicBezTo>
                    <a:cubicBezTo>
                      <a:pt x="323131" y="154728"/>
                      <a:pt x="328888" y="179197"/>
                      <a:pt x="328888" y="208703"/>
                    </a:cubicBezTo>
                    <a:cubicBezTo>
                      <a:pt x="328888" y="238210"/>
                      <a:pt x="326009" y="249724"/>
                      <a:pt x="319532" y="267716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8" name="Forma libre 27">
                <a:extLst>
                  <a:ext uri="{FF2B5EF4-FFF2-40B4-BE49-F238E27FC236}">
                    <a16:creationId xmlns:a16="http://schemas.microsoft.com/office/drawing/2014/main" id="{FC2D65EC-6051-D611-9C3E-A0F5A0F72D66}"/>
                  </a:ext>
                </a:extLst>
              </p:cNvPr>
              <p:cNvSpPr/>
              <p:nvPr/>
            </p:nvSpPr>
            <p:spPr>
              <a:xfrm>
                <a:off x="13041090" y="6881494"/>
                <a:ext cx="78443" cy="554143"/>
              </a:xfrm>
              <a:custGeom>
                <a:avLst/>
                <a:gdLst>
                  <a:gd name="connsiteX0" fmla="*/ 0 w 78443"/>
                  <a:gd name="connsiteY0" fmla="*/ 0 h 554143"/>
                  <a:gd name="connsiteX1" fmla="*/ 78444 w 78443"/>
                  <a:gd name="connsiteY1" fmla="*/ 0 h 554143"/>
                  <a:gd name="connsiteX2" fmla="*/ 78444 w 78443"/>
                  <a:gd name="connsiteY2" fmla="*/ 554143 h 554143"/>
                  <a:gd name="connsiteX3" fmla="*/ 0 w 78443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43" h="554143">
                    <a:moveTo>
                      <a:pt x="0" y="0"/>
                    </a:moveTo>
                    <a:lnTo>
                      <a:pt x="78444" y="0"/>
                    </a:lnTo>
                    <a:lnTo>
                      <a:pt x="78444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9" name="Forma libre 28">
                <a:extLst>
                  <a:ext uri="{FF2B5EF4-FFF2-40B4-BE49-F238E27FC236}">
                    <a16:creationId xmlns:a16="http://schemas.microsoft.com/office/drawing/2014/main" id="{F08600A7-A89F-7D33-36F3-96D6A749D2C3}"/>
                  </a:ext>
                </a:extLst>
              </p:cNvPr>
              <p:cNvSpPr/>
              <p:nvPr/>
            </p:nvSpPr>
            <p:spPr>
              <a:xfrm>
                <a:off x="13172788" y="7025427"/>
                <a:ext cx="356235" cy="418846"/>
              </a:xfrm>
              <a:custGeom>
                <a:avLst/>
                <a:gdLst>
                  <a:gd name="connsiteX0" fmla="*/ 342562 w 356235"/>
                  <a:gd name="connsiteY0" fmla="*/ 87799 h 418846"/>
                  <a:gd name="connsiteX1" fmla="*/ 302260 w 356235"/>
                  <a:gd name="connsiteY1" fmla="*/ 38142 h 418846"/>
                  <a:gd name="connsiteX2" fmla="*/ 245407 w 356235"/>
                  <a:gd name="connsiteY2" fmla="*/ 9356 h 418846"/>
                  <a:gd name="connsiteX3" fmla="*/ 177758 w 356235"/>
                  <a:gd name="connsiteY3" fmla="*/ 0 h 418846"/>
                  <a:gd name="connsiteX4" fmla="*/ 79163 w 356235"/>
                  <a:gd name="connsiteY4" fmla="*/ 24469 h 418846"/>
                  <a:gd name="connsiteX5" fmla="*/ 14393 w 356235"/>
                  <a:gd name="connsiteY5" fmla="*/ 97875 h 418846"/>
                  <a:gd name="connsiteX6" fmla="*/ 75565 w 356235"/>
                  <a:gd name="connsiteY6" fmla="*/ 132419 h 418846"/>
                  <a:gd name="connsiteX7" fmla="*/ 112988 w 356235"/>
                  <a:gd name="connsiteY7" fmla="*/ 86360 h 418846"/>
                  <a:gd name="connsiteX8" fmla="*/ 176318 w 356235"/>
                  <a:gd name="connsiteY8" fmla="*/ 69808 h 418846"/>
                  <a:gd name="connsiteX9" fmla="*/ 228134 w 356235"/>
                  <a:gd name="connsiteY9" fmla="*/ 79163 h 418846"/>
                  <a:gd name="connsiteX10" fmla="*/ 265557 w 356235"/>
                  <a:gd name="connsiteY10" fmla="*/ 110109 h 418846"/>
                  <a:gd name="connsiteX11" fmla="*/ 279951 w 356235"/>
                  <a:gd name="connsiteY11" fmla="*/ 166243 h 418846"/>
                  <a:gd name="connsiteX12" fmla="*/ 279951 w 356235"/>
                  <a:gd name="connsiteY12" fmla="*/ 210862 h 418846"/>
                  <a:gd name="connsiteX13" fmla="*/ 271314 w 356235"/>
                  <a:gd name="connsiteY13" fmla="*/ 202226 h 418846"/>
                  <a:gd name="connsiteX14" fmla="*/ 163364 w 356235"/>
                  <a:gd name="connsiteY14" fmla="*/ 169841 h 418846"/>
                  <a:gd name="connsiteX15" fmla="*/ 80603 w 356235"/>
                  <a:gd name="connsiteY15" fmla="*/ 184234 h 418846"/>
                  <a:gd name="connsiteX16" fmla="*/ 21590 w 356235"/>
                  <a:gd name="connsiteY16" fmla="*/ 226695 h 418846"/>
                  <a:gd name="connsiteX17" fmla="*/ 0 w 356235"/>
                  <a:gd name="connsiteY17" fmla="*/ 294344 h 418846"/>
                  <a:gd name="connsiteX18" fmla="*/ 20871 w 356235"/>
                  <a:gd name="connsiteY18" fmla="*/ 361992 h 418846"/>
                  <a:gd name="connsiteX19" fmla="*/ 77724 w 356235"/>
                  <a:gd name="connsiteY19" fmla="*/ 404453 h 418846"/>
                  <a:gd name="connsiteX20" fmla="*/ 158327 w 356235"/>
                  <a:gd name="connsiteY20" fmla="*/ 418846 h 418846"/>
                  <a:gd name="connsiteX21" fmla="*/ 268436 w 356235"/>
                  <a:gd name="connsiteY21" fmla="*/ 385022 h 418846"/>
                  <a:gd name="connsiteX22" fmla="*/ 282829 w 356235"/>
                  <a:gd name="connsiteY22" fmla="*/ 369909 h 418846"/>
                  <a:gd name="connsiteX23" fmla="*/ 282829 w 356235"/>
                  <a:gd name="connsiteY23" fmla="*/ 410210 h 418846"/>
                  <a:gd name="connsiteX24" fmla="*/ 356235 w 356235"/>
                  <a:gd name="connsiteY24" fmla="*/ 410210 h 418846"/>
                  <a:gd name="connsiteX25" fmla="*/ 356235 w 356235"/>
                  <a:gd name="connsiteY25" fmla="*/ 159046 h 418846"/>
                  <a:gd name="connsiteX26" fmla="*/ 341122 w 356235"/>
                  <a:gd name="connsiteY26" fmla="*/ 87080 h 418846"/>
                  <a:gd name="connsiteX27" fmla="*/ 254043 w 356235"/>
                  <a:gd name="connsiteY27" fmla="*/ 342561 h 418846"/>
                  <a:gd name="connsiteX28" fmla="*/ 182796 w 356235"/>
                  <a:gd name="connsiteY28" fmla="*/ 359114 h 418846"/>
                  <a:gd name="connsiteX29" fmla="*/ 182796 w 356235"/>
                  <a:gd name="connsiteY29" fmla="*/ 359114 h 418846"/>
                  <a:gd name="connsiteX30" fmla="*/ 110109 w 356235"/>
                  <a:gd name="connsiteY30" fmla="*/ 342561 h 418846"/>
                  <a:gd name="connsiteX31" fmla="*/ 81323 w 356235"/>
                  <a:gd name="connsiteY31" fmla="*/ 294344 h 418846"/>
                  <a:gd name="connsiteX32" fmla="*/ 110109 w 356235"/>
                  <a:gd name="connsiteY32" fmla="*/ 244687 h 418846"/>
                  <a:gd name="connsiteX33" fmla="*/ 182796 w 356235"/>
                  <a:gd name="connsiteY33" fmla="*/ 228134 h 418846"/>
                  <a:gd name="connsiteX34" fmla="*/ 254043 w 356235"/>
                  <a:gd name="connsiteY34" fmla="*/ 244687 h 418846"/>
                  <a:gd name="connsiteX35" fmla="*/ 282829 w 356235"/>
                  <a:gd name="connsiteY35" fmla="*/ 293624 h 418846"/>
                  <a:gd name="connsiteX36" fmla="*/ 254043 w 356235"/>
                  <a:gd name="connsiteY36" fmla="*/ 341842 h 418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356235" h="418846">
                    <a:moveTo>
                      <a:pt x="342562" y="87799"/>
                    </a:moveTo>
                    <a:cubicBezTo>
                      <a:pt x="332486" y="67649"/>
                      <a:pt x="319532" y="51096"/>
                      <a:pt x="302260" y="38142"/>
                    </a:cubicBezTo>
                    <a:cubicBezTo>
                      <a:pt x="284988" y="25188"/>
                      <a:pt x="266277" y="15833"/>
                      <a:pt x="245407" y="9356"/>
                    </a:cubicBezTo>
                    <a:cubicBezTo>
                      <a:pt x="223817" y="3598"/>
                      <a:pt x="201507" y="0"/>
                      <a:pt x="177758" y="0"/>
                    </a:cubicBezTo>
                    <a:cubicBezTo>
                      <a:pt x="141055" y="0"/>
                      <a:pt x="108670" y="7916"/>
                      <a:pt x="79163" y="24469"/>
                    </a:cubicBezTo>
                    <a:cubicBezTo>
                      <a:pt x="50377" y="40301"/>
                      <a:pt x="28067" y="64770"/>
                      <a:pt x="14393" y="97875"/>
                    </a:cubicBezTo>
                    <a:lnTo>
                      <a:pt x="75565" y="132419"/>
                    </a:lnTo>
                    <a:cubicBezTo>
                      <a:pt x="83482" y="112988"/>
                      <a:pt x="95716" y="97875"/>
                      <a:pt x="112988" y="86360"/>
                    </a:cubicBezTo>
                    <a:cubicBezTo>
                      <a:pt x="130260" y="75565"/>
                      <a:pt x="151130" y="69808"/>
                      <a:pt x="176318" y="69808"/>
                    </a:cubicBezTo>
                    <a:cubicBezTo>
                      <a:pt x="201507" y="69808"/>
                      <a:pt x="213022" y="72686"/>
                      <a:pt x="228134" y="79163"/>
                    </a:cubicBezTo>
                    <a:cubicBezTo>
                      <a:pt x="243248" y="85640"/>
                      <a:pt x="256202" y="95716"/>
                      <a:pt x="265557" y="110109"/>
                    </a:cubicBezTo>
                    <a:cubicBezTo>
                      <a:pt x="274913" y="124502"/>
                      <a:pt x="279951" y="143214"/>
                      <a:pt x="279951" y="166243"/>
                    </a:cubicBezTo>
                    <a:lnTo>
                      <a:pt x="279951" y="210862"/>
                    </a:lnTo>
                    <a:cubicBezTo>
                      <a:pt x="277072" y="207984"/>
                      <a:pt x="274193" y="205105"/>
                      <a:pt x="271314" y="202226"/>
                    </a:cubicBezTo>
                    <a:cubicBezTo>
                      <a:pt x="246846" y="180636"/>
                      <a:pt x="210863" y="169841"/>
                      <a:pt x="163364" y="169841"/>
                    </a:cubicBezTo>
                    <a:cubicBezTo>
                      <a:pt x="115867" y="169841"/>
                      <a:pt x="105791" y="174879"/>
                      <a:pt x="80603" y="184234"/>
                    </a:cubicBezTo>
                    <a:cubicBezTo>
                      <a:pt x="55414" y="193590"/>
                      <a:pt x="35983" y="207984"/>
                      <a:pt x="21590" y="226695"/>
                    </a:cubicBezTo>
                    <a:cubicBezTo>
                      <a:pt x="7197" y="245406"/>
                      <a:pt x="0" y="267716"/>
                      <a:pt x="0" y="294344"/>
                    </a:cubicBezTo>
                    <a:cubicBezTo>
                      <a:pt x="0" y="320971"/>
                      <a:pt x="7197" y="343281"/>
                      <a:pt x="20871" y="361992"/>
                    </a:cubicBezTo>
                    <a:cubicBezTo>
                      <a:pt x="34544" y="380704"/>
                      <a:pt x="53975" y="394377"/>
                      <a:pt x="77724" y="404453"/>
                    </a:cubicBezTo>
                    <a:cubicBezTo>
                      <a:pt x="101473" y="414528"/>
                      <a:pt x="128821" y="418846"/>
                      <a:pt x="158327" y="418846"/>
                    </a:cubicBezTo>
                    <a:cubicBezTo>
                      <a:pt x="205825" y="418846"/>
                      <a:pt x="242528" y="407331"/>
                      <a:pt x="268436" y="385022"/>
                    </a:cubicBezTo>
                    <a:cubicBezTo>
                      <a:pt x="273473" y="380704"/>
                      <a:pt x="278511" y="374946"/>
                      <a:pt x="282829" y="369909"/>
                    </a:cubicBezTo>
                    <a:lnTo>
                      <a:pt x="282829" y="410210"/>
                    </a:lnTo>
                    <a:lnTo>
                      <a:pt x="356235" y="410210"/>
                    </a:lnTo>
                    <a:lnTo>
                      <a:pt x="356235" y="159046"/>
                    </a:lnTo>
                    <a:cubicBezTo>
                      <a:pt x="356235" y="130979"/>
                      <a:pt x="351198" y="107230"/>
                      <a:pt x="341122" y="87080"/>
                    </a:cubicBezTo>
                    <a:close/>
                    <a:moveTo>
                      <a:pt x="254043" y="342561"/>
                    </a:moveTo>
                    <a:cubicBezTo>
                      <a:pt x="235331" y="353356"/>
                      <a:pt x="211582" y="359114"/>
                      <a:pt x="182796" y="359114"/>
                    </a:cubicBezTo>
                    <a:lnTo>
                      <a:pt x="182796" y="359114"/>
                    </a:lnTo>
                    <a:cubicBezTo>
                      <a:pt x="154009" y="359114"/>
                      <a:pt x="129540" y="353356"/>
                      <a:pt x="110109" y="342561"/>
                    </a:cubicBezTo>
                    <a:cubicBezTo>
                      <a:pt x="90678" y="331766"/>
                      <a:pt x="81323" y="316653"/>
                      <a:pt x="81323" y="294344"/>
                    </a:cubicBezTo>
                    <a:cubicBezTo>
                      <a:pt x="81323" y="272034"/>
                      <a:pt x="90678" y="255482"/>
                      <a:pt x="110109" y="244687"/>
                    </a:cubicBezTo>
                    <a:cubicBezTo>
                      <a:pt x="129540" y="233892"/>
                      <a:pt x="154009" y="228134"/>
                      <a:pt x="182796" y="228134"/>
                    </a:cubicBezTo>
                    <a:cubicBezTo>
                      <a:pt x="211582" y="228134"/>
                      <a:pt x="235331" y="233892"/>
                      <a:pt x="254043" y="244687"/>
                    </a:cubicBezTo>
                    <a:cubicBezTo>
                      <a:pt x="272754" y="255482"/>
                      <a:pt x="282829" y="272754"/>
                      <a:pt x="282829" y="293624"/>
                    </a:cubicBezTo>
                    <a:cubicBezTo>
                      <a:pt x="282829" y="314494"/>
                      <a:pt x="273473" y="331047"/>
                      <a:pt x="254043" y="341842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0" name="Forma libre 29">
                <a:extLst>
                  <a:ext uri="{FF2B5EF4-FFF2-40B4-BE49-F238E27FC236}">
                    <a16:creationId xmlns:a16="http://schemas.microsoft.com/office/drawing/2014/main" id="{86092157-D05A-1E7B-8B82-124C7D044CD0}"/>
                  </a:ext>
                </a:extLst>
              </p:cNvPr>
              <p:cNvSpPr/>
              <p:nvPr/>
            </p:nvSpPr>
            <p:spPr>
              <a:xfrm>
                <a:off x="13332554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D3AEDFF5-0E64-0564-B559-13E2597A00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6797" y="1234887"/>
            <a:ext cx="3006000" cy="5074434"/>
          </a:xfrm>
          <a:prstGeom prst="rect">
            <a:avLst/>
          </a:prstGeom>
        </p:spPr>
        <p:txBody>
          <a:bodyPr lIns="0"/>
          <a:lstStyle>
            <a:lvl1pPr>
              <a:defRPr b="0"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 b="0">
                <a:solidFill>
                  <a:schemeClr val="tx1">
                    <a:lumMod val="75000"/>
                  </a:schemeClr>
                </a:solidFill>
              </a:defRPr>
            </a:lvl2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4FBE1C5-538C-D74D-0518-44BE1A5552B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19754" y="1234887"/>
            <a:ext cx="2585796" cy="338775"/>
          </a:xfrm>
          <a:prstGeom prst="rect">
            <a:avLst/>
          </a:prstGeom>
        </p:spPr>
        <p:txBody>
          <a:bodyPr lIns="0"/>
          <a:lstStyle>
            <a:lvl1pPr algn="ctr">
              <a:defRPr b="1">
                <a:solidFill>
                  <a:schemeClr val="bg1"/>
                </a:solidFill>
              </a:defRPr>
            </a:lvl1pPr>
            <a:lvl2pPr>
              <a:defRPr b="0">
                <a:solidFill>
                  <a:schemeClr val="tx1">
                    <a:lumMod val="75000"/>
                  </a:schemeClr>
                </a:solidFill>
              </a:defRPr>
            </a:lvl2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  <p:sp>
        <p:nvSpPr>
          <p:cNvPr id="8" name="Round Same-side Corner of Rectangle 8">
            <a:extLst>
              <a:ext uri="{FF2B5EF4-FFF2-40B4-BE49-F238E27FC236}">
                <a16:creationId xmlns:a16="http://schemas.microsoft.com/office/drawing/2014/main" id="{4DD2BFE8-1C51-FE2C-33D4-5B4C13AF9370}"/>
              </a:ext>
            </a:extLst>
          </p:cNvPr>
          <p:cNvSpPr/>
          <p:nvPr userDrawn="1"/>
        </p:nvSpPr>
        <p:spPr>
          <a:xfrm>
            <a:off x="6431692" y="1120825"/>
            <a:ext cx="2585796" cy="481239"/>
          </a:xfrm>
          <a:prstGeom prst="round2Same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1">
              <a:solidFill>
                <a:schemeClr val="bg1"/>
              </a:solidFill>
            </a:endParaRP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B2C31A45-BB48-E1D4-C91E-E95B1B7577D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31692" y="1234887"/>
            <a:ext cx="2585796" cy="338775"/>
          </a:xfrm>
          <a:prstGeom prst="rect">
            <a:avLst/>
          </a:prstGeom>
        </p:spPr>
        <p:txBody>
          <a:bodyPr lIns="0"/>
          <a:lstStyle>
            <a:lvl1pPr algn="ctr">
              <a:defRPr b="1">
                <a:solidFill>
                  <a:schemeClr val="bg1"/>
                </a:solidFill>
              </a:defRPr>
            </a:lvl1pPr>
            <a:lvl2pPr>
              <a:defRPr b="0">
                <a:solidFill>
                  <a:schemeClr val="tx1">
                    <a:lumMod val="75000"/>
                  </a:schemeClr>
                </a:solidFill>
              </a:defRPr>
            </a:lvl2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  <p:sp>
        <p:nvSpPr>
          <p:cNvPr id="33" name="Round Same-side Corner of Rectangle 8">
            <a:extLst>
              <a:ext uri="{FF2B5EF4-FFF2-40B4-BE49-F238E27FC236}">
                <a16:creationId xmlns:a16="http://schemas.microsoft.com/office/drawing/2014/main" id="{7DF8FAE8-7FAE-3105-82A1-A95B55EC1D6B}"/>
              </a:ext>
            </a:extLst>
          </p:cNvPr>
          <p:cNvSpPr/>
          <p:nvPr userDrawn="1"/>
        </p:nvSpPr>
        <p:spPr>
          <a:xfrm>
            <a:off x="9143630" y="1120825"/>
            <a:ext cx="2585796" cy="481239"/>
          </a:xfrm>
          <a:prstGeom prst="round2Same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1">
              <a:solidFill>
                <a:schemeClr val="bg1"/>
              </a:solidFill>
            </a:endParaRPr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8E8A7ACE-B865-A7DB-D3DE-200AA5BF28C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143630" y="1234887"/>
            <a:ext cx="2585796" cy="338775"/>
          </a:xfrm>
          <a:prstGeom prst="rect">
            <a:avLst/>
          </a:prstGeom>
        </p:spPr>
        <p:txBody>
          <a:bodyPr lIns="0"/>
          <a:lstStyle>
            <a:lvl1pPr algn="ctr">
              <a:defRPr b="1">
                <a:solidFill>
                  <a:schemeClr val="bg1"/>
                </a:solidFill>
              </a:defRPr>
            </a:lvl1pPr>
            <a:lvl2pPr>
              <a:defRPr b="0">
                <a:solidFill>
                  <a:schemeClr val="tx1">
                    <a:lumMod val="75000"/>
                  </a:schemeClr>
                </a:solidFill>
              </a:defRPr>
            </a:lvl2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72599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26BF6200-A30F-7F83-49D5-BB66E519A38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719754" y="1593272"/>
            <a:ext cx="3926055" cy="4716049"/>
          </a:xfrm>
          <a:prstGeom prst="roundRect">
            <a:avLst>
              <a:gd name="adj" fmla="val 0"/>
            </a:avLst>
          </a:prstGeom>
          <a:solidFill>
            <a:schemeClr val="bg2"/>
          </a:solidFill>
        </p:spPr>
        <p:txBody>
          <a:bodyPr/>
          <a:lstStyle>
            <a:lvl1pPr marL="91440">
              <a:spcAft>
                <a:spcPts val="600"/>
              </a:spcAft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7B2893BE-50A8-4084-EFE0-86499D3D66A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855743" y="1593272"/>
            <a:ext cx="3926055" cy="4716049"/>
          </a:xfrm>
          <a:prstGeom prst="roundRect">
            <a:avLst>
              <a:gd name="adj" fmla="val 0"/>
            </a:avLst>
          </a:prstGeom>
          <a:solidFill>
            <a:schemeClr val="bg2"/>
          </a:solidFill>
        </p:spPr>
        <p:txBody>
          <a:bodyPr/>
          <a:lstStyle>
            <a:lvl1pPr marL="91440">
              <a:spcAft>
                <a:spcPts val="600"/>
              </a:spcAft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  <p:sp>
        <p:nvSpPr>
          <p:cNvPr id="7" name="Round Same-side Corner of Rectangle 8">
            <a:extLst>
              <a:ext uri="{FF2B5EF4-FFF2-40B4-BE49-F238E27FC236}">
                <a16:creationId xmlns:a16="http://schemas.microsoft.com/office/drawing/2014/main" id="{1F7D7629-CEC6-3251-C89F-11E898467E4F}"/>
              </a:ext>
            </a:extLst>
          </p:cNvPr>
          <p:cNvSpPr/>
          <p:nvPr userDrawn="1"/>
        </p:nvSpPr>
        <p:spPr>
          <a:xfrm>
            <a:off x="3719754" y="1120825"/>
            <a:ext cx="3926055" cy="481239"/>
          </a:xfrm>
          <a:prstGeom prst="round2Same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1">
              <a:solidFill>
                <a:schemeClr val="bg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65064DC-7CC0-EC85-1571-C6DEA160D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797" y="177981"/>
            <a:ext cx="9645990" cy="607923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>
              <a:defRPr b="0"/>
            </a:lvl1pPr>
          </a:lstStyle>
          <a:p>
            <a:r>
              <a:rPr lang="es-ES"/>
              <a:t>Haga clic para modificar el título del patrón</a:t>
            </a:r>
            <a:endParaRPr lang="en-US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E76E603A-D3AD-DC62-BE18-7C697A384AC5}"/>
              </a:ext>
            </a:extLst>
          </p:cNvPr>
          <p:cNvGrpSpPr/>
          <p:nvPr userDrawn="1"/>
        </p:nvGrpSpPr>
        <p:grpSpPr>
          <a:xfrm>
            <a:off x="10942961" y="177981"/>
            <a:ext cx="842242" cy="494537"/>
            <a:chOff x="8336629" y="4518109"/>
            <a:chExt cx="5193114" cy="3049227"/>
          </a:xfrm>
        </p:grpSpPr>
        <p:grpSp>
          <p:nvGrpSpPr>
            <p:cNvPr id="12" name="Gráfico 12">
              <a:extLst>
                <a:ext uri="{FF2B5EF4-FFF2-40B4-BE49-F238E27FC236}">
                  <a16:creationId xmlns:a16="http://schemas.microsoft.com/office/drawing/2014/main" id="{21C5AC5C-2680-5FB9-7491-9510556ADF82}"/>
                </a:ext>
              </a:extLst>
            </p:cNvPr>
            <p:cNvGrpSpPr/>
            <p:nvPr/>
          </p:nvGrpSpPr>
          <p:grpSpPr>
            <a:xfrm>
              <a:off x="8336629" y="4518109"/>
              <a:ext cx="5193114" cy="1989158"/>
              <a:chOff x="8336629" y="4518109"/>
              <a:chExt cx="5193114" cy="1989158"/>
            </a:xfrm>
          </p:grpSpPr>
          <p:sp>
            <p:nvSpPr>
              <p:cNvPr id="31" name="Forma libre 30">
                <a:extLst>
                  <a:ext uri="{FF2B5EF4-FFF2-40B4-BE49-F238E27FC236}">
                    <a16:creationId xmlns:a16="http://schemas.microsoft.com/office/drawing/2014/main" id="{F586C902-D9D8-513C-4FC7-952153EEBC4A}"/>
                  </a:ext>
                </a:extLst>
              </p:cNvPr>
              <p:cNvSpPr/>
              <p:nvPr/>
            </p:nvSpPr>
            <p:spPr>
              <a:xfrm>
                <a:off x="10235109" y="4639013"/>
                <a:ext cx="1689777" cy="1868254"/>
              </a:xfrm>
              <a:custGeom>
                <a:avLst/>
                <a:gdLst>
                  <a:gd name="connsiteX0" fmla="*/ 1241425 w 1689777"/>
                  <a:gd name="connsiteY0" fmla="*/ 115866 h 1868254"/>
                  <a:gd name="connsiteX1" fmla="*/ 763566 w 1689777"/>
                  <a:gd name="connsiteY1" fmla="*/ 0 h 1868254"/>
                  <a:gd name="connsiteX2" fmla="*/ 0 w 1689777"/>
                  <a:gd name="connsiteY2" fmla="*/ 0 h 1868254"/>
                  <a:gd name="connsiteX3" fmla="*/ 0 w 1689777"/>
                  <a:gd name="connsiteY3" fmla="*/ 1868255 h 1868254"/>
                  <a:gd name="connsiteX4" fmla="*/ 763566 w 1689777"/>
                  <a:gd name="connsiteY4" fmla="*/ 1868255 h 1868254"/>
                  <a:gd name="connsiteX5" fmla="*/ 1241425 w 1689777"/>
                  <a:gd name="connsiteY5" fmla="*/ 1752388 h 1868254"/>
                  <a:gd name="connsiteX6" fmla="*/ 1569593 w 1689777"/>
                  <a:gd name="connsiteY6" fmla="*/ 1425660 h 1868254"/>
                  <a:gd name="connsiteX7" fmla="*/ 1689778 w 1689777"/>
                  <a:gd name="connsiteY7" fmla="*/ 934847 h 1868254"/>
                  <a:gd name="connsiteX8" fmla="*/ 1569593 w 1689777"/>
                  <a:gd name="connsiteY8" fmla="*/ 442595 h 1868254"/>
                  <a:gd name="connsiteX9" fmla="*/ 1241425 w 1689777"/>
                  <a:gd name="connsiteY9" fmla="*/ 117306 h 1868254"/>
                  <a:gd name="connsiteX10" fmla="*/ 1241425 w 1689777"/>
                  <a:gd name="connsiteY10" fmla="*/ 117306 h 1868254"/>
                  <a:gd name="connsiteX11" fmla="*/ 1196086 w 1689777"/>
                  <a:gd name="connsiteY11" fmla="*/ 1234228 h 1868254"/>
                  <a:gd name="connsiteX12" fmla="*/ 1025525 w 1689777"/>
                  <a:gd name="connsiteY12" fmla="*/ 1430697 h 1868254"/>
                  <a:gd name="connsiteX13" fmla="*/ 736939 w 1689777"/>
                  <a:gd name="connsiteY13" fmla="*/ 1499785 h 1868254"/>
                  <a:gd name="connsiteX14" fmla="*/ 419566 w 1689777"/>
                  <a:gd name="connsiteY14" fmla="*/ 1499785 h 1868254"/>
                  <a:gd name="connsiteX15" fmla="*/ 419566 w 1689777"/>
                  <a:gd name="connsiteY15" fmla="*/ 367750 h 1868254"/>
                  <a:gd name="connsiteX16" fmla="*/ 736939 w 1689777"/>
                  <a:gd name="connsiteY16" fmla="*/ 367750 h 1868254"/>
                  <a:gd name="connsiteX17" fmla="*/ 1025525 w 1689777"/>
                  <a:gd name="connsiteY17" fmla="*/ 436838 h 1868254"/>
                  <a:gd name="connsiteX18" fmla="*/ 1196086 w 1689777"/>
                  <a:gd name="connsiteY18" fmla="*/ 633307 h 1868254"/>
                  <a:gd name="connsiteX19" fmla="*/ 1252220 w 1689777"/>
                  <a:gd name="connsiteY19" fmla="*/ 933408 h 1868254"/>
                  <a:gd name="connsiteX20" fmla="*/ 1196086 w 1689777"/>
                  <a:gd name="connsiteY20" fmla="*/ 1233509 h 1868254"/>
                  <a:gd name="connsiteX21" fmla="*/ 1196086 w 1689777"/>
                  <a:gd name="connsiteY21" fmla="*/ 123350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689777" h="1868254">
                    <a:moveTo>
                      <a:pt x="1241425" y="115866"/>
                    </a:moveTo>
                    <a:cubicBezTo>
                      <a:pt x="1102529" y="38142"/>
                      <a:pt x="943483" y="0"/>
                      <a:pt x="763566" y="0"/>
                    </a:cubicBezTo>
                    <a:lnTo>
                      <a:pt x="0" y="0"/>
                    </a:lnTo>
                    <a:lnTo>
                      <a:pt x="0" y="1868255"/>
                    </a:lnTo>
                    <a:lnTo>
                      <a:pt x="763566" y="1868255"/>
                    </a:lnTo>
                    <a:cubicBezTo>
                      <a:pt x="943483" y="1868255"/>
                      <a:pt x="1102529" y="1829393"/>
                      <a:pt x="1241425" y="1752388"/>
                    </a:cubicBezTo>
                    <a:cubicBezTo>
                      <a:pt x="1380321" y="1674664"/>
                      <a:pt x="1489710" y="1565995"/>
                      <a:pt x="1569593" y="1425660"/>
                    </a:cubicBezTo>
                    <a:cubicBezTo>
                      <a:pt x="1649476" y="1285325"/>
                      <a:pt x="1689778" y="1121241"/>
                      <a:pt x="1689778" y="934847"/>
                    </a:cubicBezTo>
                    <a:cubicBezTo>
                      <a:pt x="1689778" y="748453"/>
                      <a:pt x="1649476" y="582210"/>
                      <a:pt x="1569593" y="442595"/>
                    </a:cubicBezTo>
                    <a:cubicBezTo>
                      <a:pt x="1489710" y="302980"/>
                      <a:pt x="1380321" y="194310"/>
                      <a:pt x="1241425" y="117306"/>
                    </a:cubicBezTo>
                    <a:lnTo>
                      <a:pt x="1241425" y="117306"/>
                    </a:lnTo>
                    <a:close/>
                    <a:moveTo>
                      <a:pt x="1196086" y="1234228"/>
                    </a:moveTo>
                    <a:cubicBezTo>
                      <a:pt x="1158664" y="1319149"/>
                      <a:pt x="1101810" y="1383919"/>
                      <a:pt x="1025525" y="1430697"/>
                    </a:cubicBezTo>
                    <a:cubicBezTo>
                      <a:pt x="949240" y="1476756"/>
                      <a:pt x="852805" y="1499785"/>
                      <a:pt x="736939" y="1499785"/>
                    </a:cubicBezTo>
                    <a:lnTo>
                      <a:pt x="419566" y="1499785"/>
                    </a:lnTo>
                    <a:lnTo>
                      <a:pt x="419566" y="367750"/>
                    </a:lnTo>
                    <a:lnTo>
                      <a:pt x="736939" y="367750"/>
                    </a:lnTo>
                    <a:cubicBezTo>
                      <a:pt x="852805" y="367750"/>
                      <a:pt x="948521" y="390779"/>
                      <a:pt x="1025525" y="436838"/>
                    </a:cubicBezTo>
                    <a:cubicBezTo>
                      <a:pt x="1101810" y="482896"/>
                      <a:pt x="1158664" y="548386"/>
                      <a:pt x="1196086" y="633307"/>
                    </a:cubicBezTo>
                    <a:cubicBezTo>
                      <a:pt x="1233509" y="718227"/>
                      <a:pt x="1252220" y="818261"/>
                      <a:pt x="1252220" y="933408"/>
                    </a:cubicBezTo>
                    <a:cubicBezTo>
                      <a:pt x="1252220" y="1048554"/>
                      <a:pt x="1233509" y="1149308"/>
                      <a:pt x="1196086" y="1233509"/>
                    </a:cubicBezTo>
                    <a:lnTo>
                      <a:pt x="1196086" y="1233509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8" name="Forma libre 47">
                <a:extLst>
                  <a:ext uri="{FF2B5EF4-FFF2-40B4-BE49-F238E27FC236}">
                    <a16:creationId xmlns:a16="http://schemas.microsoft.com/office/drawing/2014/main" id="{BD55F5DC-7378-8462-CD84-F40A1291F8B8}"/>
                  </a:ext>
                </a:extLst>
              </p:cNvPr>
              <p:cNvSpPr/>
              <p:nvPr/>
            </p:nvSpPr>
            <p:spPr>
              <a:xfrm>
                <a:off x="12200519" y="4639013"/>
                <a:ext cx="1329224" cy="1868254"/>
              </a:xfrm>
              <a:custGeom>
                <a:avLst/>
                <a:gdLst>
                  <a:gd name="connsiteX0" fmla="*/ 1329224 w 1329224"/>
                  <a:gd name="connsiteY0" fmla="*/ 368469 h 1868254"/>
                  <a:gd name="connsiteX1" fmla="*/ 1329224 w 1329224"/>
                  <a:gd name="connsiteY1" fmla="*/ 0 h 1868254"/>
                  <a:gd name="connsiteX2" fmla="*/ 419566 w 1329224"/>
                  <a:gd name="connsiteY2" fmla="*/ 0 h 1868254"/>
                  <a:gd name="connsiteX3" fmla="*/ 176318 w 1329224"/>
                  <a:gd name="connsiteY3" fmla="*/ 0 h 1868254"/>
                  <a:gd name="connsiteX4" fmla="*/ 0 w 1329224"/>
                  <a:gd name="connsiteY4" fmla="*/ 0 h 1868254"/>
                  <a:gd name="connsiteX5" fmla="*/ 0 w 1329224"/>
                  <a:gd name="connsiteY5" fmla="*/ 1868255 h 1868254"/>
                  <a:gd name="connsiteX6" fmla="*/ 176318 w 1329224"/>
                  <a:gd name="connsiteY6" fmla="*/ 1868255 h 1868254"/>
                  <a:gd name="connsiteX7" fmla="*/ 419566 w 1329224"/>
                  <a:gd name="connsiteY7" fmla="*/ 1868255 h 1868254"/>
                  <a:gd name="connsiteX8" fmla="*/ 1329224 w 1329224"/>
                  <a:gd name="connsiteY8" fmla="*/ 1868255 h 1868254"/>
                  <a:gd name="connsiteX9" fmla="*/ 1329224 w 1329224"/>
                  <a:gd name="connsiteY9" fmla="*/ 1499785 h 1868254"/>
                  <a:gd name="connsiteX10" fmla="*/ 419566 w 1329224"/>
                  <a:gd name="connsiteY10" fmla="*/ 1499785 h 1868254"/>
                  <a:gd name="connsiteX11" fmla="*/ 419566 w 1329224"/>
                  <a:gd name="connsiteY11" fmla="*/ 1088856 h 1868254"/>
                  <a:gd name="connsiteX12" fmla="*/ 1214797 w 1329224"/>
                  <a:gd name="connsiteY12" fmla="*/ 1088856 h 1868254"/>
                  <a:gd name="connsiteX13" fmla="*/ 1214797 w 1329224"/>
                  <a:gd name="connsiteY13" fmla="*/ 731181 h 1868254"/>
                  <a:gd name="connsiteX14" fmla="*/ 419566 w 1329224"/>
                  <a:gd name="connsiteY14" fmla="*/ 731181 h 1868254"/>
                  <a:gd name="connsiteX15" fmla="*/ 419566 w 1329224"/>
                  <a:gd name="connsiteY15" fmla="*/ 368469 h 1868254"/>
                  <a:gd name="connsiteX16" fmla="*/ 1329224 w 1329224"/>
                  <a:gd name="connsiteY16" fmla="*/ 36846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29224" h="1868254">
                    <a:moveTo>
                      <a:pt x="1329224" y="368469"/>
                    </a:moveTo>
                    <a:lnTo>
                      <a:pt x="1329224" y="0"/>
                    </a:lnTo>
                    <a:lnTo>
                      <a:pt x="419566" y="0"/>
                    </a:lnTo>
                    <a:lnTo>
                      <a:pt x="176318" y="0"/>
                    </a:lnTo>
                    <a:lnTo>
                      <a:pt x="0" y="0"/>
                    </a:lnTo>
                    <a:lnTo>
                      <a:pt x="0" y="1868255"/>
                    </a:lnTo>
                    <a:lnTo>
                      <a:pt x="176318" y="1868255"/>
                    </a:lnTo>
                    <a:lnTo>
                      <a:pt x="419566" y="1868255"/>
                    </a:lnTo>
                    <a:lnTo>
                      <a:pt x="1329224" y="1868255"/>
                    </a:lnTo>
                    <a:lnTo>
                      <a:pt x="1329224" y="1499785"/>
                    </a:lnTo>
                    <a:lnTo>
                      <a:pt x="419566" y="1499785"/>
                    </a:lnTo>
                    <a:lnTo>
                      <a:pt x="419566" y="1088856"/>
                    </a:lnTo>
                    <a:lnTo>
                      <a:pt x="1214797" y="1088856"/>
                    </a:lnTo>
                    <a:lnTo>
                      <a:pt x="1214797" y="731181"/>
                    </a:lnTo>
                    <a:lnTo>
                      <a:pt x="419566" y="731181"/>
                    </a:lnTo>
                    <a:lnTo>
                      <a:pt x="419566" y="368469"/>
                    </a:lnTo>
                    <a:lnTo>
                      <a:pt x="1329224" y="368469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9" name="Forma libre 48">
                <a:extLst>
                  <a:ext uri="{FF2B5EF4-FFF2-40B4-BE49-F238E27FC236}">
                    <a16:creationId xmlns:a16="http://schemas.microsoft.com/office/drawing/2014/main" id="{2DF1D214-67E1-687D-6F87-F5430618D2F3}"/>
                  </a:ext>
                </a:extLst>
              </p:cNvPr>
              <p:cNvSpPr/>
              <p:nvPr/>
            </p:nvSpPr>
            <p:spPr>
              <a:xfrm>
                <a:off x="9051788" y="5363755"/>
                <a:ext cx="923432" cy="682652"/>
              </a:xfrm>
              <a:custGeom>
                <a:avLst/>
                <a:gdLst>
                  <a:gd name="connsiteX0" fmla="*/ 904810 w 923432"/>
                  <a:gd name="connsiteY0" fmla="*/ 320933 h 682652"/>
                  <a:gd name="connsiteX1" fmla="*/ 510433 w 923432"/>
                  <a:gd name="connsiteY1" fmla="*/ 56096 h 682652"/>
                  <a:gd name="connsiteX2" fmla="*/ 306047 w 923432"/>
                  <a:gd name="connsiteY2" fmla="*/ 1401 h 682652"/>
                  <a:gd name="connsiteX3" fmla="*/ 10984 w 923432"/>
                  <a:gd name="connsiteY3" fmla="*/ 253284 h 682652"/>
                  <a:gd name="connsiteX4" fmla="*/ 5227 w 923432"/>
                  <a:gd name="connsiteY4" fmla="*/ 410172 h 682652"/>
                  <a:gd name="connsiteX5" fmla="*/ 113177 w 923432"/>
                  <a:gd name="connsiteY5" fmla="*/ 601603 h 682652"/>
                  <a:gd name="connsiteX6" fmla="*/ 520508 w 923432"/>
                  <a:gd name="connsiteY6" fmla="*/ 623193 h 682652"/>
                  <a:gd name="connsiteX7" fmla="*/ 902651 w 923432"/>
                  <a:gd name="connsiteY7" fmla="*/ 365552 h 682652"/>
                  <a:gd name="connsiteX8" fmla="*/ 904090 w 923432"/>
                  <a:gd name="connsiteY8" fmla="*/ 320213 h 682652"/>
                  <a:gd name="connsiteX9" fmla="*/ 904090 w 923432"/>
                  <a:gd name="connsiteY9" fmla="*/ 320213 h 682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23432" h="682652">
                    <a:moveTo>
                      <a:pt x="904810" y="320933"/>
                    </a:moveTo>
                    <a:cubicBezTo>
                      <a:pt x="774550" y="230975"/>
                      <a:pt x="647889" y="135259"/>
                      <a:pt x="510433" y="56096"/>
                    </a:cubicBezTo>
                    <a:cubicBezTo>
                      <a:pt x="447822" y="20112"/>
                      <a:pt x="379453" y="-6515"/>
                      <a:pt x="306047" y="1401"/>
                    </a:cubicBezTo>
                    <a:cubicBezTo>
                      <a:pt x="152758" y="18673"/>
                      <a:pt x="54164" y="105033"/>
                      <a:pt x="10984" y="253284"/>
                    </a:cubicBezTo>
                    <a:cubicBezTo>
                      <a:pt x="-4849" y="307979"/>
                      <a:pt x="-531" y="385703"/>
                      <a:pt x="5227" y="410172"/>
                    </a:cubicBezTo>
                    <a:cubicBezTo>
                      <a:pt x="23218" y="483578"/>
                      <a:pt x="52725" y="552666"/>
                      <a:pt x="113177" y="601603"/>
                    </a:cubicBezTo>
                    <a:cubicBezTo>
                      <a:pt x="239838" y="703076"/>
                      <a:pt x="379453" y="708114"/>
                      <a:pt x="520508" y="623193"/>
                    </a:cubicBezTo>
                    <a:cubicBezTo>
                      <a:pt x="652207" y="544030"/>
                      <a:pt x="775990" y="452632"/>
                      <a:pt x="902651" y="365552"/>
                    </a:cubicBezTo>
                    <a:cubicBezTo>
                      <a:pt x="927120" y="349000"/>
                      <a:pt x="932877" y="339644"/>
                      <a:pt x="904090" y="320213"/>
                    </a:cubicBezTo>
                    <a:lnTo>
                      <a:pt x="904090" y="320213"/>
                    </a:lnTo>
                    <a:close/>
                  </a:path>
                </a:pathLst>
              </a:custGeom>
              <a:solidFill>
                <a:srgbClr val="0DA9FF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grpSp>
            <p:nvGrpSpPr>
              <p:cNvPr id="50" name="Gráfico 12">
                <a:extLst>
                  <a:ext uri="{FF2B5EF4-FFF2-40B4-BE49-F238E27FC236}">
                    <a16:creationId xmlns:a16="http://schemas.microsoft.com/office/drawing/2014/main" id="{66B22F30-BDA1-90D8-FED3-7A27A3165CF4}"/>
                  </a:ext>
                </a:extLst>
              </p:cNvPr>
              <p:cNvGrpSpPr/>
              <p:nvPr/>
            </p:nvGrpSpPr>
            <p:grpSpPr>
              <a:xfrm>
                <a:off x="8336629" y="4518109"/>
                <a:ext cx="489373" cy="1989158"/>
                <a:chOff x="8336629" y="4518109"/>
                <a:chExt cx="489373" cy="1989158"/>
              </a:xfrm>
              <a:solidFill>
                <a:srgbClr val="00A443"/>
              </a:solidFill>
            </p:grpSpPr>
            <p:sp>
              <p:nvSpPr>
                <p:cNvPr id="51" name="Forma libre 50">
                  <a:extLst>
                    <a:ext uri="{FF2B5EF4-FFF2-40B4-BE49-F238E27FC236}">
                      <a16:creationId xmlns:a16="http://schemas.microsoft.com/office/drawing/2014/main" id="{013ACAE1-72E9-2319-BEDA-2FE55640A870}"/>
                    </a:ext>
                  </a:extLst>
                </p:cNvPr>
                <p:cNvSpPr/>
                <p:nvPr/>
              </p:nvSpPr>
              <p:spPr>
                <a:xfrm>
                  <a:off x="8385566" y="5196035"/>
                  <a:ext cx="392218" cy="1311232"/>
                </a:xfrm>
                <a:custGeom>
                  <a:avLst/>
                  <a:gdLst>
                    <a:gd name="connsiteX0" fmla="*/ 0 w 392218"/>
                    <a:gd name="connsiteY0" fmla="*/ 0 h 1311232"/>
                    <a:gd name="connsiteX1" fmla="*/ 392218 w 392218"/>
                    <a:gd name="connsiteY1" fmla="*/ 0 h 1311232"/>
                    <a:gd name="connsiteX2" fmla="*/ 392218 w 392218"/>
                    <a:gd name="connsiteY2" fmla="*/ 1311233 h 1311232"/>
                    <a:gd name="connsiteX3" fmla="*/ 0 w 392218"/>
                    <a:gd name="connsiteY3" fmla="*/ 1311233 h 1311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2218" h="1311232">
                      <a:moveTo>
                        <a:pt x="0" y="0"/>
                      </a:moveTo>
                      <a:lnTo>
                        <a:pt x="392218" y="0"/>
                      </a:lnTo>
                      <a:lnTo>
                        <a:pt x="392218" y="1311233"/>
                      </a:lnTo>
                      <a:lnTo>
                        <a:pt x="0" y="1311233"/>
                      </a:lnTo>
                      <a:close/>
                    </a:path>
                  </a:pathLst>
                </a:custGeom>
                <a:solidFill>
                  <a:srgbClr val="00A443"/>
                </a:solidFill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  <p:sp>
              <p:nvSpPr>
                <p:cNvPr id="52" name="Forma libre 51">
                  <a:extLst>
                    <a:ext uri="{FF2B5EF4-FFF2-40B4-BE49-F238E27FC236}">
                      <a16:creationId xmlns:a16="http://schemas.microsoft.com/office/drawing/2014/main" id="{5380E624-7A60-3695-FFE7-E19746572E54}"/>
                    </a:ext>
                  </a:extLst>
                </p:cNvPr>
                <p:cNvSpPr/>
                <p:nvPr/>
              </p:nvSpPr>
              <p:spPr>
                <a:xfrm>
                  <a:off x="8336629" y="4518109"/>
                  <a:ext cx="489373" cy="489373"/>
                </a:xfrm>
                <a:custGeom>
                  <a:avLst/>
                  <a:gdLst>
                    <a:gd name="connsiteX0" fmla="*/ 489373 w 489373"/>
                    <a:gd name="connsiteY0" fmla="*/ 244687 h 489373"/>
                    <a:gd name="connsiteX1" fmla="*/ 244687 w 489373"/>
                    <a:gd name="connsiteY1" fmla="*/ 489373 h 489373"/>
                    <a:gd name="connsiteX2" fmla="*/ 0 w 489373"/>
                    <a:gd name="connsiteY2" fmla="*/ 244687 h 489373"/>
                    <a:gd name="connsiteX3" fmla="*/ 244687 w 489373"/>
                    <a:gd name="connsiteY3" fmla="*/ 0 h 489373"/>
                    <a:gd name="connsiteX4" fmla="*/ 489373 w 489373"/>
                    <a:gd name="connsiteY4" fmla="*/ 244687 h 4893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9373" h="489373">
                      <a:moveTo>
                        <a:pt x="489373" y="244687"/>
                      </a:moveTo>
                      <a:cubicBezTo>
                        <a:pt x="489373" y="379823"/>
                        <a:pt x="379823" y="489373"/>
                        <a:pt x="244687" y="489373"/>
                      </a:cubicBezTo>
                      <a:cubicBezTo>
                        <a:pt x="109550" y="489373"/>
                        <a:pt x="0" y="379823"/>
                        <a:pt x="0" y="244687"/>
                      </a:cubicBezTo>
                      <a:cubicBezTo>
                        <a:pt x="0" y="109550"/>
                        <a:pt x="109550" y="0"/>
                        <a:pt x="244687" y="0"/>
                      </a:cubicBezTo>
                      <a:cubicBezTo>
                        <a:pt x="379823" y="0"/>
                        <a:pt x="489373" y="109550"/>
                        <a:pt x="489373" y="244687"/>
                      </a:cubicBezTo>
                      <a:close/>
                    </a:path>
                  </a:pathLst>
                </a:custGeom>
                <a:solidFill>
                  <a:srgbClr val="00A443"/>
                </a:solidFill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</p:grpSp>
        </p:grpSp>
        <p:grpSp>
          <p:nvGrpSpPr>
            <p:cNvPr id="13" name="Gráfico 12">
              <a:extLst>
                <a:ext uri="{FF2B5EF4-FFF2-40B4-BE49-F238E27FC236}">
                  <a16:creationId xmlns:a16="http://schemas.microsoft.com/office/drawing/2014/main" id="{95BF0654-CD39-2A7F-CA81-EEA7060ECB88}"/>
                </a:ext>
              </a:extLst>
            </p:cNvPr>
            <p:cNvGrpSpPr/>
            <p:nvPr/>
          </p:nvGrpSpPr>
          <p:grpSpPr>
            <a:xfrm>
              <a:off x="8340227" y="6873578"/>
              <a:ext cx="5188796" cy="693758"/>
              <a:chOff x="8340227" y="6873578"/>
              <a:chExt cx="5188796" cy="693758"/>
            </a:xfrm>
            <a:solidFill>
              <a:srgbClr val="00A443"/>
            </a:solidFill>
          </p:grpSpPr>
          <p:sp>
            <p:nvSpPr>
              <p:cNvPr id="14" name="Forma libre 13">
                <a:extLst>
                  <a:ext uri="{FF2B5EF4-FFF2-40B4-BE49-F238E27FC236}">
                    <a16:creationId xmlns:a16="http://schemas.microsoft.com/office/drawing/2014/main" id="{36EBE3D7-0AFA-0F5B-E4B0-078B808768F1}"/>
                  </a:ext>
                </a:extLst>
              </p:cNvPr>
              <p:cNvSpPr/>
              <p:nvPr/>
            </p:nvSpPr>
            <p:spPr>
              <a:xfrm>
                <a:off x="8340227" y="6873578"/>
                <a:ext cx="534712" cy="570695"/>
              </a:xfrm>
              <a:custGeom>
                <a:avLst/>
                <a:gdLst>
                  <a:gd name="connsiteX0" fmla="*/ 271314 w 534712"/>
                  <a:gd name="connsiteY0" fmla="*/ 266277 h 570695"/>
                  <a:gd name="connsiteX1" fmla="*/ 271314 w 534712"/>
                  <a:gd name="connsiteY1" fmla="*/ 336804 h 570695"/>
                  <a:gd name="connsiteX2" fmla="*/ 447633 w 534712"/>
                  <a:gd name="connsiteY2" fmla="*/ 336804 h 570695"/>
                  <a:gd name="connsiteX3" fmla="*/ 426762 w 534712"/>
                  <a:gd name="connsiteY3" fmla="*/ 408771 h 570695"/>
                  <a:gd name="connsiteX4" fmla="*/ 366310 w 534712"/>
                  <a:gd name="connsiteY4" fmla="*/ 472101 h 570695"/>
                  <a:gd name="connsiteX5" fmla="*/ 271314 w 534712"/>
                  <a:gd name="connsiteY5" fmla="*/ 494411 h 570695"/>
                  <a:gd name="connsiteX6" fmla="*/ 177758 w 534712"/>
                  <a:gd name="connsiteY6" fmla="*/ 469222 h 570695"/>
                  <a:gd name="connsiteX7" fmla="*/ 110109 w 534712"/>
                  <a:gd name="connsiteY7" fmla="*/ 397256 h 570695"/>
                  <a:gd name="connsiteX8" fmla="*/ 84921 w 534712"/>
                  <a:gd name="connsiteY8" fmla="*/ 284988 h 570695"/>
                  <a:gd name="connsiteX9" fmla="*/ 99314 w 534712"/>
                  <a:gd name="connsiteY9" fmla="*/ 197189 h 570695"/>
                  <a:gd name="connsiteX10" fmla="*/ 139615 w 534712"/>
                  <a:gd name="connsiteY10" fmla="*/ 131699 h 570695"/>
                  <a:gd name="connsiteX11" fmla="*/ 200067 w 534712"/>
                  <a:gd name="connsiteY11" fmla="*/ 90678 h 570695"/>
                  <a:gd name="connsiteX12" fmla="*/ 274913 w 534712"/>
                  <a:gd name="connsiteY12" fmla="*/ 76285 h 570695"/>
                  <a:gd name="connsiteX13" fmla="*/ 374946 w 534712"/>
                  <a:gd name="connsiteY13" fmla="*/ 102912 h 570695"/>
                  <a:gd name="connsiteX14" fmla="*/ 445474 w 534712"/>
                  <a:gd name="connsiteY14" fmla="*/ 185674 h 570695"/>
                  <a:gd name="connsiteX15" fmla="*/ 513842 w 534712"/>
                  <a:gd name="connsiteY15" fmla="*/ 144653 h 570695"/>
                  <a:gd name="connsiteX16" fmla="*/ 452670 w 534712"/>
                  <a:gd name="connsiteY16" fmla="*/ 63331 h 570695"/>
                  <a:gd name="connsiteX17" fmla="*/ 369909 w 534712"/>
                  <a:gd name="connsiteY17" fmla="*/ 15833 h 570695"/>
                  <a:gd name="connsiteX18" fmla="*/ 275632 w 534712"/>
                  <a:gd name="connsiteY18" fmla="*/ 0 h 570695"/>
                  <a:gd name="connsiteX19" fmla="*/ 166243 w 534712"/>
                  <a:gd name="connsiteY19" fmla="*/ 20151 h 570695"/>
                  <a:gd name="connsiteX20" fmla="*/ 78444 w 534712"/>
                  <a:gd name="connsiteY20" fmla="*/ 77724 h 570695"/>
                  <a:gd name="connsiteX21" fmla="*/ 20870 w 534712"/>
                  <a:gd name="connsiteY21" fmla="*/ 167682 h 570695"/>
                  <a:gd name="connsiteX22" fmla="*/ 0 w 534712"/>
                  <a:gd name="connsiteY22" fmla="*/ 284988 h 570695"/>
                  <a:gd name="connsiteX23" fmla="*/ 20870 w 534712"/>
                  <a:gd name="connsiteY23" fmla="*/ 403014 h 570695"/>
                  <a:gd name="connsiteX24" fmla="*/ 79163 w 534712"/>
                  <a:gd name="connsiteY24" fmla="*/ 492972 h 570695"/>
                  <a:gd name="connsiteX25" fmla="*/ 166243 w 534712"/>
                  <a:gd name="connsiteY25" fmla="*/ 550545 h 570695"/>
                  <a:gd name="connsiteX26" fmla="*/ 272754 w 534712"/>
                  <a:gd name="connsiteY26" fmla="*/ 570696 h 570695"/>
                  <a:gd name="connsiteX27" fmla="*/ 272754 w 534712"/>
                  <a:gd name="connsiteY27" fmla="*/ 570696 h 570695"/>
                  <a:gd name="connsiteX28" fmla="*/ 408051 w 534712"/>
                  <a:gd name="connsiteY28" fmla="*/ 537591 h 570695"/>
                  <a:gd name="connsiteX29" fmla="*/ 500888 w 534712"/>
                  <a:gd name="connsiteY29" fmla="*/ 444034 h 570695"/>
                  <a:gd name="connsiteX30" fmla="*/ 534712 w 534712"/>
                  <a:gd name="connsiteY30" fmla="*/ 296503 h 570695"/>
                  <a:gd name="connsiteX31" fmla="*/ 534712 w 534712"/>
                  <a:gd name="connsiteY31" fmla="*/ 282109 h 570695"/>
                  <a:gd name="connsiteX32" fmla="*/ 533993 w 534712"/>
                  <a:gd name="connsiteY32" fmla="*/ 266996 h 570695"/>
                  <a:gd name="connsiteX33" fmla="*/ 273473 w 534712"/>
                  <a:gd name="connsiteY33" fmla="*/ 266996 h 570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534712" h="570695">
                    <a:moveTo>
                      <a:pt x="271314" y="266277"/>
                    </a:moveTo>
                    <a:lnTo>
                      <a:pt x="271314" y="336804"/>
                    </a:lnTo>
                    <a:lnTo>
                      <a:pt x="447633" y="336804"/>
                    </a:lnTo>
                    <a:cubicBezTo>
                      <a:pt x="444034" y="364151"/>
                      <a:pt x="437557" y="387900"/>
                      <a:pt x="426762" y="408771"/>
                    </a:cubicBezTo>
                    <a:cubicBezTo>
                      <a:pt x="412369" y="436118"/>
                      <a:pt x="392218" y="457708"/>
                      <a:pt x="366310" y="472101"/>
                    </a:cubicBezTo>
                    <a:cubicBezTo>
                      <a:pt x="340402" y="486495"/>
                      <a:pt x="308737" y="494411"/>
                      <a:pt x="271314" y="494411"/>
                    </a:cubicBezTo>
                    <a:cubicBezTo>
                      <a:pt x="233892" y="494411"/>
                      <a:pt x="205825" y="485775"/>
                      <a:pt x="177758" y="469222"/>
                    </a:cubicBezTo>
                    <a:cubicBezTo>
                      <a:pt x="149691" y="452670"/>
                      <a:pt x="126661" y="428202"/>
                      <a:pt x="110109" y="397256"/>
                    </a:cubicBezTo>
                    <a:cubicBezTo>
                      <a:pt x="93557" y="365591"/>
                      <a:pt x="84921" y="328168"/>
                      <a:pt x="84921" y="284988"/>
                    </a:cubicBezTo>
                    <a:cubicBezTo>
                      <a:pt x="84921" y="241808"/>
                      <a:pt x="89958" y="223097"/>
                      <a:pt x="99314" y="197189"/>
                    </a:cubicBezTo>
                    <a:cubicBezTo>
                      <a:pt x="108670" y="171281"/>
                      <a:pt x="122343" y="149691"/>
                      <a:pt x="139615" y="131699"/>
                    </a:cubicBezTo>
                    <a:cubicBezTo>
                      <a:pt x="156887" y="113707"/>
                      <a:pt x="177038" y="100034"/>
                      <a:pt x="200067" y="90678"/>
                    </a:cubicBezTo>
                    <a:cubicBezTo>
                      <a:pt x="223097" y="81322"/>
                      <a:pt x="248285" y="76285"/>
                      <a:pt x="274913" y="76285"/>
                    </a:cubicBezTo>
                    <a:cubicBezTo>
                      <a:pt x="301540" y="76285"/>
                      <a:pt x="345440" y="84921"/>
                      <a:pt x="374946" y="102912"/>
                    </a:cubicBezTo>
                    <a:cubicBezTo>
                      <a:pt x="403733" y="120904"/>
                      <a:pt x="427482" y="148251"/>
                      <a:pt x="445474" y="185674"/>
                    </a:cubicBezTo>
                    <a:lnTo>
                      <a:pt x="513842" y="144653"/>
                    </a:lnTo>
                    <a:cubicBezTo>
                      <a:pt x="498009" y="111548"/>
                      <a:pt x="477859" y="84201"/>
                      <a:pt x="452670" y="63331"/>
                    </a:cubicBezTo>
                    <a:cubicBezTo>
                      <a:pt x="427482" y="42460"/>
                      <a:pt x="400135" y="26628"/>
                      <a:pt x="369909" y="15833"/>
                    </a:cubicBezTo>
                    <a:cubicBezTo>
                      <a:pt x="339683" y="5038"/>
                      <a:pt x="308017" y="0"/>
                      <a:pt x="275632" y="0"/>
                    </a:cubicBezTo>
                    <a:cubicBezTo>
                      <a:pt x="243247" y="0"/>
                      <a:pt x="200067" y="6477"/>
                      <a:pt x="166243" y="20151"/>
                    </a:cubicBezTo>
                    <a:cubicBezTo>
                      <a:pt x="132419" y="33824"/>
                      <a:pt x="102912" y="53255"/>
                      <a:pt x="78444" y="77724"/>
                    </a:cubicBezTo>
                    <a:cubicBezTo>
                      <a:pt x="53975" y="102912"/>
                      <a:pt x="34544" y="133138"/>
                      <a:pt x="20870" y="167682"/>
                    </a:cubicBezTo>
                    <a:cubicBezTo>
                      <a:pt x="7197" y="202946"/>
                      <a:pt x="0" y="241808"/>
                      <a:pt x="0" y="284988"/>
                    </a:cubicBezTo>
                    <a:cubicBezTo>
                      <a:pt x="0" y="328168"/>
                      <a:pt x="7197" y="367750"/>
                      <a:pt x="20870" y="403014"/>
                    </a:cubicBezTo>
                    <a:cubicBezTo>
                      <a:pt x="34544" y="438277"/>
                      <a:pt x="53975" y="467784"/>
                      <a:pt x="79163" y="492972"/>
                    </a:cubicBezTo>
                    <a:cubicBezTo>
                      <a:pt x="104352" y="517440"/>
                      <a:pt x="133138" y="536871"/>
                      <a:pt x="166243" y="550545"/>
                    </a:cubicBezTo>
                    <a:cubicBezTo>
                      <a:pt x="199348" y="564219"/>
                      <a:pt x="234611" y="570696"/>
                      <a:pt x="272754" y="570696"/>
                    </a:cubicBezTo>
                    <a:lnTo>
                      <a:pt x="272754" y="570696"/>
                    </a:lnTo>
                    <a:cubicBezTo>
                      <a:pt x="323130" y="570696"/>
                      <a:pt x="368469" y="559901"/>
                      <a:pt x="408051" y="537591"/>
                    </a:cubicBezTo>
                    <a:cubicBezTo>
                      <a:pt x="447633" y="516001"/>
                      <a:pt x="478578" y="484336"/>
                      <a:pt x="500888" y="444034"/>
                    </a:cubicBezTo>
                    <a:cubicBezTo>
                      <a:pt x="523198" y="403733"/>
                      <a:pt x="534712" y="354076"/>
                      <a:pt x="534712" y="296503"/>
                    </a:cubicBezTo>
                    <a:lnTo>
                      <a:pt x="534712" y="282109"/>
                    </a:lnTo>
                    <a:cubicBezTo>
                      <a:pt x="534712" y="277072"/>
                      <a:pt x="534712" y="272034"/>
                      <a:pt x="533993" y="266996"/>
                    </a:cubicBezTo>
                    <a:lnTo>
                      <a:pt x="273473" y="266996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5" name="Forma libre 14">
                <a:extLst>
                  <a:ext uri="{FF2B5EF4-FFF2-40B4-BE49-F238E27FC236}">
                    <a16:creationId xmlns:a16="http://schemas.microsoft.com/office/drawing/2014/main" id="{10E4B33A-F9C8-78B0-C350-E51FABA397F7}"/>
                  </a:ext>
                </a:extLst>
              </p:cNvPr>
              <p:cNvSpPr/>
              <p:nvPr/>
            </p:nvSpPr>
            <p:spPr>
              <a:xfrm>
                <a:off x="8934672" y="7025427"/>
                <a:ext cx="209422" cy="410929"/>
              </a:xfrm>
              <a:custGeom>
                <a:avLst/>
                <a:gdLst>
                  <a:gd name="connsiteX0" fmla="*/ 187113 w 209422"/>
                  <a:gd name="connsiteY0" fmla="*/ 720 h 410929"/>
                  <a:gd name="connsiteX1" fmla="*/ 123063 w 209422"/>
                  <a:gd name="connsiteY1" fmla="*/ 18711 h 410929"/>
                  <a:gd name="connsiteX2" fmla="*/ 77724 w 209422"/>
                  <a:gd name="connsiteY2" fmla="*/ 74126 h 410929"/>
                  <a:gd name="connsiteX3" fmla="*/ 77724 w 209422"/>
                  <a:gd name="connsiteY3" fmla="*/ 8636 h 410929"/>
                  <a:gd name="connsiteX4" fmla="*/ 0 w 209422"/>
                  <a:gd name="connsiteY4" fmla="*/ 8636 h 410929"/>
                  <a:gd name="connsiteX5" fmla="*/ 0 w 209422"/>
                  <a:gd name="connsiteY5" fmla="*/ 410929 h 410929"/>
                  <a:gd name="connsiteX6" fmla="*/ 77724 w 209422"/>
                  <a:gd name="connsiteY6" fmla="*/ 410929 h 410929"/>
                  <a:gd name="connsiteX7" fmla="*/ 77724 w 209422"/>
                  <a:gd name="connsiteY7" fmla="*/ 196469 h 410929"/>
                  <a:gd name="connsiteX8" fmla="*/ 103632 w 209422"/>
                  <a:gd name="connsiteY8" fmla="*/ 113707 h 410929"/>
                  <a:gd name="connsiteX9" fmla="*/ 169841 w 209422"/>
                  <a:gd name="connsiteY9" fmla="*/ 82762 h 410929"/>
                  <a:gd name="connsiteX10" fmla="*/ 209423 w 209422"/>
                  <a:gd name="connsiteY10" fmla="*/ 82762 h 410929"/>
                  <a:gd name="connsiteX11" fmla="*/ 209423 w 209422"/>
                  <a:gd name="connsiteY11" fmla="*/ 0 h 410929"/>
                  <a:gd name="connsiteX12" fmla="*/ 186394 w 20942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9422" h="410929">
                    <a:moveTo>
                      <a:pt x="187113" y="720"/>
                    </a:moveTo>
                    <a:cubicBezTo>
                      <a:pt x="163364" y="720"/>
                      <a:pt x="141774" y="647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29"/>
                    </a:lnTo>
                    <a:lnTo>
                      <a:pt x="77724" y="410929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lnTo>
                      <a:pt x="186394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6" name="Forma libre 15">
                <a:extLst>
                  <a:ext uri="{FF2B5EF4-FFF2-40B4-BE49-F238E27FC236}">
                    <a16:creationId xmlns:a16="http://schemas.microsoft.com/office/drawing/2014/main" id="{48D90C11-F74C-9A24-C33F-DE68D917EB08}"/>
                  </a:ext>
                </a:extLst>
              </p:cNvPr>
              <p:cNvSpPr/>
              <p:nvPr/>
            </p:nvSpPr>
            <p:spPr>
              <a:xfrm>
                <a:off x="9356396" y="744427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7" name="Forma libre 16">
                <a:extLst>
                  <a:ext uri="{FF2B5EF4-FFF2-40B4-BE49-F238E27FC236}">
                    <a16:creationId xmlns:a16="http://schemas.microsoft.com/office/drawing/2014/main" id="{2BC7D7ED-6527-F138-F794-1B1D6F29A214}"/>
                  </a:ext>
                </a:extLst>
              </p:cNvPr>
              <p:cNvSpPr/>
              <p:nvPr/>
            </p:nvSpPr>
            <p:spPr>
              <a:xfrm>
                <a:off x="9183676" y="7033344"/>
                <a:ext cx="344720" cy="410209"/>
              </a:xfrm>
              <a:custGeom>
                <a:avLst/>
                <a:gdLst>
                  <a:gd name="connsiteX0" fmla="*/ 266996 w 344720"/>
                  <a:gd name="connsiteY0" fmla="*/ 234611 h 410209"/>
                  <a:gd name="connsiteX1" fmla="*/ 241088 w 344720"/>
                  <a:gd name="connsiteY1" fmla="*/ 313775 h 410209"/>
                  <a:gd name="connsiteX2" fmla="*/ 172720 w 344720"/>
                  <a:gd name="connsiteY2" fmla="*/ 339683 h 410209"/>
                  <a:gd name="connsiteX3" fmla="*/ 104352 w 344720"/>
                  <a:gd name="connsiteY3" fmla="*/ 313775 h 410209"/>
                  <a:gd name="connsiteX4" fmla="*/ 77724 w 344720"/>
                  <a:gd name="connsiteY4" fmla="*/ 234611 h 410209"/>
                  <a:gd name="connsiteX5" fmla="*/ 77724 w 344720"/>
                  <a:gd name="connsiteY5" fmla="*/ 0 h 410209"/>
                  <a:gd name="connsiteX6" fmla="*/ 0 w 344720"/>
                  <a:gd name="connsiteY6" fmla="*/ 0 h 410209"/>
                  <a:gd name="connsiteX7" fmla="*/ 0 w 344720"/>
                  <a:gd name="connsiteY7" fmla="*/ 240369 h 410209"/>
                  <a:gd name="connsiteX8" fmla="*/ 22310 w 344720"/>
                  <a:gd name="connsiteY8" fmla="*/ 332486 h 410209"/>
                  <a:gd name="connsiteX9" fmla="*/ 83481 w 344720"/>
                  <a:gd name="connsiteY9" fmla="*/ 390779 h 410209"/>
                  <a:gd name="connsiteX10" fmla="*/ 172720 w 344720"/>
                  <a:gd name="connsiteY10" fmla="*/ 410210 h 410209"/>
                  <a:gd name="connsiteX11" fmla="*/ 261239 w 344720"/>
                  <a:gd name="connsiteY11" fmla="*/ 390779 h 410209"/>
                  <a:gd name="connsiteX12" fmla="*/ 322411 w 344720"/>
                  <a:gd name="connsiteY12" fmla="*/ 332486 h 410209"/>
                  <a:gd name="connsiteX13" fmla="*/ 344721 w 344720"/>
                  <a:gd name="connsiteY13" fmla="*/ 240369 h 410209"/>
                  <a:gd name="connsiteX14" fmla="*/ 344721 w 344720"/>
                  <a:gd name="connsiteY14" fmla="*/ 720 h 410209"/>
                  <a:gd name="connsiteX15" fmla="*/ 266277 w 344720"/>
                  <a:gd name="connsiteY15" fmla="*/ 720 h 410209"/>
                  <a:gd name="connsiteX16" fmla="*/ 266277 w 344720"/>
                  <a:gd name="connsiteY16" fmla="*/ 235331 h 410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44720" h="410209">
                    <a:moveTo>
                      <a:pt x="266996" y="234611"/>
                    </a:moveTo>
                    <a:cubicBezTo>
                      <a:pt x="266996" y="269875"/>
                      <a:pt x="258361" y="296503"/>
                      <a:pt x="241088" y="313775"/>
                    </a:cubicBezTo>
                    <a:cubicBezTo>
                      <a:pt x="223816" y="331046"/>
                      <a:pt x="200787" y="339683"/>
                      <a:pt x="172720" y="339683"/>
                    </a:cubicBezTo>
                    <a:cubicBezTo>
                      <a:pt x="144653" y="339683"/>
                      <a:pt x="122343" y="331046"/>
                      <a:pt x="104352" y="313775"/>
                    </a:cubicBezTo>
                    <a:cubicBezTo>
                      <a:pt x="86360" y="296503"/>
                      <a:pt x="77724" y="269875"/>
                      <a:pt x="77724" y="234611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240369"/>
                    </a:lnTo>
                    <a:cubicBezTo>
                      <a:pt x="0" y="276352"/>
                      <a:pt x="7197" y="307298"/>
                      <a:pt x="22310" y="332486"/>
                    </a:cubicBezTo>
                    <a:cubicBezTo>
                      <a:pt x="37423" y="357674"/>
                      <a:pt x="57573" y="377825"/>
                      <a:pt x="83481" y="390779"/>
                    </a:cubicBezTo>
                    <a:cubicBezTo>
                      <a:pt x="109389" y="403733"/>
                      <a:pt x="139616" y="410210"/>
                      <a:pt x="172720" y="410210"/>
                    </a:cubicBezTo>
                    <a:cubicBezTo>
                      <a:pt x="205825" y="410210"/>
                      <a:pt x="235331" y="403733"/>
                      <a:pt x="261239" y="390779"/>
                    </a:cubicBezTo>
                    <a:cubicBezTo>
                      <a:pt x="287147" y="377825"/>
                      <a:pt x="307298" y="358394"/>
                      <a:pt x="322411" y="332486"/>
                    </a:cubicBezTo>
                    <a:cubicBezTo>
                      <a:pt x="337524" y="307298"/>
                      <a:pt x="344721" y="276352"/>
                      <a:pt x="344721" y="240369"/>
                    </a:cubicBezTo>
                    <a:lnTo>
                      <a:pt x="344721" y="720"/>
                    </a:lnTo>
                    <a:lnTo>
                      <a:pt x="266277" y="720"/>
                    </a:lnTo>
                    <a:lnTo>
                      <a:pt x="266277" y="235331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8" name="Forma libre 17">
                <a:extLst>
                  <a:ext uri="{FF2B5EF4-FFF2-40B4-BE49-F238E27FC236}">
                    <a16:creationId xmlns:a16="http://schemas.microsoft.com/office/drawing/2014/main" id="{10A311B0-5547-058C-A6F9-766BC1CC102B}"/>
                  </a:ext>
                </a:extLst>
              </p:cNvPr>
              <p:cNvSpPr/>
              <p:nvPr/>
            </p:nvSpPr>
            <p:spPr>
              <a:xfrm>
                <a:off x="9601083" y="7025427"/>
                <a:ext cx="398695" cy="541908"/>
              </a:xfrm>
              <a:custGeom>
                <a:avLst/>
                <a:gdLst>
                  <a:gd name="connsiteX0" fmla="*/ 307298 w 398695"/>
                  <a:gd name="connsiteY0" fmla="*/ 26628 h 541908"/>
                  <a:gd name="connsiteX1" fmla="*/ 213741 w 398695"/>
                  <a:gd name="connsiteY1" fmla="*/ 0 h 541908"/>
                  <a:gd name="connsiteX2" fmla="*/ 136737 w 398695"/>
                  <a:gd name="connsiteY2" fmla="*/ 18711 h 541908"/>
                  <a:gd name="connsiteX3" fmla="*/ 84921 w 398695"/>
                  <a:gd name="connsiteY3" fmla="*/ 67649 h 541908"/>
                  <a:gd name="connsiteX4" fmla="*/ 77724 w 398695"/>
                  <a:gd name="connsiteY4" fmla="*/ 79883 h 541908"/>
                  <a:gd name="connsiteX5" fmla="*/ 77724 w 398695"/>
                  <a:gd name="connsiteY5" fmla="*/ 7916 h 541908"/>
                  <a:gd name="connsiteX6" fmla="*/ 0 w 398695"/>
                  <a:gd name="connsiteY6" fmla="*/ 7916 h 541908"/>
                  <a:gd name="connsiteX7" fmla="*/ 0 w 398695"/>
                  <a:gd name="connsiteY7" fmla="*/ 541909 h 541908"/>
                  <a:gd name="connsiteX8" fmla="*/ 0 w 398695"/>
                  <a:gd name="connsiteY8" fmla="*/ 541909 h 541908"/>
                  <a:gd name="connsiteX9" fmla="*/ 77724 w 398695"/>
                  <a:gd name="connsiteY9" fmla="*/ 541909 h 541908"/>
                  <a:gd name="connsiteX10" fmla="*/ 77724 w 398695"/>
                  <a:gd name="connsiteY10" fmla="*/ 338243 h 541908"/>
                  <a:gd name="connsiteX11" fmla="*/ 84921 w 398695"/>
                  <a:gd name="connsiteY11" fmla="*/ 350478 h 541908"/>
                  <a:gd name="connsiteX12" fmla="*/ 136737 w 398695"/>
                  <a:gd name="connsiteY12" fmla="*/ 399415 h 541908"/>
                  <a:gd name="connsiteX13" fmla="*/ 213741 w 398695"/>
                  <a:gd name="connsiteY13" fmla="*/ 418126 h 541908"/>
                  <a:gd name="connsiteX14" fmla="*/ 213741 w 398695"/>
                  <a:gd name="connsiteY14" fmla="*/ 418126 h 541908"/>
                  <a:gd name="connsiteX15" fmla="*/ 286427 w 398695"/>
                  <a:gd name="connsiteY15" fmla="*/ 403013 h 541908"/>
                  <a:gd name="connsiteX16" fmla="*/ 344721 w 398695"/>
                  <a:gd name="connsiteY16" fmla="*/ 359833 h 541908"/>
                  <a:gd name="connsiteX17" fmla="*/ 384302 w 398695"/>
                  <a:gd name="connsiteY17" fmla="*/ 293624 h 541908"/>
                  <a:gd name="connsiteX18" fmla="*/ 398696 w 398695"/>
                  <a:gd name="connsiteY18" fmla="*/ 209423 h 541908"/>
                  <a:gd name="connsiteX19" fmla="*/ 374227 w 398695"/>
                  <a:gd name="connsiteY19" fmla="*/ 100753 h 541908"/>
                  <a:gd name="connsiteX20" fmla="*/ 308017 w 398695"/>
                  <a:gd name="connsiteY20" fmla="*/ 27347 h 541908"/>
                  <a:gd name="connsiteX21" fmla="*/ 309457 w 398695"/>
                  <a:gd name="connsiteY21" fmla="*/ 267716 h 541908"/>
                  <a:gd name="connsiteX22" fmla="*/ 284268 w 398695"/>
                  <a:gd name="connsiteY22" fmla="*/ 311616 h 541908"/>
                  <a:gd name="connsiteX23" fmla="*/ 246126 w 398695"/>
                  <a:gd name="connsiteY23" fmla="*/ 338963 h 541908"/>
                  <a:gd name="connsiteX24" fmla="*/ 197189 w 398695"/>
                  <a:gd name="connsiteY24" fmla="*/ 348319 h 541908"/>
                  <a:gd name="connsiteX25" fmla="*/ 197189 w 398695"/>
                  <a:gd name="connsiteY25" fmla="*/ 348319 h 541908"/>
                  <a:gd name="connsiteX26" fmla="*/ 110109 w 398695"/>
                  <a:gd name="connsiteY26" fmla="*/ 311616 h 541908"/>
                  <a:gd name="connsiteX27" fmla="*/ 76285 w 398695"/>
                  <a:gd name="connsiteY27" fmla="*/ 208703 h 541908"/>
                  <a:gd name="connsiteX28" fmla="*/ 85641 w 398695"/>
                  <a:gd name="connsiteY28" fmla="*/ 150410 h 541908"/>
                  <a:gd name="connsiteX29" fmla="*/ 110829 w 398695"/>
                  <a:gd name="connsiteY29" fmla="*/ 106511 h 541908"/>
                  <a:gd name="connsiteX30" fmla="*/ 148971 w 398695"/>
                  <a:gd name="connsiteY30" fmla="*/ 79163 h 541908"/>
                  <a:gd name="connsiteX31" fmla="*/ 197189 w 398695"/>
                  <a:gd name="connsiteY31" fmla="*/ 69808 h 541908"/>
                  <a:gd name="connsiteX32" fmla="*/ 284988 w 398695"/>
                  <a:gd name="connsiteY32" fmla="*/ 106511 h 541908"/>
                  <a:gd name="connsiteX33" fmla="*/ 318812 w 398695"/>
                  <a:gd name="connsiteY33" fmla="*/ 208703 h 541908"/>
                  <a:gd name="connsiteX34" fmla="*/ 309457 w 398695"/>
                  <a:gd name="connsiteY34" fmla="*/ 266996 h 541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41908">
                    <a:moveTo>
                      <a:pt x="307298" y="26628"/>
                    </a:moveTo>
                    <a:cubicBezTo>
                      <a:pt x="279231" y="8636"/>
                      <a:pt x="248285" y="0"/>
                      <a:pt x="213741" y="0"/>
                    </a:cubicBezTo>
                    <a:cubicBezTo>
                      <a:pt x="179197" y="0"/>
                      <a:pt x="157607" y="6477"/>
                      <a:pt x="136737" y="18711"/>
                    </a:cubicBezTo>
                    <a:cubicBezTo>
                      <a:pt x="115147" y="30946"/>
                      <a:pt x="97875" y="47498"/>
                      <a:pt x="84921" y="67649"/>
                    </a:cubicBezTo>
                    <a:cubicBezTo>
                      <a:pt x="82762" y="71247"/>
                      <a:pt x="79883" y="75565"/>
                      <a:pt x="77724" y="79883"/>
                    </a:cubicBezTo>
                    <a:lnTo>
                      <a:pt x="77724" y="7916"/>
                    </a:lnTo>
                    <a:lnTo>
                      <a:pt x="0" y="7916"/>
                    </a:lnTo>
                    <a:lnTo>
                      <a:pt x="0" y="541909"/>
                    </a:lnTo>
                    <a:lnTo>
                      <a:pt x="0" y="541909"/>
                    </a:lnTo>
                    <a:cubicBezTo>
                      <a:pt x="0" y="541909"/>
                      <a:pt x="77724" y="541909"/>
                      <a:pt x="77724" y="541909"/>
                    </a:cubicBezTo>
                    <a:lnTo>
                      <a:pt x="77724" y="338243"/>
                    </a:lnTo>
                    <a:cubicBezTo>
                      <a:pt x="79883" y="342561"/>
                      <a:pt x="82762" y="346879"/>
                      <a:pt x="84921" y="350478"/>
                    </a:cubicBezTo>
                    <a:cubicBezTo>
                      <a:pt x="98594" y="370628"/>
                      <a:pt x="115866" y="387181"/>
                      <a:pt x="136737" y="399415"/>
                    </a:cubicBezTo>
                    <a:cubicBezTo>
                      <a:pt x="157607" y="411649"/>
                      <a:pt x="183515" y="418126"/>
                      <a:pt x="213741" y="418126"/>
                    </a:cubicBezTo>
                    <a:lnTo>
                      <a:pt x="213741" y="418126"/>
                    </a:lnTo>
                    <a:cubicBezTo>
                      <a:pt x="240369" y="418126"/>
                      <a:pt x="264837" y="413089"/>
                      <a:pt x="286427" y="403013"/>
                    </a:cubicBezTo>
                    <a:cubicBezTo>
                      <a:pt x="308737" y="392938"/>
                      <a:pt x="328168" y="378544"/>
                      <a:pt x="344721" y="359833"/>
                    </a:cubicBezTo>
                    <a:cubicBezTo>
                      <a:pt x="361273" y="341122"/>
                      <a:pt x="374227" y="319532"/>
                      <a:pt x="384302" y="293624"/>
                    </a:cubicBezTo>
                    <a:cubicBezTo>
                      <a:pt x="394377" y="267716"/>
                      <a:pt x="398696" y="239649"/>
                      <a:pt x="398696" y="209423"/>
                    </a:cubicBezTo>
                    <a:cubicBezTo>
                      <a:pt x="398696" y="179197"/>
                      <a:pt x="390779" y="131699"/>
                      <a:pt x="374227" y="100753"/>
                    </a:cubicBezTo>
                    <a:cubicBezTo>
                      <a:pt x="357674" y="69088"/>
                      <a:pt x="336084" y="44619"/>
                      <a:pt x="308017" y="27347"/>
                    </a:cubicBezTo>
                    <a:close/>
                    <a:moveTo>
                      <a:pt x="309457" y="267716"/>
                    </a:moveTo>
                    <a:cubicBezTo>
                      <a:pt x="303699" y="284988"/>
                      <a:pt x="295063" y="299381"/>
                      <a:pt x="284268" y="311616"/>
                    </a:cubicBezTo>
                    <a:cubicBezTo>
                      <a:pt x="273473" y="323850"/>
                      <a:pt x="260519" y="333206"/>
                      <a:pt x="246126" y="338963"/>
                    </a:cubicBezTo>
                    <a:cubicBezTo>
                      <a:pt x="231013" y="345440"/>
                      <a:pt x="215181" y="348319"/>
                      <a:pt x="197189" y="348319"/>
                    </a:cubicBezTo>
                    <a:lnTo>
                      <a:pt x="197189" y="348319"/>
                    </a:lnTo>
                    <a:cubicBezTo>
                      <a:pt x="161925" y="348319"/>
                      <a:pt x="132419" y="336084"/>
                      <a:pt x="110109" y="311616"/>
                    </a:cubicBezTo>
                    <a:cubicBezTo>
                      <a:pt x="87080" y="287147"/>
                      <a:pt x="76285" y="252603"/>
                      <a:pt x="76285" y="208703"/>
                    </a:cubicBezTo>
                    <a:cubicBezTo>
                      <a:pt x="76285" y="164804"/>
                      <a:pt x="79163" y="167682"/>
                      <a:pt x="85641" y="150410"/>
                    </a:cubicBezTo>
                    <a:cubicBezTo>
                      <a:pt x="91398" y="133138"/>
                      <a:pt x="100034" y="118745"/>
                      <a:pt x="110829" y="106511"/>
                    </a:cubicBezTo>
                    <a:cubicBezTo>
                      <a:pt x="121624" y="94276"/>
                      <a:pt x="134578" y="84921"/>
                      <a:pt x="148971" y="79163"/>
                    </a:cubicBezTo>
                    <a:cubicBezTo>
                      <a:pt x="164084" y="73406"/>
                      <a:pt x="179917" y="69808"/>
                      <a:pt x="197189" y="69808"/>
                    </a:cubicBezTo>
                    <a:cubicBezTo>
                      <a:pt x="233172" y="69808"/>
                      <a:pt x="262678" y="82042"/>
                      <a:pt x="284988" y="106511"/>
                    </a:cubicBezTo>
                    <a:cubicBezTo>
                      <a:pt x="308017" y="130979"/>
                      <a:pt x="318812" y="164804"/>
                      <a:pt x="318812" y="208703"/>
                    </a:cubicBezTo>
                    <a:cubicBezTo>
                      <a:pt x="318812" y="252603"/>
                      <a:pt x="315934" y="249724"/>
                      <a:pt x="309457" y="266996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9" name="Forma libre 18">
                <a:extLst>
                  <a:ext uri="{FF2B5EF4-FFF2-40B4-BE49-F238E27FC236}">
                    <a16:creationId xmlns:a16="http://schemas.microsoft.com/office/drawing/2014/main" id="{F4DC0DCC-497D-7BF6-08C9-9510D1DDE1DD}"/>
                  </a:ext>
                </a:extLst>
              </p:cNvPr>
              <p:cNvSpPr/>
              <p:nvPr/>
            </p:nvSpPr>
            <p:spPr>
              <a:xfrm>
                <a:off x="10240147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0" name="Forma libre 19">
                <a:extLst>
                  <a:ext uri="{FF2B5EF4-FFF2-40B4-BE49-F238E27FC236}">
                    <a16:creationId xmlns:a16="http://schemas.microsoft.com/office/drawing/2014/main" id="{1365BE70-D83A-A672-F82E-9EDC55557FC2}"/>
                  </a:ext>
                </a:extLst>
              </p:cNvPr>
              <p:cNvSpPr/>
              <p:nvPr/>
            </p:nvSpPr>
            <p:spPr>
              <a:xfrm>
                <a:off x="10037201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5 w 407331"/>
                  <a:gd name="connsiteY8" fmla="*/ 418846 h 418845"/>
                  <a:gd name="connsiteX9" fmla="*/ 284988 w 407331"/>
                  <a:gd name="connsiteY9" fmla="*/ 403733 h 418845"/>
                  <a:gd name="connsiteX10" fmla="*/ 349758 w 407331"/>
                  <a:gd name="connsiteY10" fmla="*/ 360553 h 418845"/>
                  <a:gd name="connsiteX11" fmla="*/ 392218 w 407331"/>
                  <a:gd name="connsiteY11" fmla="*/ 294344 h 418845"/>
                  <a:gd name="connsiteX12" fmla="*/ 407331 w 407331"/>
                  <a:gd name="connsiteY12" fmla="*/ 209423 h 418845"/>
                  <a:gd name="connsiteX13" fmla="*/ 380704 w 407331"/>
                  <a:gd name="connsiteY13" fmla="*/ 100034 h 418845"/>
                  <a:gd name="connsiteX14" fmla="*/ 308017 w 407331"/>
                  <a:gd name="connsiteY14" fmla="*/ 26628 h 418845"/>
                  <a:gd name="connsiteX15" fmla="*/ 318093 w 407331"/>
                  <a:gd name="connsiteY15" fmla="*/ 267716 h 418845"/>
                  <a:gd name="connsiteX16" fmla="*/ 292185 w 407331"/>
                  <a:gd name="connsiteY16" fmla="*/ 311616 h 418845"/>
                  <a:gd name="connsiteX17" fmla="*/ 252603 w 407331"/>
                  <a:gd name="connsiteY17" fmla="*/ 338963 h 418845"/>
                  <a:gd name="connsiteX18" fmla="*/ 202946 w 407331"/>
                  <a:gd name="connsiteY18" fmla="*/ 348319 h 418845"/>
                  <a:gd name="connsiteX19" fmla="*/ 202946 w 407331"/>
                  <a:gd name="connsiteY19" fmla="*/ 348319 h 418845"/>
                  <a:gd name="connsiteX20" fmla="*/ 139615 w 407331"/>
                  <a:gd name="connsiteY20" fmla="*/ 331766 h 418845"/>
                  <a:gd name="connsiteX21" fmla="*/ 94996 w 407331"/>
                  <a:gd name="connsiteY21" fmla="*/ 283549 h 418845"/>
                  <a:gd name="connsiteX22" fmla="*/ 78444 w 407331"/>
                  <a:gd name="connsiteY22" fmla="*/ 208703 h 418845"/>
                  <a:gd name="connsiteX23" fmla="*/ 87799 w 407331"/>
                  <a:gd name="connsiteY23" fmla="*/ 149691 h 418845"/>
                  <a:gd name="connsiteX24" fmla="*/ 113707 w 407331"/>
                  <a:gd name="connsiteY24" fmla="*/ 106511 h 418845"/>
                  <a:gd name="connsiteX25" fmla="*/ 153289 w 407331"/>
                  <a:gd name="connsiteY25" fmla="*/ 79163 h 418845"/>
                  <a:gd name="connsiteX26" fmla="*/ 202226 w 407331"/>
                  <a:gd name="connsiteY26" fmla="*/ 69808 h 418845"/>
                  <a:gd name="connsiteX27" fmla="*/ 266996 w 407331"/>
                  <a:gd name="connsiteY27" fmla="*/ 86360 h 418845"/>
                  <a:gd name="connsiteX28" fmla="*/ 311616 w 407331"/>
                  <a:gd name="connsiteY28" fmla="*/ 133858 h 418845"/>
                  <a:gd name="connsiteX29" fmla="*/ 328168 w 407331"/>
                  <a:gd name="connsiteY29" fmla="*/ 208703 h 418845"/>
                  <a:gd name="connsiteX30" fmla="*/ 318812 w 407331"/>
                  <a:gd name="connsiteY30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50410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60" y="410210"/>
                      <a:pt x="165523" y="418846"/>
                      <a:pt x="204385" y="418846"/>
                    </a:cubicBez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10176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5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093" y="267716"/>
                    </a:moveTo>
                    <a:cubicBezTo>
                      <a:pt x="311616" y="284988"/>
                      <a:pt x="302980" y="300101"/>
                      <a:pt x="292185" y="311616"/>
                    </a:cubicBezTo>
                    <a:cubicBezTo>
                      <a:pt x="281390" y="323130"/>
                      <a:pt x="267716" y="332486"/>
                      <a:pt x="252603" y="338963"/>
                    </a:cubicBezTo>
                    <a:cubicBezTo>
                      <a:pt x="237490" y="345440"/>
                      <a:pt x="220938" y="348319"/>
                      <a:pt x="202946" y="348319"/>
                    </a:cubicBezTo>
                    <a:lnTo>
                      <a:pt x="202946" y="348319"/>
                    </a:lnTo>
                    <a:cubicBezTo>
                      <a:pt x="179917" y="348319"/>
                      <a:pt x="159046" y="342561"/>
                      <a:pt x="139615" y="331766"/>
                    </a:cubicBezTo>
                    <a:cubicBezTo>
                      <a:pt x="120904" y="320971"/>
                      <a:pt x="105791" y="304419"/>
                      <a:pt x="94996" y="283549"/>
                    </a:cubicBezTo>
                    <a:cubicBezTo>
                      <a:pt x="84201" y="262678"/>
                      <a:pt x="78444" y="237490"/>
                      <a:pt x="78444" y="208703"/>
                    </a:cubicBezTo>
                    <a:cubicBezTo>
                      <a:pt x="78444" y="179917"/>
                      <a:pt x="81322" y="166963"/>
                      <a:pt x="87799" y="149691"/>
                    </a:cubicBezTo>
                    <a:cubicBezTo>
                      <a:pt x="93557" y="133138"/>
                      <a:pt x="102193" y="118025"/>
                      <a:pt x="113707" y="106511"/>
                    </a:cubicBezTo>
                    <a:cubicBezTo>
                      <a:pt x="124502" y="94276"/>
                      <a:pt x="138176" y="84921"/>
                      <a:pt x="153289" y="79163"/>
                    </a:cubicBezTo>
                    <a:cubicBezTo>
                      <a:pt x="168402" y="73406"/>
                      <a:pt x="184954" y="69808"/>
                      <a:pt x="202226" y="69808"/>
                    </a:cubicBezTo>
                    <a:cubicBezTo>
                      <a:pt x="219498" y="69808"/>
                      <a:pt x="248285" y="75565"/>
                      <a:pt x="266996" y="86360"/>
                    </a:cubicBezTo>
                    <a:cubicBezTo>
                      <a:pt x="285708" y="97155"/>
                      <a:pt x="300821" y="113707"/>
                      <a:pt x="311616" y="133858"/>
                    </a:cubicBezTo>
                    <a:cubicBezTo>
                      <a:pt x="322411" y="154728"/>
                      <a:pt x="328168" y="179197"/>
                      <a:pt x="328168" y="208703"/>
                    </a:cubicBezTo>
                    <a:cubicBezTo>
                      <a:pt x="328168" y="238210"/>
                      <a:pt x="325289" y="249724"/>
                      <a:pt x="318812" y="267716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1" name="Forma libre 20">
                <a:extLst>
                  <a:ext uri="{FF2B5EF4-FFF2-40B4-BE49-F238E27FC236}">
                    <a16:creationId xmlns:a16="http://schemas.microsoft.com/office/drawing/2014/main" id="{776B2D5C-6F46-F7E2-6D4C-ABC76D9596DE}"/>
                  </a:ext>
                </a:extLst>
              </p:cNvPr>
              <p:cNvSpPr/>
              <p:nvPr/>
            </p:nvSpPr>
            <p:spPr>
              <a:xfrm>
                <a:off x="10675545" y="6881494"/>
                <a:ext cx="81322" cy="554143"/>
              </a:xfrm>
              <a:custGeom>
                <a:avLst/>
                <a:gdLst>
                  <a:gd name="connsiteX0" fmla="*/ 0 w 81322"/>
                  <a:gd name="connsiteY0" fmla="*/ 0 h 554143"/>
                  <a:gd name="connsiteX1" fmla="*/ 81323 w 81322"/>
                  <a:gd name="connsiteY1" fmla="*/ 0 h 554143"/>
                  <a:gd name="connsiteX2" fmla="*/ 81323 w 81322"/>
                  <a:gd name="connsiteY2" fmla="*/ 554143 h 554143"/>
                  <a:gd name="connsiteX3" fmla="*/ 0 w 81322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322" h="554143">
                    <a:moveTo>
                      <a:pt x="0" y="0"/>
                    </a:moveTo>
                    <a:lnTo>
                      <a:pt x="81323" y="0"/>
                    </a:lnTo>
                    <a:lnTo>
                      <a:pt x="81323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2" name="Forma libre 21">
                <a:extLst>
                  <a:ext uri="{FF2B5EF4-FFF2-40B4-BE49-F238E27FC236}">
                    <a16:creationId xmlns:a16="http://schemas.microsoft.com/office/drawing/2014/main" id="{8B22FDFB-AA69-26DA-1FC8-0428EAF5BC49}"/>
                  </a:ext>
                </a:extLst>
              </p:cNvPr>
              <p:cNvSpPr/>
              <p:nvPr/>
            </p:nvSpPr>
            <p:spPr>
              <a:xfrm>
                <a:off x="10830273" y="6880774"/>
                <a:ext cx="398695" cy="562059"/>
              </a:xfrm>
              <a:custGeom>
                <a:avLst/>
                <a:gdLst>
                  <a:gd name="connsiteX0" fmla="*/ 307298 w 398695"/>
                  <a:gd name="connsiteY0" fmla="*/ 171281 h 562059"/>
                  <a:gd name="connsiteX1" fmla="*/ 213741 w 398695"/>
                  <a:gd name="connsiteY1" fmla="*/ 144653 h 562059"/>
                  <a:gd name="connsiteX2" fmla="*/ 136737 w 398695"/>
                  <a:gd name="connsiteY2" fmla="*/ 163364 h 562059"/>
                  <a:gd name="connsiteX3" fmla="*/ 84921 w 398695"/>
                  <a:gd name="connsiteY3" fmla="*/ 212302 h 562059"/>
                  <a:gd name="connsiteX4" fmla="*/ 77724 w 398695"/>
                  <a:gd name="connsiteY4" fmla="*/ 224536 h 562059"/>
                  <a:gd name="connsiteX5" fmla="*/ 77724 w 398695"/>
                  <a:gd name="connsiteY5" fmla="*/ 0 h 562059"/>
                  <a:gd name="connsiteX6" fmla="*/ 0 w 398695"/>
                  <a:gd name="connsiteY6" fmla="*/ 0 h 562059"/>
                  <a:gd name="connsiteX7" fmla="*/ 0 w 398695"/>
                  <a:gd name="connsiteY7" fmla="*/ 554144 h 562059"/>
                  <a:gd name="connsiteX8" fmla="*/ 0 w 398695"/>
                  <a:gd name="connsiteY8" fmla="*/ 554144 h 562059"/>
                  <a:gd name="connsiteX9" fmla="*/ 77724 w 398695"/>
                  <a:gd name="connsiteY9" fmla="*/ 554144 h 562059"/>
                  <a:gd name="connsiteX10" fmla="*/ 77724 w 398695"/>
                  <a:gd name="connsiteY10" fmla="*/ 482177 h 562059"/>
                  <a:gd name="connsiteX11" fmla="*/ 84921 w 398695"/>
                  <a:gd name="connsiteY11" fmla="*/ 494411 h 562059"/>
                  <a:gd name="connsiteX12" fmla="*/ 136737 w 398695"/>
                  <a:gd name="connsiteY12" fmla="*/ 543349 h 562059"/>
                  <a:gd name="connsiteX13" fmla="*/ 213741 w 398695"/>
                  <a:gd name="connsiteY13" fmla="*/ 562060 h 562059"/>
                  <a:gd name="connsiteX14" fmla="*/ 213741 w 398695"/>
                  <a:gd name="connsiteY14" fmla="*/ 562060 h 562059"/>
                  <a:gd name="connsiteX15" fmla="*/ 286428 w 398695"/>
                  <a:gd name="connsiteY15" fmla="*/ 546947 h 562059"/>
                  <a:gd name="connsiteX16" fmla="*/ 344721 w 398695"/>
                  <a:gd name="connsiteY16" fmla="*/ 503767 h 562059"/>
                  <a:gd name="connsiteX17" fmla="*/ 384302 w 398695"/>
                  <a:gd name="connsiteY17" fmla="*/ 437557 h 562059"/>
                  <a:gd name="connsiteX18" fmla="*/ 398696 w 398695"/>
                  <a:gd name="connsiteY18" fmla="*/ 353356 h 562059"/>
                  <a:gd name="connsiteX19" fmla="*/ 374227 w 398695"/>
                  <a:gd name="connsiteY19" fmla="*/ 244687 h 562059"/>
                  <a:gd name="connsiteX20" fmla="*/ 308018 w 398695"/>
                  <a:gd name="connsiteY20" fmla="*/ 171281 h 562059"/>
                  <a:gd name="connsiteX21" fmla="*/ 309457 w 398695"/>
                  <a:gd name="connsiteY21" fmla="*/ 412369 h 562059"/>
                  <a:gd name="connsiteX22" fmla="*/ 284268 w 398695"/>
                  <a:gd name="connsiteY22" fmla="*/ 456269 h 562059"/>
                  <a:gd name="connsiteX23" fmla="*/ 246126 w 398695"/>
                  <a:gd name="connsiteY23" fmla="*/ 483616 h 562059"/>
                  <a:gd name="connsiteX24" fmla="*/ 197189 w 398695"/>
                  <a:gd name="connsiteY24" fmla="*/ 492972 h 562059"/>
                  <a:gd name="connsiteX25" fmla="*/ 197189 w 398695"/>
                  <a:gd name="connsiteY25" fmla="*/ 492972 h 562059"/>
                  <a:gd name="connsiteX26" fmla="*/ 110109 w 398695"/>
                  <a:gd name="connsiteY26" fmla="*/ 456269 h 562059"/>
                  <a:gd name="connsiteX27" fmla="*/ 76285 w 398695"/>
                  <a:gd name="connsiteY27" fmla="*/ 353356 h 562059"/>
                  <a:gd name="connsiteX28" fmla="*/ 85641 w 398695"/>
                  <a:gd name="connsiteY28" fmla="*/ 294344 h 562059"/>
                  <a:gd name="connsiteX29" fmla="*/ 110829 w 398695"/>
                  <a:gd name="connsiteY29" fmla="*/ 251164 h 562059"/>
                  <a:gd name="connsiteX30" fmla="*/ 148971 w 398695"/>
                  <a:gd name="connsiteY30" fmla="*/ 223816 h 562059"/>
                  <a:gd name="connsiteX31" fmla="*/ 197189 w 398695"/>
                  <a:gd name="connsiteY31" fmla="*/ 214461 h 562059"/>
                  <a:gd name="connsiteX32" fmla="*/ 284988 w 398695"/>
                  <a:gd name="connsiteY32" fmla="*/ 251164 h 562059"/>
                  <a:gd name="connsiteX33" fmla="*/ 318813 w 398695"/>
                  <a:gd name="connsiteY33" fmla="*/ 353356 h 562059"/>
                  <a:gd name="connsiteX34" fmla="*/ 309457 w 398695"/>
                  <a:gd name="connsiteY34" fmla="*/ 411649 h 56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62059">
                    <a:moveTo>
                      <a:pt x="307298" y="171281"/>
                    </a:moveTo>
                    <a:cubicBezTo>
                      <a:pt x="279951" y="153289"/>
                      <a:pt x="248285" y="144653"/>
                      <a:pt x="213741" y="144653"/>
                    </a:cubicBezTo>
                    <a:cubicBezTo>
                      <a:pt x="179197" y="144653"/>
                      <a:pt x="157607" y="151130"/>
                      <a:pt x="136737" y="163364"/>
                    </a:cubicBezTo>
                    <a:cubicBezTo>
                      <a:pt x="115867" y="175599"/>
                      <a:pt x="98594" y="192151"/>
                      <a:pt x="84921" y="212302"/>
                    </a:cubicBezTo>
                    <a:cubicBezTo>
                      <a:pt x="82042" y="216620"/>
                      <a:pt x="79883" y="220938"/>
                      <a:pt x="77724" y="224536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554144"/>
                    </a:lnTo>
                    <a:lnTo>
                      <a:pt x="0" y="554144"/>
                    </a:lnTo>
                    <a:cubicBezTo>
                      <a:pt x="0" y="554144"/>
                      <a:pt x="77724" y="554144"/>
                      <a:pt x="77724" y="554144"/>
                    </a:cubicBezTo>
                    <a:lnTo>
                      <a:pt x="77724" y="482177"/>
                    </a:lnTo>
                    <a:cubicBezTo>
                      <a:pt x="79883" y="486495"/>
                      <a:pt x="82042" y="490093"/>
                      <a:pt x="84921" y="494411"/>
                    </a:cubicBezTo>
                    <a:cubicBezTo>
                      <a:pt x="97875" y="514562"/>
                      <a:pt x="115147" y="531114"/>
                      <a:pt x="136737" y="543349"/>
                    </a:cubicBezTo>
                    <a:cubicBezTo>
                      <a:pt x="158327" y="555582"/>
                      <a:pt x="183515" y="562060"/>
                      <a:pt x="213741" y="562060"/>
                    </a:cubicBezTo>
                    <a:lnTo>
                      <a:pt x="213741" y="562060"/>
                    </a:lnTo>
                    <a:cubicBezTo>
                      <a:pt x="240369" y="562060"/>
                      <a:pt x="264118" y="557022"/>
                      <a:pt x="286428" y="546947"/>
                    </a:cubicBezTo>
                    <a:cubicBezTo>
                      <a:pt x="308737" y="536871"/>
                      <a:pt x="328168" y="522478"/>
                      <a:pt x="344721" y="503767"/>
                    </a:cubicBezTo>
                    <a:cubicBezTo>
                      <a:pt x="361273" y="485055"/>
                      <a:pt x="374227" y="463465"/>
                      <a:pt x="384302" y="437557"/>
                    </a:cubicBezTo>
                    <a:cubicBezTo>
                      <a:pt x="394378" y="411649"/>
                      <a:pt x="398696" y="383582"/>
                      <a:pt x="398696" y="353356"/>
                    </a:cubicBezTo>
                    <a:cubicBezTo>
                      <a:pt x="398696" y="323130"/>
                      <a:pt x="390779" y="275632"/>
                      <a:pt x="374227" y="244687"/>
                    </a:cubicBezTo>
                    <a:cubicBezTo>
                      <a:pt x="357674" y="213741"/>
                      <a:pt x="336084" y="188553"/>
                      <a:pt x="308018" y="171281"/>
                    </a:cubicBezTo>
                    <a:close/>
                    <a:moveTo>
                      <a:pt x="309457" y="412369"/>
                    </a:moveTo>
                    <a:cubicBezTo>
                      <a:pt x="303699" y="429641"/>
                      <a:pt x="295063" y="444034"/>
                      <a:pt x="284268" y="456269"/>
                    </a:cubicBezTo>
                    <a:cubicBezTo>
                      <a:pt x="273473" y="468503"/>
                      <a:pt x="260519" y="477859"/>
                      <a:pt x="246126" y="483616"/>
                    </a:cubicBezTo>
                    <a:cubicBezTo>
                      <a:pt x="231733" y="489374"/>
                      <a:pt x="215181" y="492972"/>
                      <a:pt x="197189" y="492972"/>
                    </a:cubicBezTo>
                    <a:lnTo>
                      <a:pt x="197189" y="492972"/>
                    </a:lnTo>
                    <a:cubicBezTo>
                      <a:pt x="161925" y="492972"/>
                      <a:pt x="132419" y="480737"/>
                      <a:pt x="110109" y="456269"/>
                    </a:cubicBezTo>
                    <a:cubicBezTo>
                      <a:pt x="87799" y="431800"/>
                      <a:pt x="76285" y="397256"/>
                      <a:pt x="76285" y="353356"/>
                    </a:cubicBezTo>
                    <a:cubicBezTo>
                      <a:pt x="76285" y="309457"/>
                      <a:pt x="79163" y="311616"/>
                      <a:pt x="85641" y="294344"/>
                    </a:cubicBezTo>
                    <a:cubicBezTo>
                      <a:pt x="91398" y="277791"/>
                      <a:pt x="100034" y="262678"/>
                      <a:pt x="110829" y="251164"/>
                    </a:cubicBezTo>
                    <a:cubicBezTo>
                      <a:pt x="121624" y="238929"/>
                      <a:pt x="134578" y="230293"/>
                      <a:pt x="148971" y="223816"/>
                    </a:cubicBezTo>
                    <a:cubicBezTo>
                      <a:pt x="164084" y="218059"/>
                      <a:pt x="179917" y="214461"/>
                      <a:pt x="197189" y="214461"/>
                    </a:cubicBezTo>
                    <a:cubicBezTo>
                      <a:pt x="233172" y="214461"/>
                      <a:pt x="262678" y="226695"/>
                      <a:pt x="284988" y="251164"/>
                    </a:cubicBezTo>
                    <a:cubicBezTo>
                      <a:pt x="307298" y="275632"/>
                      <a:pt x="318813" y="309457"/>
                      <a:pt x="318813" y="353356"/>
                    </a:cubicBezTo>
                    <a:cubicBezTo>
                      <a:pt x="318813" y="397256"/>
                      <a:pt x="315934" y="394377"/>
                      <a:pt x="309457" y="411649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3" name="Forma libre 22">
                <a:extLst>
                  <a:ext uri="{FF2B5EF4-FFF2-40B4-BE49-F238E27FC236}">
                    <a16:creationId xmlns:a16="http://schemas.microsoft.com/office/drawing/2014/main" id="{74F5CA55-B99E-9E22-1013-C3F72A1223D9}"/>
                  </a:ext>
                </a:extLst>
              </p:cNvPr>
              <p:cNvSpPr/>
              <p:nvPr/>
            </p:nvSpPr>
            <p:spPr>
              <a:xfrm>
                <a:off x="11266392" y="7025427"/>
                <a:ext cx="377825" cy="418126"/>
              </a:xfrm>
              <a:custGeom>
                <a:avLst/>
                <a:gdLst>
                  <a:gd name="connsiteX0" fmla="*/ 288586 w 377825"/>
                  <a:gd name="connsiteY0" fmla="*/ 25908 h 418126"/>
                  <a:gd name="connsiteX1" fmla="*/ 192871 w 377825"/>
                  <a:gd name="connsiteY1" fmla="*/ 0 h 418126"/>
                  <a:gd name="connsiteX2" fmla="*/ 115147 w 377825"/>
                  <a:gd name="connsiteY2" fmla="*/ 14393 h 418126"/>
                  <a:gd name="connsiteX3" fmla="*/ 53975 w 377825"/>
                  <a:gd name="connsiteY3" fmla="*/ 56854 h 418126"/>
                  <a:gd name="connsiteX4" fmla="*/ 13673 w 377825"/>
                  <a:gd name="connsiteY4" fmla="*/ 123063 h 418126"/>
                  <a:gd name="connsiteX5" fmla="*/ 0 w 377825"/>
                  <a:gd name="connsiteY5" fmla="*/ 208703 h 418126"/>
                  <a:gd name="connsiteX6" fmla="*/ 25188 w 377825"/>
                  <a:gd name="connsiteY6" fmla="*/ 318093 h 418126"/>
                  <a:gd name="connsiteX7" fmla="*/ 94996 w 377825"/>
                  <a:gd name="connsiteY7" fmla="*/ 391499 h 418126"/>
                  <a:gd name="connsiteX8" fmla="*/ 197188 w 377825"/>
                  <a:gd name="connsiteY8" fmla="*/ 418126 h 418126"/>
                  <a:gd name="connsiteX9" fmla="*/ 197188 w 377825"/>
                  <a:gd name="connsiteY9" fmla="*/ 418126 h 418126"/>
                  <a:gd name="connsiteX10" fmla="*/ 264837 w 377825"/>
                  <a:gd name="connsiteY10" fmla="*/ 408051 h 418126"/>
                  <a:gd name="connsiteX11" fmla="*/ 325289 w 377825"/>
                  <a:gd name="connsiteY11" fmla="*/ 375666 h 418126"/>
                  <a:gd name="connsiteX12" fmla="*/ 372068 w 377825"/>
                  <a:gd name="connsiteY12" fmla="*/ 317373 h 418126"/>
                  <a:gd name="connsiteX13" fmla="*/ 311616 w 377825"/>
                  <a:gd name="connsiteY13" fmla="*/ 279950 h 418126"/>
                  <a:gd name="connsiteX14" fmla="*/ 281390 w 377825"/>
                  <a:gd name="connsiteY14" fmla="*/ 320252 h 418126"/>
                  <a:gd name="connsiteX15" fmla="*/ 242528 w 377825"/>
                  <a:gd name="connsiteY15" fmla="*/ 342561 h 418126"/>
                  <a:gd name="connsiteX16" fmla="*/ 196469 w 377825"/>
                  <a:gd name="connsiteY16" fmla="*/ 349038 h 418126"/>
                  <a:gd name="connsiteX17" fmla="*/ 135297 w 377825"/>
                  <a:gd name="connsiteY17" fmla="*/ 333206 h 418126"/>
                  <a:gd name="connsiteX18" fmla="*/ 92837 w 377825"/>
                  <a:gd name="connsiteY18" fmla="*/ 286427 h 418126"/>
                  <a:gd name="connsiteX19" fmla="*/ 77724 w 377825"/>
                  <a:gd name="connsiteY19" fmla="*/ 226695 h 418126"/>
                  <a:gd name="connsiteX20" fmla="*/ 377105 w 377825"/>
                  <a:gd name="connsiteY20" fmla="*/ 226695 h 418126"/>
                  <a:gd name="connsiteX21" fmla="*/ 377825 w 377825"/>
                  <a:gd name="connsiteY21" fmla="*/ 215900 h 418126"/>
                  <a:gd name="connsiteX22" fmla="*/ 377825 w 377825"/>
                  <a:gd name="connsiteY22" fmla="*/ 205824 h 418126"/>
                  <a:gd name="connsiteX23" fmla="*/ 353356 w 377825"/>
                  <a:gd name="connsiteY23" fmla="*/ 97875 h 418126"/>
                  <a:gd name="connsiteX24" fmla="*/ 287147 w 377825"/>
                  <a:gd name="connsiteY24" fmla="*/ 25908 h 418126"/>
                  <a:gd name="connsiteX25" fmla="*/ 108669 w 377825"/>
                  <a:gd name="connsiteY25" fmla="*/ 102912 h 418126"/>
                  <a:gd name="connsiteX26" fmla="*/ 144653 w 377825"/>
                  <a:gd name="connsiteY26" fmla="*/ 75565 h 418126"/>
                  <a:gd name="connsiteX27" fmla="*/ 192151 w 377825"/>
                  <a:gd name="connsiteY27" fmla="*/ 66209 h 418126"/>
                  <a:gd name="connsiteX28" fmla="*/ 269875 w 377825"/>
                  <a:gd name="connsiteY28" fmla="*/ 100753 h 418126"/>
                  <a:gd name="connsiteX29" fmla="*/ 297942 w 377825"/>
                  <a:gd name="connsiteY29" fmla="*/ 169841 h 418126"/>
                  <a:gd name="connsiteX30" fmla="*/ 81322 w 377825"/>
                  <a:gd name="connsiteY30" fmla="*/ 169841 h 418126"/>
                  <a:gd name="connsiteX31" fmla="*/ 86360 w 377825"/>
                  <a:gd name="connsiteY31" fmla="*/ 148251 h 418126"/>
                  <a:gd name="connsiteX32" fmla="*/ 108669 w 377825"/>
                  <a:gd name="connsiteY32" fmla="*/ 102912 h 418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77825" h="418126">
                    <a:moveTo>
                      <a:pt x="288586" y="25908"/>
                    </a:moveTo>
                    <a:cubicBezTo>
                      <a:pt x="260519" y="8636"/>
                      <a:pt x="228854" y="0"/>
                      <a:pt x="192871" y="0"/>
                    </a:cubicBezTo>
                    <a:cubicBezTo>
                      <a:pt x="156887" y="0"/>
                      <a:pt x="138176" y="5038"/>
                      <a:pt x="115147" y="14393"/>
                    </a:cubicBezTo>
                    <a:cubicBezTo>
                      <a:pt x="91398" y="24469"/>
                      <a:pt x="71247" y="38142"/>
                      <a:pt x="53975" y="56854"/>
                    </a:cubicBezTo>
                    <a:cubicBezTo>
                      <a:pt x="36703" y="75565"/>
                      <a:pt x="23029" y="97155"/>
                      <a:pt x="13673" y="123063"/>
                    </a:cubicBezTo>
                    <a:cubicBezTo>
                      <a:pt x="4318" y="148971"/>
                      <a:pt x="0" y="177038"/>
                      <a:pt x="0" y="208703"/>
                    </a:cubicBezTo>
                    <a:cubicBezTo>
                      <a:pt x="0" y="240369"/>
                      <a:pt x="8636" y="287147"/>
                      <a:pt x="25188" y="318093"/>
                    </a:cubicBezTo>
                    <a:cubicBezTo>
                      <a:pt x="41741" y="349038"/>
                      <a:pt x="65489" y="374227"/>
                      <a:pt x="94996" y="391499"/>
                    </a:cubicBezTo>
                    <a:cubicBezTo>
                      <a:pt x="124502" y="408771"/>
                      <a:pt x="158327" y="418126"/>
                      <a:pt x="197188" y="418126"/>
                    </a:cubicBezTo>
                    <a:lnTo>
                      <a:pt x="197188" y="418126"/>
                    </a:lnTo>
                    <a:cubicBezTo>
                      <a:pt x="220218" y="418126"/>
                      <a:pt x="243247" y="414528"/>
                      <a:pt x="264837" y="408051"/>
                    </a:cubicBezTo>
                    <a:cubicBezTo>
                      <a:pt x="286427" y="401574"/>
                      <a:pt x="306578" y="390779"/>
                      <a:pt x="325289" y="375666"/>
                    </a:cubicBezTo>
                    <a:cubicBezTo>
                      <a:pt x="343281" y="360553"/>
                      <a:pt x="359113" y="341122"/>
                      <a:pt x="372068" y="317373"/>
                    </a:cubicBezTo>
                    <a:lnTo>
                      <a:pt x="311616" y="279950"/>
                    </a:lnTo>
                    <a:cubicBezTo>
                      <a:pt x="302980" y="296503"/>
                      <a:pt x="292904" y="309457"/>
                      <a:pt x="281390" y="320252"/>
                    </a:cubicBezTo>
                    <a:cubicBezTo>
                      <a:pt x="269875" y="330327"/>
                      <a:pt x="256921" y="338243"/>
                      <a:pt x="242528" y="342561"/>
                    </a:cubicBezTo>
                    <a:cubicBezTo>
                      <a:pt x="228134" y="346879"/>
                      <a:pt x="213021" y="349038"/>
                      <a:pt x="196469" y="349038"/>
                    </a:cubicBezTo>
                    <a:cubicBezTo>
                      <a:pt x="179917" y="349038"/>
                      <a:pt x="153289" y="344001"/>
                      <a:pt x="135297" y="333206"/>
                    </a:cubicBezTo>
                    <a:cubicBezTo>
                      <a:pt x="117306" y="322411"/>
                      <a:pt x="102912" y="307298"/>
                      <a:pt x="92837" y="286427"/>
                    </a:cubicBezTo>
                    <a:cubicBezTo>
                      <a:pt x="84921" y="269875"/>
                      <a:pt x="79883" y="249724"/>
                      <a:pt x="77724" y="226695"/>
                    </a:cubicBezTo>
                    <a:lnTo>
                      <a:pt x="377105" y="226695"/>
                    </a:lnTo>
                    <a:cubicBezTo>
                      <a:pt x="377105" y="223097"/>
                      <a:pt x="377825" y="219498"/>
                      <a:pt x="377825" y="215900"/>
                    </a:cubicBezTo>
                    <a:lnTo>
                      <a:pt x="377825" y="205824"/>
                    </a:lnTo>
                    <a:cubicBezTo>
                      <a:pt x="377825" y="164804"/>
                      <a:pt x="369908" y="128820"/>
                      <a:pt x="353356" y="97875"/>
                    </a:cubicBezTo>
                    <a:cubicBezTo>
                      <a:pt x="337523" y="66929"/>
                      <a:pt x="315214" y="43180"/>
                      <a:pt x="287147" y="25908"/>
                    </a:cubicBezTo>
                    <a:close/>
                    <a:moveTo>
                      <a:pt x="108669" y="102912"/>
                    </a:moveTo>
                    <a:cubicBezTo>
                      <a:pt x="118745" y="90678"/>
                      <a:pt x="130259" y="81322"/>
                      <a:pt x="144653" y="75565"/>
                    </a:cubicBezTo>
                    <a:cubicBezTo>
                      <a:pt x="159046" y="69808"/>
                      <a:pt x="174879" y="66209"/>
                      <a:pt x="192151" y="66209"/>
                    </a:cubicBezTo>
                    <a:cubicBezTo>
                      <a:pt x="223816" y="66209"/>
                      <a:pt x="249724" y="77724"/>
                      <a:pt x="269875" y="100753"/>
                    </a:cubicBezTo>
                    <a:cubicBezTo>
                      <a:pt x="284268" y="117306"/>
                      <a:pt x="293624" y="140335"/>
                      <a:pt x="297942" y="169841"/>
                    </a:cubicBezTo>
                    <a:lnTo>
                      <a:pt x="81322" y="169841"/>
                    </a:lnTo>
                    <a:cubicBezTo>
                      <a:pt x="82762" y="161925"/>
                      <a:pt x="84201" y="154728"/>
                      <a:pt x="86360" y="148251"/>
                    </a:cubicBezTo>
                    <a:cubicBezTo>
                      <a:pt x="91398" y="130260"/>
                      <a:pt x="99314" y="115866"/>
                      <a:pt x="108669" y="102912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4" name="Forma libre 23">
                <a:extLst>
                  <a:ext uri="{FF2B5EF4-FFF2-40B4-BE49-F238E27FC236}">
                    <a16:creationId xmlns:a16="http://schemas.microsoft.com/office/drawing/2014/main" id="{CD50DDED-7DDB-71AA-136F-5C9D2DEDCF31}"/>
                  </a:ext>
                </a:extLst>
              </p:cNvPr>
              <p:cNvSpPr/>
              <p:nvPr/>
            </p:nvSpPr>
            <p:spPr>
              <a:xfrm>
                <a:off x="11695313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2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2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5" name="Forma libre 24">
                <a:extLst>
                  <a:ext uri="{FF2B5EF4-FFF2-40B4-BE49-F238E27FC236}">
                    <a16:creationId xmlns:a16="http://schemas.microsoft.com/office/drawing/2014/main" id="{1D6428A9-FD6E-1111-F708-916833A11973}"/>
                  </a:ext>
                </a:extLst>
              </p:cNvPr>
              <p:cNvSpPr/>
              <p:nvPr/>
            </p:nvSpPr>
            <p:spPr>
              <a:xfrm>
                <a:off x="11904736" y="6881494"/>
                <a:ext cx="397975" cy="562779"/>
              </a:xfrm>
              <a:custGeom>
                <a:avLst/>
                <a:gdLst>
                  <a:gd name="connsiteX0" fmla="*/ 320252 w 397975"/>
                  <a:gd name="connsiteY0" fmla="*/ 224536 h 562779"/>
                  <a:gd name="connsiteX1" fmla="*/ 313055 w 397975"/>
                  <a:gd name="connsiteY1" fmla="*/ 212302 h 562779"/>
                  <a:gd name="connsiteX2" fmla="*/ 261239 w 397975"/>
                  <a:gd name="connsiteY2" fmla="*/ 163364 h 562779"/>
                  <a:gd name="connsiteX3" fmla="*/ 184954 w 397975"/>
                  <a:gd name="connsiteY3" fmla="*/ 144653 h 562779"/>
                  <a:gd name="connsiteX4" fmla="*/ 111548 w 397975"/>
                  <a:gd name="connsiteY4" fmla="*/ 159766 h 562779"/>
                  <a:gd name="connsiteX5" fmla="*/ 52536 w 397975"/>
                  <a:gd name="connsiteY5" fmla="*/ 202946 h 562779"/>
                  <a:gd name="connsiteX6" fmla="*/ 13673 w 397975"/>
                  <a:gd name="connsiteY6" fmla="*/ 269155 h 562779"/>
                  <a:gd name="connsiteX7" fmla="*/ 0 w 397975"/>
                  <a:gd name="connsiteY7" fmla="*/ 354076 h 562779"/>
                  <a:gd name="connsiteX8" fmla="*/ 24468 w 397975"/>
                  <a:gd name="connsiteY8" fmla="*/ 462746 h 562779"/>
                  <a:gd name="connsiteX9" fmla="*/ 90678 w 397975"/>
                  <a:gd name="connsiteY9" fmla="*/ 536152 h 562779"/>
                  <a:gd name="connsiteX10" fmla="*/ 184954 w 397975"/>
                  <a:gd name="connsiteY10" fmla="*/ 562779 h 562779"/>
                  <a:gd name="connsiteX11" fmla="*/ 184954 w 397975"/>
                  <a:gd name="connsiteY11" fmla="*/ 562779 h 562779"/>
                  <a:gd name="connsiteX12" fmla="*/ 261239 w 397975"/>
                  <a:gd name="connsiteY12" fmla="*/ 544068 h 562779"/>
                  <a:gd name="connsiteX13" fmla="*/ 313055 w 397975"/>
                  <a:gd name="connsiteY13" fmla="*/ 495131 h 562779"/>
                  <a:gd name="connsiteX14" fmla="*/ 320252 w 397975"/>
                  <a:gd name="connsiteY14" fmla="*/ 482896 h 562779"/>
                  <a:gd name="connsiteX15" fmla="*/ 320252 w 397975"/>
                  <a:gd name="connsiteY15" fmla="*/ 554863 h 562779"/>
                  <a:gd name="connsiteX16" fmla="*/ 397976 w 397975"/>
                  <a:gd name="connsiteY16" fmla="*/ 554863 h 562779"/>
                  <a:gd name="connsiteX17" fmla="*/ 397976 w 397975"/>
                  <a:gd name="connsiteY17" fmla="*/ 0 h 562779"/>
                  <a:gd name="connsiteX18" fmla="*/ 320252 w 397975"/>
                  <a:gd name="connsiteY18" fmla="*/ 0 h 562779"/>
                  <a:gd name="connsiteX19" fmla="*/ 320252 w 397975"/>
                  <a:gd name="connsiteY19" fmla="*/ 224536 h 562779"/>
                  <a:gd name="connsiteX20" fmla="*/ 313055 w 397975"/>
                  <a:gd name="connsiteY20" fmla="*/ 411649 h 562779"/>
                  <a:gd name="connsiteX21" fmla="*/ 287867 w 397975"/>
                  <a:gd name="connsiteY21" fmla="*/ 455549 h 562779"/>
                  <a:gd name="connsiteX22" fmla="*/ 249004 w 397975"/>
                  <a:gd name="connsiteY22" fmla="*/ 482896 h 562779"/>
                  <a:gd name="connsiteX23" fmla="*/ 200067 w 397975"/>
                  <a:gd name="connsiteY23" fmla="*/ 492252 h 562779"/>
                  <a:gd name="connsiteX24" fmla="*/ 200067 w 397975"/>
                  <a:gd name="connsiteY24" fmla="*/ 492252 h 562779"/>
                  <a:gd name="connsiteX25" fmla="*/ 112268 w 397975"/>
                  <a:gd name="connsiteY25" fmla="*/ 455549 h 562779"/>
                  <a:gd name="connsiteX26" fmla="*/ 78443 w 397975"/>
                  <a:gd name="connsiteY26" fmla="*/ 352637 h 562779"/>
                  <a:gd name="connsiteX27" fmla="*/ 87799 w 397975"/>
                  <a:gd name="connsiteY27" fmla="*/ 293624 h 562779"/>
                  <a:gd name="connsiteX28" fmla="*/ 112987 w 397975"/>
                  <a:gd name="connsiteY28" fmla="*/ 250444 h 562779"/>
                  <a:gd name="connsiteX29" fmla="*/ 151130 w 397975"/>
                  <a:gd name="connsiteY29" fmla="*/ 223097 h 562779"/>
                  <a:gd name="connsiteX30" fmla="*/ 200067 w 397975"/>
                  <a:gd name="connsiteY30" fmla="*/ 213741 h 562779"/>
                  <a:gd name="connsiteX31" fmla="*/ 287147 w 397975"/>
                  <a:gd name="connsiteY31" fmla="*/ 250444 h 562779"/>
                  <a:gd name="connsiteX32" fmla="*/ 320971 w 397975"/>
                  <a:gd name="connsiteY32" fmla="*/ 352637 h 562779"/>
                  <a:gd name="connsiteX33" fmla="*/ 312335 w 397975"/>
                  <a:gd name="connsiteY33" fmla="*/ 410929 h 562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97975" h="562779">
                    <a:moveTo>
                      <a:pt x="320252" y="224536"/>
                    </a:moveTo>
                    <a:cubicBezTo>
                      <a:pt x="318092" y="220218"/>
                      <a:pt x="315214" y="215900"/>
                      <a:pt x="313055" y="212302"/>
                    </a:cubicBezTo>
                    <a:cubicBezTo>
                      <a:pt x="299381" y="192151"/>
                      <a:pt x="282109" y="175599"/>
                      <a:pt x="261239" y="163364"/>
                    </a:cubicBezTo>
                    <a:cubicBezTo>
                      <a:pt x="240368" y="151130"/>
                      <a:pt x="214461" y="144653"/>
                      <a:pt x="184954" y="144653"/>
                    </a:cubicBezTo>
                    <a:cubicBezTo>
                      <a:pt x="155448" y="144653"/>
                      <a:pt x="133858" y="149691"/>
                      <a:pt x="111548" y="159766"/>
                    </a:cubicBezTo>
                    <a:cubicBezTo>
                      <a:pt x="89238" y="169841"/>
                      <a:pt x="69807" y="184235"/>
                      <a:pt x="52536" y="202946"/>
                    </a:cubicBezTo>
                    <a:cubicBezTo>
                      <a:pt x="35983" y="221657"/>
                      <a:pt x="23029" y="243967"/>
                      <a:pt x="13673" y="269155"/>
                    </a:cubicBezTo>
                    <a:cubicBezTo>
                      <a:pt x="4318" y="294344"/>
                      <a:pt x="0" y="323130"/>
                      <a:pt x="0" y="354076"/>
                    </a:cubicBezTo>
                    <a:cubicBezTo>
                      <a:pt x="0" y="385022"/>
                      <a:pt x="7916" y="431800"/>
                      <a:pt x="24468" y="462746"/>
                    </a:cubicBezTo>
                    <a:cubicBezTo>
                      <a:pt x="40301" y="494411"/>
                      <a:pt x="62611" y="518879"/>
                      <a:pt x="90678" y="536152"/>
                    </a:cubicBezTo>
                    <a:cubicBezTo>
                      <a:pt x="118745" y="554143"/>
                      <a:pt x="150410" y="562779"/>
                      <a:pt x="184954" y="562779"/>
                    </a:cubicBezTo>
                    <a:lnTo>
                      <a:pt x="184954" y="562779"/>
                    </a:lnTo>
                    <a:cubicBezTo>
                      <a:pt x="214461" y="562779"/>
                      <a:pt x="240368" y="556302"/>
                      <a:pt x="261239" y="544068"/>
                    </a:cubicBezTo>
                    <a:cubicBezTo>
                      <a:pt x="282829" y="531834"/>
                      <a:pt x="300101" y="515281"/>
                      <a:pt x="313055" y="495131"/>
                    </a:cubicBezTo>
                    <a:cubicBezTo>
                      <a:pt x="315214" y="491532"/>
                      <a:pt x="318092" y="487214"/>
                      <a:pt x="320252" y="482896"/>
                    </a:cubicBezTo>
                    <a:lnTo>
                      <a:pt x="320252" y="554863"/>
                    </a:lnTo>
                    <a:lnTo>
                      <a:pt x="397976" y="554863"/>
                    </a:lnTo>
                    <a:lnTo>
                      <a:pt x="397976" y="0"/>
                    </a:lnTo>
                    <a:lnTo>
                      <a:pt x="320252" y="0"/>
                    </a:lnTo>
                    <a:lnTo>
                      <a:pt x="320252" y="224536"/>
                    </a:lnTo>
                    <a:close/>
                    <a:moveTo>
                      <a:pt x="313055" y="411649"/>
                    </a:moveTo>
                    <a:cubicBezTo>
                      <a:pt x="307297" y="428921"/>
                      <a:pt x="298662" y="443314"/>
                      <a:pt x="287867" y="455549"/>
                    </a:cubicBezTo>
                    <a:cubicBezTo>
                      <a:pt x="277072" y="467783"/>
                      <a:pt x="264117" y="477139"/>
                      <a:pt x="249004" y="482896"/>
                    </a:cubicBezTo>
                    <a:cubicBezTo>
                      <a:pt x="233892" y="488654"/>
                      <a:pt x="217339" y="492252"/>
                      <a:pt x="200067" y="492252"/>
                    </a:cubicBezTo>
                    <a:lnTo>
                      <a:pt x="200067" y="492252"/>
                    </a:lnTo>
                    <a:cubicBezTo>
                      <a:pt x="164084" y="492252"/>
                      <a:pt x="134577" y="480018"/>
                      <a:pt x="112268" y="455549"/>
                    </a:cubicBezTo>
                    <a:cubicBezTo>
                      <a:pt x="89958" y="431080"/>
                      <a:pt x="78443" y="396536"/>
                      <a:pt x="78443" y="352637"/>
                    </a:cubicBezTo>
                    <a:cubicBezTo>
                      <a:pt x="78443" y="308737"/>
                      <a:pt x="81322" y="310896"/>
                      <a:pt x="87799" y="293624"/>
                    </a:cubicBezTo>
                    <a:cubicBezTo>
                      <a:pt x="93557" y="277072"/>
                      <a:pt x="102192" y="261959"/>
                      <a:pt x="112987" y="250444"/>
                    </a:cubicBezTo>
                    <a:cubicBezTo>
                      <a:pt x="123782" y="238210"/>
                      <a:pt x="136737" y="229574"/>
                      <a:pt x="151130" y="223097"/>
                    </a:cubicBezTo>
                    <a:cubicBezTo>
                      <a:pt x="165523" y="217339"/>
                      <a:pt x="182076" y="213741"/>
                      <a:pt x="200067" y="213741"/>
                    </a:cubicBezTo>
                    <a:cubicBezTo>
                      <a:pt x="235331" y="213741"/>
                      <a:pt x="264837" y="225975"/>
                      <a:pt x="287147" y="250444"/>
                    </a:cubicBezTo>
                    <a:cubicBezTo>
                      <a:pt x="309457" y="274913"/>
                      <a:pt x="320971" y="308737"/>
                      <a:pt x="320971" y="352637"/>
                    </a:cubicBezTo>
                    <a:cubicBezTo>
                      <a:pt x="320971" y="396536"/>
                      <a:pt x="318092" y="393658"/>
                      <a:pt x="312335" y="410929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6" name="Forma libre 25">
                <a:extLst>
                  <a:ext uri="{FF2B5EF4-FFF2-40B4-BE49-F238E27FC236}">
                    <a16:creationId xmlns:a16="http://schemas.microsoft.com/office/drawing/2014/main" id="{FD5FCAFD-093C-2CA4-705F-0B7876F504C4}"/>
                  </a:ext>
                </a:extLst>
              </p:cNvPr>
              <p:cNvSpPr/>
              <p:nvPr/>
            </p:nvSpPr>
            <p:spPr>
              <a:xfrm>
                <a:off x="12378277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1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8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3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7" name="Forma libre 26">
                <a:extLst>
                  <a:ext uri="{FF2B5EF4-FFF2-40B4-BE49-F238E27FC236}">
                    <a16:creationId xmlns:a16="http://schemas.microsoft.com/office/drawing/2014/main" id="{CE6516EE-2A0C-B2CD-899F-6D1C7EBF6973}"/>
                  </a:ext>
                </a:extLst>
              </p:cNvPr>
              <p:cNvSpPr/>
              <p:nvPr/>
            </p:nvSpPr>
            <p:spPr>
              <a:xfrm>
                <a:off x="12589139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6 w 407331"/>
                  <a:gd name="connsiteY8" fmla="*/ 418846 h 418845"/>
                  <a:gd name="connsiteX9" fmla="*/ 204386 w 407331"/>
                  <a:gd name="connsiteY9" fmla="*/ 418846 h 418845"/>
                  <a:gd name="connsiteX10" fmla="*/ 284988 w 407331"/>
                  <a:gd name="connsiteY10" fmla="*/ 403733 h 418845"/>
                  <a:gd name="connsiteX11" fmla="*/ 349758 w 407331"/>
                  <a:gd name="connsiteY11" fmla="*/ 360553 h 418845"/>
                  <a:gd name="connsiteX12" fmla="*/ 392218 w 407331"/>
                  <a:gd name="connsiteY12" fmla="*/ 294344 h 418845"/>
                  <a:gd name="connsiteX13" fmla="*/ 407331 w 407331"/>
                  <a:gd name="connsiteY13" fmla="*/ 209423 h 418845"/>
                  <a:gd name="connsiteX14" fmla="*/ 380704 w 407331"/>
                  <a:gd name="connsiteY14" fmla="*/ 100034 h 418845"/>
                  <a:gd name="connsiteX15" fmla="*/ 308017 w 407331"/>
                  <a:gd name="connsiteY15" fmla="*/ 26628 h 418845"/>
                  <a:gd name="connsiteX16" fmla="*/ 318812 w 407331"/>
                  <a:gd name="connsiteY16" fmla="*/ 267716 h 418845"/>
                  <a:gd name="connsiteX17" fmla="*/ 292904 w 407331"/>
                  <a:gd name="connsiteY17" fmla="*/ 311616 h 418845"/>
                  <a:gd name="connsiteX18" fmla="*/ 253323 w 407331"/>
                  <a:gd name="connsiteY18" fmla="*/ 338963 h 418845"/>
                  <a:gd name="connsiteX19" fmla="*/ 203666 w 407331"/>
                  <a:gd name="connsiteY19" fmla="*/ 348319 h 418845"/>
                  <a:gd name="connsiteX20" fmla="*/ 203666 w 407331"/>
                  <a:gd name="connsiteY20" fmla="*/ 348319 h 418845"/>
                  <a:gd name="connsiteX21" fmla="*/ 140335 w 407331"/>
                  <a:gd name="connsiteY21" fmla="*/ 331766 h 418845"/>
                  <a:gd name="connsiteX22" fmla="*/ 95716 w 407331"/>
                  <a:gd name="connsiteY22" fmla="*/ 283549 h 418845"/>
                  <a:gd name="connsiteX23" fmla="*/ 79163 w 407331"/>
                  <a:gd name="connsiteY23" fmla="*/ 208703 h 418845"/>
                  <a:gd name="connsiteX24" fmla="*/ 88519 w 407331"/>
                  <a:gd name="connsiteY24" fmla="*/ 149691 h 418845"/>
                  <a:gd name="connsiteX25" fmla="*/ 114427 w 407331"/>
                  <a:gd name="connsiteY25" fmla="*/ 106511 h 418845"/>
                  <a:gd name="connsiteX26" fmla="*/ 154009 w 407331"/>
                  <a:gd name="connsiteY26" fmla="*/ 79163 h 418845"/>
                  <a:gd name="connsiteX27" fmla="*/ 202946 w 407331"/>
                  <a:gd name="connsiteY27" fmla="*/ 69808 h 418845"/>
                  <a:gd name="connsiteX28" fmla="*/ 267716 w 407331"/>
                  <a:gd name="connsiteY28" fmla="*/ 86360 h 418845"/>
                  <a:gd name="connsiteX29" fmla="*/ 312336 w 407331"/>
                  <a:gd name="connsiteY29" fmla="*/ 133858 h 418845"/>
                  <a:gd name="connsiteX30" fmla="*/ 328888 w 407331"/>
                  <a:gd name="connsiteY30" fmla="*/ 208703 h 418845"/>
                  <a:gd name="connsiteX31" fmla="*/ 319532 w 407331"/>
                  <a:gd name="connsiteY31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49691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59" y="410210"/>
                      <a:pt x="165523" y="418846"/>
                      <a:pt x="204386" y="418846"/>
                    </a:cubicBezTo>
                    <a:lnTo>
                      <a:pt x="204386" y="418846"/>
                    </a:ln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09457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6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812" y="267716"/>
                    </a:moveTo>
                    <a:cubicBezTo>
                      <a:pt x="312336" y="284988"/>
                      <a:pt x="303699" y="300101"/>
                      <a:pt x="292904" y="311616"/>
                    </a:cubicBezTo>
                    <a:cubicBezTo>
                      <a:pt x="282109" y="323130"/>
                      <a:pt x="268436" y="332486"/>
                      <a:pt x="253323" y="338963"/>
                    </a:cubicBezTo>
                    <a:cubicBezTo>
                      <a:pt x="238209" y="345440"/>
                      <a:pt x="221657" y="348319"/>
                      <a:pt x="203666" y="348319"/>
                    </a:cubicBezTo>
                    <a:lnTo>
                      <a:pt x="203666" y="348319"/>
                    </a:lnTo>
                    <a:cubicBezTo>
                      <a:pt x="180636" y="348319"/>
                      <a:pt x="159046" y="342561"/>
                      <a:pt x="140335" y="331766"/>
                    </a:cubicBezTo>
                    <a:cubicBezTo>
                      <a:pt x="121624" y="320971"/>
                      <a:pt x="106511" y="304419"/>
                      <a:pt x="95716" y="283549"/>
                    </a:cubicBezTo>
                    <a:cubicBezTo>
                      <a:pt x="84921" y="262678"/>
                      <a:pt x="79163" y="237490"/>
                      <a:pt x="79163" y="208703"/>
                    </a:cubicBezTo>
                    <a:cubicBezTo>
                      <a:pt x="79163" y="179917"/>
                      <a:pt x="82042" y="166963"/>
                      <a:pt x="88519" y="149691"/>
                    </a:cubicBezTo>
                    <a:cubicBezTo>
                      <a:pt x="94996" y="133138"/>
                      <a:pt x="102912" y="118025"/>
                      <a:pt x="114427" y="106511"/>
                    </a:cubicBezTo>
                    <a:cubicBezTo>
                      <a:pt x="125942" y="94996"/>
                      <a:pt x="138896" y="84921"/>
                      <a:pt x="154009" y="79163"/>
                    </a:cubicBezTo>
                    <a:cubicBezTo>
                      <a:pt x="169122" y="73406"/>
                      <a:pt x="185674" y="69808"/>
                      <a:pt x="202946" y="69808"/>
                    </a:cubicBezTo>
                    <a:cubicBezTo>
                      <a:pt x="220218" y="69808"/>
                      <a:pt x="249004" y="75565"/>
                      <a:pt x="267716" y="86360"/>
                    </a:cubicBezTo>
                    <a:cubicBezTo>
                      <a:pt x="286427" y="97155"/>
                      <a:pt x="301541" y="113707"/>
                      <a:pt x="312336" y="133858"/>
                    </a:cubicBezTo>
                    <a:cubicBezTo>
                      <a:pt x="323131" y="154728"/>
                      <a:pt x="328888" y="179197"/>
                      <a:pt x="328888" y="208703"/>
                    </a:cubicBezTo>
                    <a:cubicBezTo>
                      <a:pt x="328888" y="238210"/>
                      <a:pt x="326009" y="249724"/>
                      <a:pt x="319532" y="267716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8" name="Forma libre 27">
                <a:extLst>
                  <a:ext uri="{FF2B5EF4-FFF2-40B4-BE49-F238E27FC236}">
                    <a16:creationId xmlns:a16="http://schemas.microsoft.com/office/drawing/2014/main" id="{FC2D65EC-6051-D611-9C3E-A0F5A0F72D66}"/>
                  </a:ext>
                </a:extLst>
              </p:cNvPr>
              <p:cNvSpPr/>
              <p:nvPr/>
            </p:nvSpPr>
            <p:spPr>
              <a:xfrm>
                <a:off x="13041090" y="6881494"/>
                <a:ext cx="78443" cy="554143"/>
              </a:xfrm>
              <a:custGeom>
                <a:avLst/>
                <a:gdLst>
                  <a:gd name="connsiteX0" fmla="*/ 0 w 78443"/>
                  <a:gd name="connsiteY0" fmla="*/ 0 h 554143"/>
                  <a:gd name="connsiteX1" fmla="*/ 78444 w 78443"/>
                  <a:gd name="connsiteY1" fmla="*/ 0 h 554143"/>
                  <a:gd name="connsiteX2" fmla="*/ 78444 w 78443"/>
                  <a:gd name="connsiteY2" fmla="*/ 554143 h 554143"/>
                  <a:gd name="connsiteX3" fmla="*/ 0 w 78443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43" h="554143">
                    <a:moveTo>
                      <a:pt x="0" y="0"/>
                    </a:moveTo>
                    <a:lnTo>
                      <a:pt x="78444" y="0"/>
                    </a:lnTo>
                    <a:lnTo>
                      <a:pt x="78444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9" name="Forma libre 28">
                <a:extLst>
                  <a:ext uri="{FF2B5EF4-FFF2-40B4-BE49-F238E27FC236}">
                    <a16:creationId xmlns:a16="http://schemas.microsoft.com/office/drawing/2014/main" id="{F08600A7-A89F-7D33-36F3-96D6A749D2C3}"/>
                  </a:ext>
                </a:extLst>
              </p:cNvPr>
              <p:cNvSpPr/>
              <p:nvPr/>
            </p:nvSpPr>
            <p:spPr>
              <a:xfrm>
                <a:off x="13172788" y="7025427"/>
                <a:ext cx="356235" cy="418846"/>
              </a:xfrm>
              <a:custGeom>
                <a:avLst/>
                <a:gdLst>
                  <a:gd name="connsiteX0" fmla="*/ 342562 w 356235"/>
                  <a:gd name="connsiteY0" fmla="*/ 87799 h 418846"/>
                  <a:gd name="connsiteX1" fmla="*/ 302260 w 356235"/>
                  <a:gd name="connsiteY1" fmla="*/ 38142 h 418846"/>
                  <a:gd name="connsiteX2" fmla="*/ 245407 w 356235"/>
                  <a:gd name="connsiteY2" fmla="*/ 9356 h 418846"/>
                  <a:gd name="connsiteX3" fmla="*/ 177758 w 356235"/>
                  <a:gd name="connsiteY3" fmla="*/ 0 h 418846"/>
                  <a:gd name="connsiteX4" fmla="*/ 79163 w 356235"/>
                  <a:gd name="connsiteY4" fmla="*/ 24469 h 418846"/>
                  <a:gd name="connsiteX5" fmla="*/ 14393 w 356235"/>
                  <a:gd name="connsiteY5" fmla="*/ 97875 h 418846"/>
                  <a:gd name="connsiteX6" fmla="*/ 75565 w 356235"/>
                  <a:gd name="connsiteY6" fmla="*/ 132419 h 418846"/>
                  <a:gd name="connsiteX7" fmla="*/ 112988 w 356235"/>
                  <a:gd name="connsiteY7" fmla="*/ 86360 h 418846"/>
                  <a:gd name="connsiteX8" fmla="*/ 176318 w 356235"/>
                  <a:gd name="connsiteY8" fmla="*/ 69808 h 418846"/>
                  <a:gd name="connsiteX9" fmla="*/ 228134 w 356235"/>
                  <a:gd name="connsiteY9" fmla="*/ 79163 h 418846"/>
                  <a:gd name="connsiteX10" fmla="*/ 265557 w 356235"/>
                  <a:gd name="connsiteY10" fmla="*/ 110109 h 418846"/>
                  <a:gd name="connsiteX11" fmla="*/ 279951 w 356235"/>
                  <a:gd name="connsiteY11" fmla="*/ 166243 h 418846"/>
                  <a:gd name="connsiteX12" fmla="*/ 279951 w 356235"/>
                  <a:gd name="connsiteY12" fmla="*/ 210862 h 418846"/>
                  <a:gd name="connsiteX13" fmla="*/ 271314 w 356235"/>
                  <a:gd name="connsiteY13" fmla="*/ 202226 h 418846"/>
                  <a:gd name="connsiteX14" fmla="*/ 163364 w 356235"/>
                  <a:gd name="connsiteY14" fmla="*/ 169841 h 418846"/>
                  <a:gd name="connsiteX15" fmla="*/ 80603 w 356235"/>
                  <a:gd name="connsiteY15" fmla="*/ 184234 h 418846"/>
                  <a:gd name="connsiteX16" fmla="*/ 21590 w 356235"/>
                  <a:gd name="connsiteY16" fmla="*/ 226695 h 418846"/>
                  <a:gd name="connsiteX17" fmla="*/ 0 w 356235"/>
                  <a:gd name="connsiteY17" fmla="*/ 294344 h 418846"/>
                  <a:gd name="connsiteX18" fmla="*/ 20871 w 356235"/>
                  <a:gd name="connsiteY18" fmla="*/ 361992 h 418846"/>
                  <a:gd name="connsiteX19" fmla="*/ 77724 w 356235"/>
                  <a:gd name="connsiteY19" fmla="*/ 404453 h 418846"/>
                  <a:gd name="connsiteX20" fmla="*/ 158327 w 356235"/>
                  <a:gd name="connsiteY20" fmla="*/ 418846 h 418846"/>
                  <a:gd name="connsiteX21" fmla="*/ 268436 w 356235"/>
                  <a:gd name="connsiteY21" fmla="*/ 385022 h 418846"/>
                  <a:gd name="connsiteX22" fmla="*/ 282829 w 356235"/>
                  <a:gd name="connsiteY22" fmla="*/ 369909 h 418846"/>
                  <a:gd name="connsiteX23" fmla="*/ 282829 w 356235"/>
                  <a:gd name="connsiteY23" fmla="*/ 410210 h 418846"/>
                  <a:gd name="connsiteX24" fmla="*/ 356235 w 356235"/>
                  <a:gd name="connsiteY24" fmla="*/ 410210 h 418846"/>
                  <a:gd name="connsiteX25" fmla="*/ 356235 w 356235"/>
                  <a:gd name="connsiteY25" fmla="*/ 159046 h 418846"/>
                  <a:gd name="connsiteX26" fmla="*/ 341122 w 356235"/>
                  <a:gd name="connsiteY26" fmla="*/ 87080 h 418846"/>
                  <a:gd name="connsiteX27" fmla="*/ 254043 w 356235"/>
                  <a:gd name="connsiteY27" fmla="*/ 342561 h 418846"/>
                  <a:gd name="connsiteX28" fmla="*/ 182796 w 356235"/>
                  <a:gd name="connsiteY28" fmla="*/ 359114 h 418846"/>
                  <a:gd name="connsiteX29" fmla="*/ 182796 w 356235"/>
                  <a:gd name="connsiteY29" fmla="*/ 359114 h 418846"/>
                  <a:gd name="connsiteX30" fmla="*/ 110109 w 356235"/>
                  <a:gd name="connsiteY30" fmla="*/ 342561 h 418846"/>
                  <a:gd name="connsiteX31" fmla="*/ 81323 w 356235"/>
                  <a:gd name="connsiteY31" fmla="*/ 294344 h 418846"/>
                  <a:gd name="connsiteX32" fmla="*/ 110109 w 356235"/>
                  <a:gd name="connsiteY32" fmla="*/ 244687 h 418846"/>
                  <a:gd name="connsiteX33" fmla="*/ 182796 w 356235"/>
                  <a:gd name="connsiteY33" fmla="*/ 228134 h 418846"/>
                  <a:gd name="connsiteX34" fmla="*/ 254043 w 356235"/>
                  <a:gd name="connsiteY34" fmla="*/ 244687 h 418846"/>
                  <a:gd name="connsiteX35" fmla="*/ 282829 w 356235"/>
                  <a:gd name="connsiteY35" fmla="*/ 293624 h 418846"/>
                  <a:gd name="connsiteX36" fmla="*/ 254043 w 356235"/>
                  <a:gd name="connsiteY36" fmla="*/ 341842 h 418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356235" h="418846">
                    <a:moveTo>
                      <a:pt x="342562" y="87799"/>
                    </a:moveTo>
                    <a:cubicBezTo>
                      <a:pt x="332486" y="67649"/>
                      <a:pt x="319532" y="51096"/>
                      <a:pt x="302260" y="38142"/>
                    </a:cubicBezTo>
                    <a:cubicBezTo>
                      <a:pt x="284988" y="25188"/>
                      <a:pt x="266277" y="15833"/>
                      <a:pt x="245407" y="9356"/>
                    </a:cubicBezTo>
                    <a:cubicBezTo>
                      <a:pt x="223817" y="3598"/>
                      <a:pt x="201507" y="0"/>
                      <a:pt x="177758" y="0"/>
                    </a:cubicBezTo>
                    <a:cubicBezTo>
                      <a:pt x="141055" y="0"/>
                      <a:pt x="108670" y="7916"/>
                      <a:pt x="79163" y="24469"/>
                    </a:cubicBezTo>
                    <a:cubicBezTo>
                      <a:pt x="50377" y="40301"/>
                      <a:pt x="28067" y="64770"/>
                      <a:pt x="14393" y="97875"/>
                    </a:cubicBezTo>
                    <a:lnTo>
                      <a:pt x="75565" y="132419"/>
                    </a:lnTo>
                    <a:cubicBezTo>
                      <a:pt x="83482" y="112988"/>
                      <a:pt x="95716" y="97875"/>
                      <a:pt x="112988" y="86360"/>
                    </a:cubicBezTo>
                    <a:cubicBezTo>
                      <a:pt x="130260" y="75565"/>
                      <a:pt x="151130" y="69808"/>
                      <a:pt x="176318" y="69808"/>
                    </a:cubicBezTo>
                    <a:cubicBezTo>
                      <a:pt x="201507" y="69808"/>
                      <a:pt x="213022" y="72686"/>
                      <a:pt x="228134" y="79163"/>
                    </a:cubicBezTo>
                    <a:cubicBezTo>
                      <a:pt x="243248" y="85640"/>
                      <a:pt x="256202" y="95716"/>
                      <a:pt x="265557" y="110109"/>
                    </a:cubicBezTo>
                    <a:cubicBezTo>
                      <a:pt x="274913" y="124502"/>
                      <a:pt x="279951" y="143214"/>
                      <a:pt x="279951" y="166243"/>
                    </a:cubicBezTo>
                    <a:lnTo>
                      <a:pt x="279951" y="210862"/>
                    </a:lnTo>
                    <a:cubicBezTo>
                      <a:pt x="277072" y="207984"/>
                      <a:pt x="274193" y="205105"/>
                      <a:pt x="271314" y="202226"/>
                    </a:cubicBezTo>
                    <a:cubicBezTo>
                      <a:pt x="246846" y="180636"/>
                      <a:pt x="210863" y="169841"/>
                      <a:pt x="163364" y="169841"/>
                    </a:cubicBezTo>
                    <a:cubicBezTo>
                      <a:pt x="115867" y="169841"/>
                      <a:pt x="105791" y="174879"/>
                      <a:pt x="80603" y="184234"/>
                    </a:cubicBezTo>
                    <a:cubicBezTo>
                      <a:pt x="55414" y="193590"/>
                      <a:pt x="35983" y="207984"/>
                      <a:pt x="21590" y="226695"/>
                    </a:cubicBezTo>
                    <a:cubicBezTo>
                      <a:pt x="7197" y="245406"/>
                      <a:pt x="0" y="267716"/>
                      <a:pt x="0" y="294344"/>
                    </a:cubicBezTo>
                    <a:cubicBezTo>
                      <a:pt x="0" y="320971"/>
                      <a:pt x="7197" y="343281"/>
                      <a:pt x="20871" y="361992"/>
                    </a:cubicBezTo>
                    <a:cubicBezTo>
                      <a:pt x="34544" y="380704"/>
                      <a:pt x="53975" y="394377"/>
                      <a:pt x="77724" y="404453"/>
                    </a:cubicBezTo>
                    <a:cubicBezTo>
                      <a:pt x="101473" y="414528"/>
                      <a:pt x="128821" y="418846"/>
                      <a:pt x="158327" y="418846"/>
                    </a:cubicBezTo>
                    <a:cubicBezTo>
                      <a:pt x="205825" y="418846"/>
                      <a:pt x="242528" y="407331"/>
                      <a:pt x="268436" y="385022"/>
                    </a:cubicBezTo>
                    <a:cubicBezTo>
                      <a:pt x="273473" y="380704"/>
                      <a:pt x="278511" y="374946"/>
                      <a:pt x="282829" y="369909"/>
                    </a:cubicBezTo>
                    <a:lnTo>
                      <a:pt x="282829" y="410210"/>
                    </a:lnTo>
                    <a:lnTo>
                      <a:pt x="356235" y="410210"/>
                    </a:lnTo>
                    <a:lnTo>
                      <a:pt x="356235" y="159046"/>
                    </a:lnTo>
                    <a:cubicBezTo>
                      <a:pt x="356235" y="130979"/>
                      <a:pt x="351198" y="107230"/>
                      <a:pt x="341122" y="87080"/>
                    </a:cubicBezTo>
                    <a:close/>
                    <a:moveTo>
                      <a:pt x="254043" y="342561"/>
                    </a:moveTo>
                    <a:cubicBezTo>
                      <a:pt x="235331" y="353356"/>
                      <a:pt x="211582" y="359114"/>
                      <a:pt x="182796" y="359114"/>
                    </a:cubicBezTo>
                    <a:lnTo>
                      <a:pt x="182796" y="359114"/>
                    </a:lnTo>
                    <a:cubicBezTo>
                      <a:pt x="154009" y="359114"/>
                      <a:pt x="129540" y="353356"/>
                      <a:pt x="110109" y="342561"/>
                    </a:cubicBezTo>
                    <a:cubicBezTo>
                      <a:pt x="90678" y="331766"/>
                      <a:pt x="81323" y="316653"/>
                      <a:pt x="81323" y="294344"/>
                    </a:cubicBezTo>
                    <a:cubicBezTo>
                      <a:pt x="81323" y="272034"/>
                      <a:pt x="90678" y="255482"/>
                      <a:pt x="110109" y="244687"/>
                    </a:cubicBezTo>
                    <a:cubicBezTo>
                      <a:pt x="129540" y="233892"/>
                      <a:pt x="154009" y="228134"/>
                      <a:pt x="182796" y="228134"/>
                    </a:cubicBezTo>
                    <a:cubicBezTo>
                      <a:pt x="211582" y="228134"/>
                      <a:pt x="235331" y="233892"/>
                      <a:pt x="254043" y="244687"/>
                    </a:cubicBezTo>
                    <a:cubicBezTo>
                      <a:pt x="272754" y="255482"/>
                      <a:pt x="282829" y="272754"/>
                      <a:pt x="282829" y="293624"/>
                    </a:cubicBezTo>
                    <a:cubicBezTo>
                      <a:pt x="282829" y="314494"/>
                      <a:pt x="273473" y="331047"/>
                      <a:pt x="254043" y="341842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0" name="Forma libre 29">
                <a:extLst>
                  <a:ext uri="{FF2B5EF4-FFF2-40B4-BE49-F238E27FC236}">
                    <a16:creationId xmlns:a16="http://schemas.microsoft.com/office/drawing/2014/main" id="{86092157-D05A-1E7B-8B82-124C7D044CD0}"/>
                  </a:ext>
                </a:extLst>
              </p:cNvPr>
              <p:cNvSpPr/>
              <p:nvPr/>
            </p:nvSpPr>
            <p:spPr>
              <a:xfrm>
                <a:off x="13332554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D3AEDFF5-0E64-0564-B559-13E2597A00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6797" y="1234887"/>
            <a:ext cx="3006000" cy="5074434"/>
          </a:xfrm>
          <a:prstGeom prst="rect">
            <a:avLst/>
          </a:prstGeom>
        </p:spPr>
        <p:txBody>
          <a:bodyPr lIns="0"/>
          <a:lstStyle>
            <a:lvl1pPr>
              <a:defRPr b="0"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 b="0">
                <a:solidFill>
                  <a:schemeClr val="tx1">
                    <a:lumMod val="75000"/>
                  </a:schemeClr>
                </a:solidFill>
              </a:defRPr>
            </a:lvl2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4FBE1C5-538C-D74D-0518-44BE1A5552B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19754" y="1234887"/>
            <a:ext cx="3926055" cy="338775"/>
          </a:xfrm>
          <a:prstGeom prst="rect">
            <a:avLst/>
          </a:prstGeom>
        </p:spPr>
        <p:txBody>
          <a:bodyPr lIns="0"/>
          <a:lstStyle>
            <a:lvl1pPr algn="ctr">
              <a:defRPr b="1">
                <a:solidFill>
                  <a:schemeClr val="bg1"/>
                </a:solidFill>
              </a:defRPr>
            </a:lvl1pPr>
            <a:lvl2pPr>
              <a:defRPr b="0">
                <a:solidFill>
                  <a:schemeClr val="tx1">
                    <a:lumMod val="75000"/>
                  </a:schemeClr>
                </a:solidFill>
              </a:defRPr>
            </a:lvl2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  <p:sp>
        <p:nvSpPr>
          <p:cNvPr id="8" name="Round Same-side Corner of Rectangle 8">
            <a:extLst>
              <a:ext uri="{FF2B5EF4-FFF2-40B4-BE49-F238E27FC236}">
                <a16:creationId xmlns:a16="http://schemas.microsoft.com/office/drawing/2014/main" id="{4DD2BFE8-1C51-FE2C-33D4-5B4C13AF9370}"/>
              </a:ext>
            </a:extLst>
          </p:cNvPr>
          <p:cNvSpPr/>
          <p:nvPr userDrawn="1"/>
        </p:nvSpPr>
        <p:spPr>
          <a:xfrm>
            <a:off x="7855743" y="1097347"/>
            <a:ext cx="3926055" cy="481239"/>
          </a:xfrm>
          <a:prstGeom prst="round2Same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1">
              <a:solidFill>
                <a:schemeClr val="bg1"/>
              </a:solidFill>
            </a:endParaRP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B2C31A45-BB48-E1D4-C91E-E95B1B7577D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55743" y="1211409"/>
            <a:ext cx="3926055" cy="338775"/>
          </a:xfrm>
          <a:prstGeom prst="rect">
            <a:avLst/>
          </a:prstGeom>
        </p:spPr>
        <p:txBody>
          <a:bodyPr lIns="0"/>
          <a:lstStyle>
            <a:lvl1pPr algn="ctr">
              <a:defRPr b="1">
                <a:solidFill>
                  <a:schemeClr val="bg1"/>
                </a:solidFill>
              </a:defRPr>
            </a:lvl1pPr>
            <a:lvl2pPr>
              <a:defRPr b="0">
                <a:solidFill>
                  <a:schemeClr val="tx1">
                    <a:lumMod val="75000"/>
                  </a:schemeClr>
                </a:solidFill>
              </a:defRPr>
            </a:lvl2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0276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3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65064DC-7CC0-EC85-1571-C6DEA160DE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6797" y="177981"/>
            <a:ext cx="9645990" cy="607923"/>
          </a:xfrm>
          <a:prstGeom prst="rect">
            <a:avLst/>
          </a:prstGeom>
        </p:spPr>
        <p:txBody>
          <a:bodyPr lIns="0" anchor="ctr" anchorCtr="0">
            <a:normAutofit/>
          </a:bodyPr>
          <a:lstStyle>
            <a:lvl1pPr>
              <a:defRPr b="0"/>
            </a:lvl1pPr>
          </a:lstStyle>
          <a:p>
            <a:r>
              <a:rPr lang="es-ES"/>
              <a:t>Haga clic para modificar el título del patrón</a:t>
            </a:r>
            <a:endParaRPr lang="en-US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E76E603A-D3AD-DC62-BE18-7C697A384AC5}"/>
              </a:ext>
            </a:extLst>
          </p:cNvPr>
          <p:cNvGrpSpPr/>
          <p:nvPr userDrawn="1"/>
        </p:nvGrpSpPr>
        <p:grpSpPr>
          <a:xfrm>
            <a:off x="10942961" y="177981"/>
            <a:ext cx="842242" cy="494537"/>
            <a:chOff x="8336629" y="4518109"/>
            <a:chExt cx="5193114" cy="3049227"/>
          </a:xfrm>
        </p:grpSpPr>
        <p:grpSp>
          <p:nvGrpSpPr>
            <p:cNvPr id="12" name="Gráfico 12">
              <a:extLst>
                <a:ext uri="{FF2B5EF4-FFF2-40B4-BE49-F238E27FC236}">
                  <a16:creationId xmlns:a16="http://schemas.microsoft.com/office/drawing/2014/main" id="{21C5AC5C-2680-5FB9-7491-9510556ADF82}"/>
                </a:ext>
              </a:extLst>
            </p:cNvPr>
            <p:cNvGrpSpPr/>
            <p:nvPr/>
          </p:nvGrpSpPr>
          <p:grpSpPr>
            <a:xfrm>
              <a:off x="8336629" y="4518109"/>
              <a:ext cx="5193114" cy="1989158"/>
              <a:chOff x="8336629" y="4518109"/>
              <a:chExt cx="5193114" cy="1989158"/>
            </a:xfrm>
          </p:grpSpPr>
          <p:sp>
            <p:nvSpPr>
              <p:cNvPr id="31" name="Forma libre 30">
                <a:extLst>
                  <a:ext uri="{FF2B5EF4-FFF2-40B4-BE49-F238E27FC236}">
                    <a16:creationId xmlns:a16="http://schemas.microsoft.com/office/drawing/2014/main" id="{F586C902-D9D8-513C-4FC7-952153EEBC4A}"/>
                  </a:ext>
                </a:extLst>
              </p:cNvPr>
              <p:cNvSpPr/>
              <p:nvPr/>
            </p:nvSpPr>
            <p:spPr>
              <a:xfrm>
                <a:off x="10235109" y="4639013"/>
                <a:ext cx="1689777" cy="1868254"/>
              </a:xfrm>
              <a:custGeom>
                <a:avLst/>
                <a:gdLst>
                  <a:gd name="connsiteX0" fmla="*/ 1241425 w 1689777"/>
                  <a:gd name="connsiteY0" fmla="*/ 115866 h 1868254"/>
                  <a:gd name="connsiteX1" fmla="*/ 763566 w 1689777"/>
                  <a:gd name="connsiteY1" fmla="*/ 0 h 1868254"/>
                  <a:gd name="connsiteX2" fmla="*/ 0 w 1689777"/>
                  <a:gd name="connsiteY2" fmla="*/ 0 h 1868254"/>
                  <a:gd name="connsiteX3" fmla="*/ 0 w 1689777"/>
                  <a:gd name="connsiteY3" fmla="*/ 1868255 h 1868254"/>
                  <a:gd name="connsiteX4" fmla="*/ 763566 w 1689777"/>
                  <a:gd name="connsiteY4" fmla="*/ 1868255 h 1868254"/>
                  <a:gd name="connsiteX5" fmla="*/ 1241425 w 1689777"/>
                  <a:gd name="connsiteY5" fmla="*/ 1752388 h 1868254"/>
                  <a:gd name="connsiteX6" fmla="*/ 1569593 w 1689777"/>
                  <a:gd name="connsiteY6" fmla="*/ 1425660 h 1868254"/>
                  <a:gd name="connsiteX7" fmla="*/ 1689778 w 1689777"/>
                  <a:gd name="connsiteY7" fmla="*/ 934847 h 1868254"/>
                  <a:gd name="connsiteX8" fmla="*/ 1569593 w 1689777"/>
                  <a:gd name="connsiteY8" fmla="*/ 442595 h 1868254"/>
                  <a:gd name="connsiteX9" fmla="*/ 1241425 w 1689777"/>
                  <a:gd name="connsiteY9" fmla="*/ 117306 h 1868254"/>
                  <a:gd name="connsiteX10" fmla="*/ 1241425 w 1689777"/>
                  <a:gd name="connsiteY10" fmla="*/ 117306 h 1868254"/>
                  <a:gd name="connsiteX11" fmla="*/ 1196086 w 1689777"/>
                  <a:gd name="connsiteY11" fmla="*/ 1234228 h 1868254"/>
                  <a:gd name="connsiteX12" fmla="*/ 1025525 w 1689777"/>
                  <a:gd name="connsiteY12" fmla="*/ 1430697 h 1868254"/>
                  <a:gd name="connsiteX13" fmla="*/ 736939 w 1689777"/>
                  <a:gd name="connsiteY13" fmla="*/ 1499785 h 1868254"/>
                  <a:gd name="connsiteX14" fmla="*/ 419566 w 1689777"/>
                  <a:gd name="connsiteY14" fmla="*/ 1499785 h 1868254"/>
                  <a:gd name="connsiteX15" fmla="*/ 419566 w 1689777"/>
                  <a:gd name="connsiteY15" fmla="*/ 367750 h 1868254"/>
                  <a:gd name="connsiteX16" fmla="*/ 736939 w 1689777"/>
                  <a:gd name="connsiteY16" fmla="*/ 367750 h 1868254"/>
                  <a:gd name="connsiteX17" fmla="*/ 1025525 w 1689777"/>
                  <a:gd name="connsiteY17" fmla="*/ 436838 h 1868254"/>
                  <a:gd name="connsiteX18" fmla="*/ 1196086 w 1689777"/>
                  <a:gd name="connsiteY18" fmla="*/ 633307 h 1868254"/>
                  <a:gd name="connsiteX19" fmla="*/ 1252220 w 1689777"/>
                  <a:gd name="connsiteY19" fmla="*/ 933408 h 1868254"/>
                  <a:gd name="connsiteX20" fmla="*/ 1196086 w 1689777"/>
                  <a:gd name="connsiteY20" fmla="*/ 1233509 h 1868254"/>
                  <a:gd name="connsiteX21" fmla="*/ 1196086 w 1689777"/>
                  <a:gd name="connsiteY21" fmla="*/ 123350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689777" h="1868254">
                    <a:moveTo>
                      <a:pt x="1241425" y="115866"/>
                    </a:moveTo>
                    <a:cubicBezTo>
                      <a:pt x="1102529" y="38142"/>
                      <a:pt x="943483" y="0"/>
                      <a:pt x="763566" y="0"/>
                    </a:cubicBezTo>
                    <a:lnTo>
                      <a:pt x="0" y="0"/>
                    </a:lnTo>
                    <a:lnTo>
                      <a:pt x="0" y="1868255"/>
                    </a:lnTo>
                    <a:lnTo>
                      <a:pt x="763566" y="1868255"/>
                    </a:lnTo>
                    <a:cubicBezTo>
                      <a:pt x="943483" y="1868255"/>
                      <a:pt x="1102529" y="1829393"/>
                      <a:pt x="1241425" y="1752388"/>
                    </a:cubicBezTo>
                    <a:cubicBezTo>
                      <a:pt x="1380321" y="1674664"/>
                      <a:pt x="1489710" y="1565995"/>
                      <a:pt x="1569593" y="1425660"/>
                    </a:cubicBezTo>
                    <a:cubicBezTo>
                      <a:pt x="1649476" y="1285325"/>
                      <a:pt x="1689778" y="1121241"/>
                      <a:pt x="1689778" y="934847"/>
                    </a:cubicBezTo>
                    <a:cubicBezTo>
                      <a:pt x="1689778" y="748453"/>
                      <a:pt x="1649476" y="582210"/>
                      <a:pt x="1569593" y="442595"/>
                    </a:cubicBezTo>
                    <a:cubicBezTo>
                      <a:pt x="1489710" y="302980"/>
                      <a:pt x="1380321" y="194310"/>
                      <a:pt x="1241425" y="117306"/>
                    </a:cubicBezTo>
                    <a:lnTo>
                      <a:pt x="1241425" y="117306"/>
                    </a:lnTo>
                    <a:close/>
                    <a:moveTo>
                      <a:pt x="1196086" y="1234228"/>
                    </a:moveTo>
                    <a:cubicBezTo>
                      <a:pt x="1158664" y="1319149"/>
                      <a:pt x="1101810" y="1383919"/>
                      <a:pt x="1025525" y="1430697"/>
                    </a:cubicBezTo>
                    <a:cubicBezTo>
                      <a:pt x="949240" y="1476756"/>
                      <a:pt x="852805" y="1499785"/>
                      <a:pt x="736939" y="1499785"/>
                    </a:cubicBezTo>
                    <a:lnTo>
                      <a:pt x="419566" y="1499785"/>
                    </a:lnTo>
                    <a:lnTo>
                      <a:pt x="419566" y="367750"/>
                    </a:lnTo>
                    <a:lnTo>
                      <a:pt x="736939" y="367750"/>
                    </a:lnTo>
                    <a:cubicBezTo>
                      <a:pt x="852805" y="367750"/>
                      <a:pt x="948521" y="390779"/>
                      <a:pt x="1025525" y="436838"/>
                    </a:cubicBezTo>
                    <a:cubicBezTo>
                      <a:pt x="1101810" y="482896"/>
                      <a:pt x="1158664" y="548386"/>
                      <a:pt x="1196086" y="633307"/>
                    </a:cubicBezTo>
                    <a:cubicBezTo>
                      <a:pt x="1233509" y="718227"/>
                      <a:pt x="1252220" y="818261"/>
                      <a:pt x="1252220" y="933408"/>
                    </a:cubicBezTo>
                    <a:cubicBezTo>
                      <a:pt x="1252220" y="1048554"/>
                      <a:pt x="1233509" y="1149308"/>
                      <a:pt x="1196086" y="1233509"/>
                    </a:cubicBezTo>
                    <a:lnTo>
                      <a:pt x="1196086" y="1233509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8" name="Forma libre 47">
                <a:extLst>
                  <a:ext uri="{FF2B5EF4-FFF2-40B4-BE49-F238E27FC236}">
                    <a16:creationId xmlns:a16="http://schemas.microsoft.com/office/drawing/2014/main" id="{BD55F5DC-7378-8462-CD84-F40A1291F8B8}"/>
                  </a:ext>
                </a:extLst>
              </p:cNvPr>
              <p:cNvSpPr/>
              <p:nvPr/>
            </p:nvSpPr>
            <p:spPr>
              <a:xfrm>
                <a:off x="12200519" y="4639013"/>
                <a:ext cx="1329224" cy="1868254"/>
              </a:xfrm>
              <a:custGeom>
                <a:avLst/>
                <a:gdLst>
                  <a:gd name="connsiteX0" fmla="*/ 1329224 w 1329224"/>
                  <a:gd name="connsiteY0" fmla="*/ 368469 h 1868254"/>
                  <a:gd name="connsiteX1" fmla="*/ 1329224 w 1329224"/>
                  <a:gd name="connsiteY1" fmla="*/ 0 h 1868254"/>
                  <a:gd name="connsiteX2" fmla="*/ 419566 w 1329224"/>
                  <a:gd name="connsiteY2" fmla="*/ 0 h 1868254"/>
                  <a:gd name="connsiteX3" fmla="*/ 176318 w 1329224"/>
                  <a:gd name="connsiteY3" fmla="*/ 0 h 1868254"/>
                  <a:gd name="connsiteX4" fmla="*/ 0 w 1329224"/>
                  <a:gd name="connsiteY4" fmla="*/ 0 h 1868254"/>
                  <a:gd name="connsiteX5" fmla="*/ 0 w 1329224"/>
                  <a:gd name="connsiteY5" fmla="*/ 1868255 h 1868254"/>
                  <a:gd name="connsiteX6" fmla="*/ 176318 w 1329224"/>
                  <a:gd name="connsiteY6" fmla="*/ 1868255 h 1868254"/>
                  <a:gd name="connsiteX7" fmla="*/ 419566 w 1329224"/>
                  <a:gd name="connsiteY7" fmla="*/ 1868255 h 1868254"/>
                  <a:gd name="connsiteX8" fmla="*/ 1329224 w 1329224"/>
                  <a:gd name="connsiteY8" fmla="*/ 1868255 h 1868254"/>
                  <a:gd name="connsiteX9" fmla="*/ 1329224 w 1329224"/>
                  <a:gd name="connsiteY9" fmla="*/ 1499785 h 1868254"/>
                  <a:gd name="connsiteX10" fmla="*/ 419566 w 1329224"/>
                  <a:gd name="connsiteY10" fmla="*/ 1499785 h 1868254"/>
                  <a:gd name="connsiteX11" fmla="*/ 419566 w 1329224"/>
                  <a:gd name="connsiteY11" fmla="*/ 1088856 h 1868254"/>
                  <a:gd name="connsiteX12" fmla="*/ 1214797 w 1329224"/>
                  <a:gd name="connsiteY12" fmla="*/ 1088856 h 1868254"/>
                  <a:gd name="connsiteX13" fmla="*/ 1214797 w 1329224"/>
                  <a:gd name="connsiteY13" fmla="*/ 731181 h 1868254"/>
                  <a:gd name="connsiteX14" fmla="*/ 419566 w 1329224"/>
                  <a:gd name="connsiteY14" fmla="*/ 731181 h 1868254"/>
                  <a:gd name="connsiteX15" fmla="*/ 419566 w 1329224"/>
                  <a:gd name="connsiteY15" fmla="*/ 368469 h 1868254"/>
                  <a:gd name="connsiteX16" fmla="*/ 1329224 w 1329224"/>
                  <a:gd name="connsiteY16" fmla="*/ 36846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29224" h="1868254">
                    <a:moveTo>
                      <a:pt x="1329224" y="368469"/>
                    </a:moveTo>
                    <a:lnTo>
                      <a:pt x="1329224" y="0"/>
                    </a:lnTo>
                    <a:lnTo>
                      <a:pt x="419566" y="0"/>
                    </a:lnTo>
                    <a:lnTo>
                      <a:pt x="176318" y="0"/>
                    </a:lnTo>
                    <a:lnTo>
                      <a:pt x="0" y="0"/>
                    </a:lnTo>
                    <a:lnTo>
                      <a:pt x="0" y="1868255"/>
                    </a:lnTo>
                    <a:lnTo>
                      <a:pt x="176318" y="1868255"/>
                    </a:lnTo>
                    <a:lnTo>
                      <a:pt x="419566" y="1868255"/>
                    </a:lnTo>
                    <a:lnTo>
                      <a:pt x="1329224" y="1868255"/>
                    </a:lnTo>
                    <a:lnTo>
                      <a:pt x="1329224" y="1499785"/>
                    </a:lnTo>
                    <a:lnTo>
                      <a:pt x="419566" y="1499785"/>
                    </a:lnTo>
                    <a:lnTo>
                      <a:pt x="419566" y="1088856"/>
                    </a:lnTo>
                    <a:lnTo>
                      <a:pt x="1214797" y="1088856"/>
                    </a:lnTo>
                    <a:lnTo>
                      <a:pt x="1214797" y="731181"/>
                    </a:lnTo>
                    <a:lnTo>
                      <a:pt x="419566" y="731181"/>
                    </a:lnTo>
                    <a:lnTo>
                      <a:pt x="419566" y="368469"/>
                    </a:lnTo>
                    <a:lnTo>
                      <a:pt x="1329224" y="368469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9" name="Forma libre 48">
                <a:extLst>
                  <a:ext uri="{FF2B5EF4-FFF2-40B4-BE49-F238E27FC236}">
                    <a16:creationId xmlns:a16="http://schemas.microsoft.com/office/drawing/2014/main" id="{2DF1D214-67E1-687D-6F87-F5430618D2F3}"/>
                  </a:ext>
                </a:extLst>
              </p:cNvPr>
              <p:cNvSpPr/>
              <p:nvPr/>
            </p:nvSpPr>
            <p:spPr>
              <a:xfrm>
                <a:off x="9051788" y="5363755"/>
                <a:ext cx="923432" cy="682652"/>
              </a:xfrm>
              <a:custGeom>
                <a:avLst/>
                <a:gdLst>
                  <a:gd name="connsiteX0" fmla="*/ 904810 w 923432"/>
                  <a:gd name="connsiteY0" fmla="*/ 320933 h 682652"/>
                  <a:gd name="connsiteX1" fmla="*/ 510433 w 923432"/>
                  <a:gd name="connsiteY1" fmla="*/ 56096 h 682652"/>
                  <a:gd name="connsiteX2" fmla="*/ 306047 w 923432"/>
                  <a:gd name="connsiteY2" fmla="*/ 1401 h 682652"/>
                  <a:gd name="connsiteX3" fmla="*/ 10984 w 923432"/>
                  <a:gd name="connsiteY3" fmla="*/ 253284 h 682652"/>
                  <a:gd name="connsiteX4" fmla="*/ 5227 w 923432"/>
                  <a:gd name="connsiteY4" fmla="*/ 410172 h 682652"/>
                  <a:gd name="connsiteX5" fmla="*/ 113177 w 923432"/>
                  <a:gd name="connsiteY5" fmla="*/ 601603 h 682652"/>
                  <a:gd name="connsiteX6" fmla="*/ 520508 w 923432"/>
                  <a:gd name="connsiteY6" fmla="*/ 623193 h 682652"/>
                  <a:gd name="connsiteX7" fmla="*/ 902651 w 923432"/>
                  <a:gd name="connsiteY7" fmla="*/ 365552 h 682652"/>
                  <a:gd name="connsiteX8" fmla="*/ 904090 w 923432"/>
                  <a:gd name="connsiteY8" fmla="*/ 320213 h 682652"/>
                  <a:gd name="connsiteX9" fmla="*/ 904090 w 923432"/>
                  <a:gd name="connsiteY9" fmla="*/ 320213 h 682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23432" h="682652">
                    <a:moveTo>
                      <a:pt x="904810" y="320933"/>
                    </a:moveTo>
                    <a:cubicBezTo>
                      <a:pt x="774550" y="230975"/>
                      <a:pt x="647889" y="135259"/>
                      <a:pt x="510433" y="56096"/>
                    </a:cubicBezTo>
                    <a:cubicBezTo>
                      <a:pt x="447822" y="20112"/>
                      <a:pt x="379453" y="-6515"/>
                      <a:pt x="306047" y="1401"/>
                    </a:cubicBezTo>
                    <a:cubicBezTo>
                      <a:pt x="152758" y="18673"/>
                      <a:pt x="54164" y="105033"/>
                      <a:pt x="10984" y="253284"/>
                    </a:cubicBezTo>
                    <a:cubicBezTo>
                      <a:pt x="-4849" y="307979"/>
                      <a:pt x="-531" y="385703"/>
                      <a:pt x="5227" y="410172"/>
                    </a:cubicBezTo>
                    <a:cubicBezTo>
                      <a:pt x="23218" y="483578"/>
                      <a:pt x="52725" y="552666"/>
                      <a:pt x="113177" y="601603"/>
                    </a:cubicBezTo>
                    <a:cubicBezTo>
                      <a:pt x="239838" y="703076"/>
                      <a:pt x="379453" y="708114"/>
                      <a:pt x="520508" y="623193"/>
                    </a:cubicBezTo>
                    <a:cubicBezTo>
                      <a:pt x="652207" y="544030"/>
                      <a:pt x="775990" y="452632"/>
                      <a:pt x="902651" y="365552"/>
                    </a:cubicBezTo>
                    <a:cubicBezTo>
                      <a:pt x="927120" y="349000"/>
                      <a:pt x="932877" y="339644"/>
                      <a:pt x="904090" y="320213"/>
                    </a:cubicBezTo>
                    <a:lnTo>
                      <a:pt x="904090" y="320213"/>
                    </a:lnTo>
                    <a:close/>
                  </a:path>
                </a:pathLst>
              </a:custGeom>
              <a:solidFill>
                <a:srgbClr val="0DA9FF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grpSp>
            <p:nvGrpSpPr>
              <p:cNvPr id="50" name="Gráfico 12">
                <a:extLst>
                  <a:ext uri="{FF2B5EF4-FFF2-40B4-BE49-F238E27FC236}">
                    <a16:creationId xmlns:a16="http://schemas.microsoft.com/office/drawing/2014/main" id="{66B22F30-BDA1-90D8-FED3-7A27A3165CF4}"/>
                  </a:ext>
                </a:extLst>
              </p:cNvPr>
              <p:cNvGrpSpPr/>
              <p:nvPr/>
            </p:nvGrpSpPr>
            <p:grpSpPr>
              <a:xfrm>
                <a:off x="8336629" y="4518109"/>
                <a:ext cx="489373" cy="1989158"/>
                <a:chOff x="8336629" y="4518109"/>
                <a:chExt cx="489373" cy="1989158"/>
              </a:xfrm>
              <a:solidFill>
                <a:srgbClr val="00A443"/>
              </a:solidFill>
            </p:grpSpPr>
            <p:sp>
              <p:nvSpPr>
                <p:cNvPr id="51" name="Forma libre 50">
                  <a:extLst>
                    <a:ext uri="{FF2B5EF4-FFF2-40B4-BE49-F238E27FC236}">
                      <a16:creationId xmlns:a16="http://schemas.microsoft.com/office/drawing/2014/main" id="{013ACAE1-72E9-2319-BEDA-2FE55640A870}"/>
                    </a:ext>
                  </a:extLst>
                </p:cNvPr>
                <p:cNvSpPr/>
                <p:nvPr/>
              </p:nvSpPr>
              <p:spPr>
                <a:xfrm>
                  <a:off x="8385566" y="5196035"/>
                  <a:ext cx="392218" cy="1311232"/>
                </a:xfrm>
                <a:custGeom>
                  <a:avLst/>
                  <a:gdLst>
                    <a:gd name="connsiteX0" fmla="*/ 0 w 392218"/>
                    <a:gd name="connsiteY0" fmla="*/ 0 h 1311232"/>
                    <a:gd name="connsiteX1" fmla="*/ 392218 w 392218"/>
                    <a:gd name="connsiteY1" fmla="*/ 0 h 1311232"/>
                    <a:gd name="connsiteX2" fmla="*/ 392218 w 392218"/>
                    <a:gd name="connsiteY2" fmla="*/ 1311233 h 1311232"/>
                    <a:gd name="connsiteX3" fmla="*/ 0 w 392218"/>
                    <a:gd name="connsiteY3" fmla="*/ 1311233 h 1311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2218" h="1311232">
                      <a:moveTo>
                        <a:pt x="0" y="0"/>
                      </a:moveTo>
                      <a:lnTo>
                        <a:pt x="392218" y="0"/>
                      </a:lnTo>
                      <a:lnTo>
                        <a:pt x="392218" y="1311233"/>
                      </a:lnTo>
                      <a:lnTo>
                        <a:pt x="0" y="1311233"/>
                      </a:lnTo>
                      <a:close/>
                    </a:path>
                  </a:pathLst>
                </a:custGeom>
                <a:solidFill>
                  <a:srgbClr val="00A443"/>
                </a:solidFill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  <p:sp>
              <p:nvSpPr>
                <p:cNvPr id="52" name="Forma libre 51">
                  <a:extLst>
                    <a:ext uri="{FF2B5EF4-FFF2-40B4-BE49-F238E27FC236}">
                      <a16:creationId xmlns:a16="http://schemas.microsoft.com/office/drawing/2014/main" id="{5380E624-7A60-3695-FFE7-E19746572E54}"/>
                    </a:ext>
                  </a:extLst>
                </p:cNvPr>
                <p:cNvSpPr/>
                <p:nvPr/>
              </p:nvSpPr>
              <p:spPr>
                <a:xfrm>
                  <a:off x="8336629" y="4518109"/>
                  <a:ext cx="489373" cy="489373"/>
                </a:xfrm>
                <a:custGeom>
                  <a:avLst/>
                  <a:gdLst>
                    <a:gd name="connsiteX0" fmla="*/ 489373 w 489373"/>
                    <a:gd name="connsiteY0" fmla="*/ 244687 h 489373"/>
                    <a:gd name="connsiteX1" fmla="*/ 244687 w 489373"/>
                    <a:gd name="connsiteY1" fmla="*/ 489373 h 489373"/>
                    <a:gd name="connsiteX2" fmla="*/ 0 w 489373"/>
                    <a:gd name="connsiteY2" fmla="*/ 244687 h 489373"/>
                    <a:gd name="connsiteX3" fmla="*/ 244687 w 489373"/>
                    <a:gd name="connsiteY3" fmla="*/ 0 h 489373"/>
                    <a:gd name="connsiteX4" fmla="*/ 489373 w 489373"/>
                    <a:gd name="connsiteY4" fmla="*/ 244687 h 4893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9373" h="489373">
                      <a:moveTo>
                        <a:pt x="489373" y="244687"/>
                      </a:moveTo>
                      <a:cubicBezTo>
                        <a:pt x="489373" y="379823"/>
                        <a:pt x="379823" y="489373"/>
                        <a:pt x="244687" y="489373"/>
                      </a:cubicBezTo>
                      <a:cubicBezTo>
                        <a:pt x="109550" y="489373"/>
                        <a:pt x="0" y="379823"/>
                        <a:pt x="0" y="244687"/>
                      </a:cubicBezTo>
                      <a:cubicBezTo>
                        <a:pt x="0" y="109550"/>
                        <a:pt x="109550" y="0"/>
                        <a:pt x="244687" y="0"/>
                      </a:cubicBezTo>
                      <a:cubicBezTo>
                        <a:pt x="379823" y="0"/>
                        <a:pt x="489373" y="109550"/>
                        <a:pt x="489373" y="244687"/>
                      </a:cubicBezTo>
                      <a:close/>
                    </a:path>
                  </a:pathLst>
                </a:custGeom>
                <a:solidFill>
                  <a:srgbClr val="00A443"/>
                </a:solidFill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</p:grpSp>
        </p:grpSp>
        <p:grpSp>
          <p:nvGrpSpPr>
            <p:cNvPr id="13" name="Gráfico 12">
              <a:extLst>
                <a:ext uri="{FF2B5EF4-FFF2-40B4-BE49-F238E27FC236}">
                  <a16:creationId xmlns:a16="http://schemas.microsoft.com/office/drawing/2014/main" id="{95BF0654-CD39-2A7F-CA81-EEA7060ECB88}"/>
                </a:ext>
              </a:extLst>
            </p:cNvPr>
            <p:cNvGrpSpPr/>
            <p:nvPr/>
          </p:nvGrpSpPr>
          <p:grpSpPr>
            <a:xfrm>
              <a:off x="8340227" y="6873578"/>
              <a:ext cx="5188796" cy="693758"/>
              <a:chOff x="8340227" y="6873578"/>
              <a:chExt cx="5188796" cy="693758"/>
            </a:xfrm>
            <a:solidFill>
              <a:srgbClr val="00A443"/>
            </a:solidFill>
          </p:grpSpPr>
          <p:sp>
            <p:nvSpPr>
              <p:cNvPr id="14" name="Forma libre 13">
                <a:extLst>
                  <a:ext uri="{FF2B5EF4-FFF2-40B4-BE49-F238E27FC236}">
                    <a16:creationId xmlns:a16="http://schemas.microsoft.com/office/drawing/2014/main" id="{36EBE3D7-0AFA-0F5B-E4B0-078B808768F1}"/>
                  </a:ext>
                </a:extLst>
              </p:cNvPr>
              <p:cNvSpPr/>
              <p:nvPr/>
            </p:nvSpPr>
            <p:spPr>
              <a:xfrm>
                <a:off x="8340227" y="6873578"/>
                <a:ext cx="534712" cy="570695"/>
              </a:xfrm>
              <a:custGeom>
                <a:avLst/>
                <a:gdLst>
                  <a:gd name="connsiteX0" fmla="*/ 271314 w 534712"/>
                  <a:gd name="connsiteY0" fmla="*/ 266277 h 570695"/>
                  <a:gd name="connsiteX1" fmla="*/ 271314 w 534712"/>
                  <a:gd name="connsiteY1" fmla="*/ 336804 h 570695"/>
                  <a:gd name="connsiteX2" fmla="*/ 447633 w 534712"/>
                  <a:gd name="connsiteY2" fmla="*/ 336804 h 570695"/>
                  <a:gd name="connsiteX3" fmla="*/ 426762 w 534712"/>
                  <a:gd name="connsiteY3" fmla="*/ 408771 h 570695"/>
                  <a:gd name="connsiteX4" fmla="*/ 366310 w 534712"/>
                  <a:gd name="connsiteY4" fmla="*/ 472101 h 570695"/>
                  <a:gd name="connsiteX5" fmla="*/ 271314 w 534712"/>
                  <a:gd name="connsiteY5" fmla="*/ 494411 h 570695"/>
                  <a:gd name="connsiteX6" fmla="*/ 177758 w 534712"/>
                  <a:gd name="connsiteY6" fmla="*/ 469222 h 570695"/>
                  <a:gd name="connsiteX7" fmla="*/ 110109 w 534712"/>
                  <a:gd name="connsiteY7" fmla="*/ 397256 h 570695"/>
                  <a:gd name="connsiteX8" fmla="*/ 84921 w 534712"/>
                  <a:gd name="connsiteY8" fmla="*/ 284988 h 570695"/>
                  <a:gd name="connsiteX9" fmla="*/ 99314 w 534712"/>
                  <a:gd name="connsiteY9" fmla="*/ 197189 h 570695"/>
                  <a:gd name="connsiteX10" fmla="*/ 139615 w 534712"/>
                  <a:gd name="connsiteY10" fmla="*/ 131699 h 570695"/>
                  <a:gd name="connsiteX11" fmla="*/ 200067 w 534712"/>
                  <a:gd name="connsiteY11" fmla="*/ 90678 h 570695"/>
                  <a:gd name="connsiteX12" fmla="*/ 274913 w 534712"/>
                  <a:gd name="connsiteY12" fmla="*/ 76285 h 570695"/>
                  <a:gd name="connsiteX13" fmla="*/ 374946 w 534712"/>
                  <a:gd name="connsiteY13" fmla="*/ 102912 h 570695"/>
                  <a:gd name="connsiteX14" fmla="*/ 445474 w 534712"/>
                  <a:gd name="connsiteY14" fmla="*/ 185674 h 570695"/>
                  <a:gd name="connsiteX15" fmla="*/ 513842 w 534712"/>
                  <a:gd name="connsiteY15" fmla="*/ 144653 h 570695"/>
                  <a:gd name="connsiteX16" fmla="*/ 452670 w 534712"/>
                  <a:gd name="connsiteY16" fmla="*/ 63331 h 570695"/>
                  <a:gd name="connsiteX17" fmla="*/ 369909 w 534712"/>
                  <a:gd name="connsiteY17" fmla="*/ 15833 h 570695"/>
                  <a:gd name="connsiteX18" fmla="*/ 275632 w 534712"/>
                  <a:gd name="connsiteY18" fmla="*/ 0 h 570695"/>
                  <a:gd name="connsiteX19" fmla="*/ 166243 w 534712"/>
                  <a:gd name="connsiteY19" fmla="*/ 20151 h 570695"/>
                  <a:gd name="connsiteX20" fmla="*/ 78444 w 534712"/>
                  <a:gd name="connsiteY20" fmla="*/ 77724 h 570695"/>
                  <a:gd name="connsiteX21" fmla="*/ 20870 w 534712"/>
                  <a:gd name="connsiteY21" fmla="*/ 167682 h 570695"/>
                  <a:gd name="connsiteX22" fmla="*/ 0 w 534712"/>
                  <a:gd name="connsiteY22" fmla="*/ 284988 h 570695"/>
                  <a:gd name="connsiteX23" fmla="*/ 20870 w 534712"/>
                  <a:gd name="connsiteY23" fmla="*/ 403014 h 570695"/>
                  <a:gd name="connsiteX24" fmla="*/ 79163 w 534712"/>
                  <a:gd name="connsiteY24" fmla="*/ 492972 h 570695"/>
                  <a:gd name="connsiteX25" fmla="*/ 166243 w 534712"/>
                  <a:gd name="connsiteY25" fmla="*/ 550545 h 570695"/>
                  <a:gd name="connsiteX26" fmla="*/ 272754 w 534712"/>
                  <a:gd name="connsiteY26" fmla="*/ 570696 h 570695"/>
                  <a:gd name="connsiteX27" fmla="*/ 272754 w 534712"/>
                  <a:gd name="connsiteY27" fmla="*/ 570696 h 570695"/>
                  <a:gd name="connsiteX28" fmla="*/ 408051 w 534712"/>
                  <a:gd name="connsiteY28" fmla="*/ 537591 h 570695"/>
                  <a:gd name="connsiteX29" fmla="*/ 500888 w 534712"/>
                  <a:gd name="connsiteY29" fmla="*/ 444034 h 570695"/>
                  <a:gd name="connsiteX30" fmla="*/ 534712 w 534712"/>
                  <a:gd name="connsiteY30" fmla="*/ 296503 h 570695"/>
                  <a:gd name="connsiteX31" fmla="*/ 534712 w 534712"/>
                  <a:gd name="connsiteY31" fmla="*/ 282109 h 570695"/>
                  <a:gd name="connsiteX32" fmla="*/ 533993 w 534712"/>
                  <a:gd name="connsiteY32" fmla="*/ 266996 h 570695"/>
                  <a:gd name="connsiteX33" fmla="*/ 273473 w 534712"/>
                  <a:gd name="connsiteY33" fmla="*/ 266996 h 570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534712" h="570695">
                    <a:moveTo>
                      <a:pt x="271314" y="266277"/>
                    </a:moveTo>
                    <a:lnTo>
                      <a:pt x="271314" y="336804"/>
                    </a:lnTo>
                    <a:lnTo>
                      <a:pt x="447633" y="336804"/>
                    </a:lnTo>
                    <a:cubicBezTo>
                      <a:pt x="444034" y="364151"/>
                      <a:pt x="437557" y="387900"/>
                      <a:pt x="426762" y="408771"/>
                    </a:cubicBezTo>
                    <a:cubicBezTo>
                      <a:pt x="412369" y="436118"/>
                      <a:pt x="392218" y="457708"/>
                      <a:pt x="366310" y="472101"/>
                    </a:cubicBezTo>
                    <a:cubicBezTo>
                      <a:pt x="340402" y="486495"/>
                      <a:pt x="308737" y="494411"/>
                      <a:pt x="271314" y="494411"/>
                    </a:cubicBezTo>
                    <a:cubicBezTo>
                      <a:pt x="233892" y="494411"/>
                      <a:pt x="205825" y="485775"/>
                      <a:pt x="177758" y="469222"/>
                    </a:cubicBezTo>
                    <a:cubicBezTo>
                      <a:pt x="149691" y="452670"/>
                      <a:pt x="126661" y="428202"/>
                      <a:pt x="110109" y="397256"/>
                    </a:cubicBezTo>
                    <a:cubicBezTo>
                      <a:pt x="93557" y="365591"/>
                      <a:pt x="84921" y="328168"/>
                      <a:pt x="84921" y="284988"/>
                    </a:cubicBezTo>
                    <a:cubicBezTo>
                      <a:pt x="84921" y="241808"/>
                      <a:pt x="89958" y="223097"/>
                      <a:pt x="99314" y="197189"/>
                    </a:cubicBezTo>
                    <a:cubicBezTo>
                      <a:pt x="108670" y="171281"/>
                      <a:pt x="122343" y="149691"/>
                      <a:pt x="139615" y="131699"/>
                    </a:cubicBezTo>
                    <a:cubicBezTo>
                      <a:pt x="156887" y="113707"/>
                      <a:pt x="177038" y="100034"/>
                      <a:pt x="200067" y="90678"/>
                    </a:cubicBezTo>
                    <a:cubicBezTo>
                      <a:pt x="223097" y="81322"/>
                      <a:pt x="248285" y="76285"/>
                      <a:pt x="274913" y="76285"/>
                    </a:cubicBezTo>
                    <a:cubicBezTo>
                      <a:pt x="301540" y="76285"/>
                      <a:pt x="345440" y="84921"/>
                      <a:pt x="374946" y="102912"/>
                    </a:cubicBezTo>
                    <a:cubicBezTo>
                      <a:pt x="403733" y="120904"/>
                      <a:pt x="427482" y="148251"/>
                      <a:pt x="445474" y="185674"/>
                    </a:cubicBezTo>
                    <a:lnTo>
                      <a:pt x="513842" y="144653"/>
                    </a:lnTo>
                    <a:cubicBezTo>
                      <a:pt x="498009" y="111548"/>
                      <a:pt x="477859" y="84201"/>
                      <a:pt x="452670" y="63331"/>
                    </a:cubicBezTo>
                    <a:cubicBezTo>
                      <a:pt x="427482" y="42460"/>
                      <a:pt x="400135" y="26628"/>
                      <a:pt x="369909" y="15833"/>
                    </a:cubicBezTo>
                    <a:cubicBezTo>
                      <a:pt x="339683" y="5038"/>
                      <a:pt x="308017" y="0"/>
                      <a:pt x="275632" y="0"/>
                    </a:cubicBezTo>
                    <a:cubicBezTo>
                      <a:pt x="243247" y="0"/>
                      <a:pt x="200067" y="6477"/>
                      <a:pt x="166243" y="20151"/>
                    </a:cubicBezTo>
                    <a:cubicBezTo>
                      <a:pt x="132419" y="33824"/>
                      <a:pt x="102912" y="53255"/>
                      <a:pt x="78444" y="77724"/>
                    </a:cubicBezTo>
                    <a:cubicBezTo>
                      <a:pt x="53975" y="102912"/>
                      <a:pt x="34544" y="133138"/>
                      <a:pt x="20870" y="167682"/>
                    </a:cubicBezTo>
                    <a:cubicBezTo>
                      <a:pt x="7197" y="202946"/>
                      <a:pt x="0" y="241808"/>
                      <a:pt x="0" y="284988"/>
                    </a:cubicBezTo>
                    <a:cubicBezTo>
                      <a:pt x="0" y="328168"/>
                      <a:pt x="7197" y="367750"/>
                      <a:pt x="20870" y="403014"/>
                    </a:cubicBezTo>
                    <a:cubicBezTo>
                      <a:pt x="34544" y="438277"/>
                      <a:pt x="53975" y="467784"/>
                      <a:pt x="79163" y="492972"/>
                    </a:cubicBezTo>
                    <a:cubicBezTo>
                      <a:pt x="104352" y="517440"/>
                      <a:pt x="133138" y="536871"/>
                      <a:pt x="166243" y="550545"/>
                    </a:cubicBezTo>
                    <a:cubicBezTo>
                      <a:pt x="199348" y="564219"/>
                      <a:pt x="234611" y="570696"/>
                      <a:pt x="272754" y="570696"/>
                    </a:cubicBezTo>
                    <a:lnTo>
                      <a:pt x="272754" y="570696"/>
                    </a:lnTo>
                    <a:cubicBezTo>
                      <a:pt x="323130" y="570696"/>
                      <a:pt x="368469" y="559901"/>
                      <a:pt x="408051" y="537591"/>
                    </a:cubicBezTo>
                    <a:cubicBezTo>
                      <a:pt x="447633" y="516001"/>
                      <a:pt x="478578" y="484336"/>
                      <a:pt x="500888" y="444034"/>
                    </a:cubicBezTo>
                    <a:cubicBezTo>
                      <a:pt x="523198" y="403733"/>
                      <a:pt x="534712" y="354076"/>
                      <a:pt x="534712" y="296503"/>
                    </a:cubicBezTo>
                    <a:lnTo>
                      <a:pt x="534712" y="282109"/>
                    </a:lnTo>
                    <a:cubicBezTo>
                      <a:pt x="534712" y="277072"/>
                      <a:pt x="534712" y="272034"/>
                      <a:pt x="533993" y="266996"/>
                    </a:cubicBezTo>
                    <a:lnTo>
                      <a:pt x="273473" y="266996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5" name="Forma libre 14">
                <a:extLst>
                  <a:ext uri="{FF2B5EF4-FFF2-40B4-BE49-F238E27FC236}">
                    <a16:creationId xmlns:a16="http://schemas.microsoft.com/office/drawing/2014/main" id="{10E4B33A-F9C8-78B0-C350-E51FABA397F7}"/>
                  </a:ext>
                </a:extLst>
              </p:cNvPr>
              <p:cNvSpPr/>
              <p:nvPr/>
            </p:nvSpPr>
            <p:spPr>
              <a:xfrm>
                <a:off x="8934672" y="7025427"/>
                <a:ext cx="209422" cy="410929"/>
              </a:xfrm>
              <a:custGeom>
                <a:avLst/>
                <a:gdLst>
                  <a:gd name="connsiteX0" fmla="*/ 187113 w 209422"/>
                  <a:gd name="connsiteY0" fmla="*/ 720 h 410929"/>
                  <a:gd name="connsiteX1" fmla="*/ 123063 w 209422"/>
                  <a:gd name="connsiteY1" fmla="*/ 18711 h 410929"/>
                  <a:gd name="connsiteX2" fmla="*/ 77724 w 209422"/>
                  <a:gd name="connsiteY2" fmla="*/ 74126 h 410929"/>
                  <a:gd name="connsiteX3" fmla="*/ 77724 w 209422"/>
                  <a:gd name="connsiteY3" fmla="*/ 8636 h 410929"/>
                  <a:gd name="connsiteX4" fmla="*/ 0 w 209422"/>
                  <a:gd name="connsiteY4" fmla="*/ 8636 h 410929"/>
                  <a:gd name="connsiteX5" fmla="*/ 0 w 209422"/>
                  <a:gd name="connsiteY5" fmla="*/ 410929 h 410929"/>
                  <a:gd name="connsiteX6" fmla="*/ 77724 w 209422"/>
                  <a:gd name="connsiteY6" fmla="*/ 410929 h 410929"/>
                  <a:gd name="connsiteX7" fmla="*/ 77724 w 209422"/>
                  <a:gd name="connsiteY7" fmla="*/ 196469 h 410929"/>
                  <a:gd name="connsiteX8" fmla="*/ 103632 w 209422"/>
                  <a:gd name="connsiteY8" fmla="*/ 113707 h 410929"/>
                  <a:gd name="connsiteX9" fmla="*/ 169841 w 209422"/>
                  <a:gd name="connsiteY9" fmla="*/ 82762 h 410929"/>
                  <a:gd name="connsiteX10" fmla="*/ 209423 w 209422"/>
                  <a:gd name="connsiteY10" fmla="*/ 82762 h 410929"/>
                  <a:gd name="connsiteX11" fmla="*/ 209423 w 209422"/>
                  <a:gd name="connsiteY11" fmla="*/ 0 h 410929"/>
                  <a:gd name="connsiteX12" fmla="*/ 186394 w 20942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9422" h="410929">
                    <a:moveTo>
                      <a:pt x="187113" y="720"/>
                    </a:moveTo>
                    <a:cubicBezTo>
                      <a:pt x="163364" y="720"/>
                      <a:pt x="141774" y="647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29"/>
                    </a:lnTo>
                    <a:lnTo>
                      <a:pt x="77724" y="410929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lnTo>
                      <a:pt x="186394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6" name="Forma libre 15">
                <a:extLst>
                  <a:ext uri="{FF2B5EF4-FFF2-40B4-BE49-F238E27FC236}">
                    <a16:creationId xmlns:a16="http://schemas.microsoft.com/office/drawing/2014/main" id="{48D90C11-F74C-9A24-C33F-DE68D917EB08}"/>
                  </a:ext>
                </a:extLst>
              </p:cNvPr>
              <p:cNvSpPr/>
              <p:nvPr/>
            </p:nvSpPr>
            <p:spPr>
              <a:xfrm>
                <a:off x="9356396" y="744427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7" name="Forma libre 16">
                <a:extLst>
                  <a:ext uri="{FF2B5EF4-FFF2-40B4-BE49-F238E27FC236}">
                    <a16:creationId xmlns:a16="http://schemas.microsoft.com/office/drawing/2014/main" id="{2BC7D7ED-6527-F138-F794-1B1D6F29A214}"/>
                  </a:ext>
                </a:extLst>
              </p:cNvPr>
              <p:cNvSpPr/>
              <p:nvPr/>
            </p:nvSpPr>
            <p:spPr>
              <a:xfrm>
                <a:off x="9183676" y="7033344"/>
                <a:ext cx="344720" cy="410209"/>
              </a:xfrm>
              <a:custGeom>
                <a:avLst/>
                <a:gdLst>
                  <a:gd name="connsiteX0" fmla="*/ 266996 w 344720"/>
                  <a:gd name="connsiteY0" fmla="*/ 234611 h 410209"/>
                  <a:gd name="connsiteX1" fmla="*/ 241088 w 344720"/>
                  <a:gd name="connsiteY1" fmla="*/ 313775 h 410209"/>
                  <a:gd name="connsiteX2" fmla="*/ 172720 w 344720"/>
                  <a:gd name="connsiteY2" fmla="*/ 339683 h 410209"/>
                  <a:gd name="connsiteX3" fmla="*/ 104352 w 344720"/>
                  <a:gd name="connsiteY3" fmla="*/ 313775 h 410209"/>
                  <a:gd name="connsiteX4" fmla="*/ 77724 w 344720"/>
                  <a:gd name="connsiteY4" fmla="*/ 234611 h 410209"/>
                  <a:gd name="connsiteX5" fmla="*/ 77724 w 344720"/>
                  <a:gd name="connsiteY5" fmla="*/ 0 h 410209"/>
                  <a:gd name="connsiteX6" fmla="*/ 0 w 344720"/>
                  <a:gd name="connsiteY6" fmla="*/ 0 h 410209"/>
                  <a:gd name="connsiteX7" fmla="*/ 0 w 344720"/>
                  <a:gd name="connsiteY7" fmla="*/ 240369 h 410209"/>
                  <a:gd name="connsiteX8" fmla="*/ 22310 w 344720"/>
                  <a:gd name="connsiteY8" fmla="*/ 332486 h 410209"/>
                  <a:gd name="connsiteX9" fmla="*/ 83481 w 344720"/>
                  <a:gd name="connsiteY9" fmla="*/ 390779 h 410209"/>
                  <a:gd name="connsiteX10" fmla="*/ 172720 w 344720"/>
                  <a:gd name="connsiteY10" fmla="*/ 410210 h 410209"/>
                  <a:gd name="connsiteX11" fmla="*/ 261239 w 344720"/>
                  <a:gd name="connsiteY11" fmla="*/ 390779 h 410209"/>
                  <a:gd name="connsiteX12" fmla="*/ 322411 w 344720"/>
                  <a:gd name="connsiteY12" fmla="*/ 332486 h 410209"/>
                  <a:gd name="connsiteX13" fmla="*/ 344721 w 344720"/>
                  <a:gd name="connsiteY13" fmla="*/ 240369 h 410209"/>
                  <a:gd name="connsiteX14" fmla="*/ 344721 w 344720"/>
                  <a:gd name="connsiteY14" fmla="*/ 720 h 410209"/>
                  <a:gd name="connsiteX15" fmla="*/ 266277 w 344720"/>
                  <a:gd name="connsiteY15" fmla="*/ 720 h 410209"/>
                  <a:gd name="connsiteX16" fmla="*/ 266277 w 344720"/>
                  <a:gd name="connsiteY16" fmla="*/ 235331 h 410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44720" h="410209">
                    <a:moveTo>
                      <a:pt x="266996" y="234611"/>
                    </a:moveTo>
                    <a:cubicBezTo>
                      <a:pt x="266996" y="269875"/>
                      <a:pt x="258361" y="296503"/>
                      <a:pt x="241088" y="313775"/>
                    </a:cubicBezTo>
                    <a:cubicBezTo>
                      <a:pt x="223816" y="331046"/>
                      <a:pt x="200787" y="339683"/>
                      <a:pt x="172720" y="339683"/>
                    </a:cubicBezTo>
                    <a:cubicBezTo>
                      <a:pt x="144653" y="339683"/>
                      <a:pt x="122343" y="331046"/>
                      <a:pt x="104352" y="313775"/>
                    </a:cubicBezTo>
                    <a:cubicBezTo>
                      <a:pt x="86360" y="296503"/>
                      <a:pt x="77724" y="269875"/>
                      <a:pt x="77724" y="234611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240369"/>
                    </a:lnTo>
                    <a:cubicBezTo>
                      <a:pt x="0" y="276352"/>
                      <a:pt x="7197" y="307298"/>
                      <a:pt x="22310" y="332486"/>
                    </a:cubicBezTo>
                    <a:cubicBezTo>
                      <a:pt x="37423" y="357674"/>
                      <a:pt x="57573" y="377825"/>
                      <a:pt x="83481" y="390779"/>
                    </a:cubicBezTo>
                    <a:cubicBezTo>
                      <a:pt x="109389" y="403733"/>
                      <a:pt x="139616" y="410210"/>
                      <a:pt x="172720" y="410210"/>
                    </a:cubicBezTo>
                    <a:cubicBezTo>
                      <a:pt x="205825" y="410210"/>
                      <a:pt x="235331" y="403733"/>
                      <a:pt x="261239" y="390779"/>
                    </a:cubicBezTo>
                    <a:cubicBezTo>
                      <a:pt x="287147" y="377825"/>
                      <a:pt x="307298" y="358394"/>
                      <a:pt x="322411" y="332486"/>
                    </a:cubicBezTo>
                    <a:cubicBezTo>
                      <a:pt x="337524" y="307298"/>
                      <a:pt x="344721" y="276352"/>
                      <a:pt x="344721" y="240369"/>
                    </a:cubicBezTo>
                    <a:lnTo>
                      <a:pt x="344721" y="720"/>
                    </a:lnTo>
                    <a:lnTo>
                      <a:pt x="266277" y="720"/>
                    </a:lnTo>
                    <a:lnTo>
                      <a:pt x="266277" y="235331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8" name="Forma libre 17">
                <a:extLst>
                  <a:ext uri="{FF2B5EF4-FFF2-40B4-BE49-F238E27FC236}">
                    <a16:creationId xmlns:a16="http://schemas.microsoft.com/office/drawing/2014/main" id="{10A311B0-5547-058C-A6F9-766BC1CC102B}"/>
                  </a:ext>
                </a:extLst>
              </p:cNvPr>
              <p:cNvSpPr/>
              <p:nvPr/>
            </p:nvSpPr>
            <p:spPr>
              <a:xfrm>
                <a:off x="9601083" y="7025427"/>
                <a:ext cx="398695" cy="541908"/>
              </a:xfrm>
              <a:custGeom>
                <a:avLst/>
                <a:gdLst>
                  <a:gd name="connsiteX0" fmla="*/ 307298 w 398695"/>
                  <a:gd name="connsiteY0" fmla="*/ 26628 h 541908"/>
                  <a:gd name="connsiteX1" fmla="*/ 213741 w 398695"/>
                  <a:gd name="connsiteY1" fmla="*/ 0 h 541908"/>
                  <a:gd name="connsiteX2" fmla="*/ 136737 w 398695"/>
                  <a:gd name="connsiteY2" fmla="*/ 18711 h 541908"/>
                  <a:gd name="connsiteX3" fmla="*/ 84921 w 398695"/>
                  <a:gd name="connsiteY3" fmla="*/ 67649 h 541908"/>
                  <a:gd name="connsiteX4" fmla="*/ 77724 w 398695"/>
                  <a:gd name="connsiteY4" fmla="*/ 79883 h 541908"/>
                  <a:gd name="connsiteX5" fmla="*/ 77724 w 398695"/>
                  <a:gd name="connsiteY5" fmla="*/ 7916 h 541908"/>
                  <a:gd name="connsiteX6" fmla="*/ 0 w 398695"/>
                  <a:gd name="connsiteY6" fmla="*/ 7916 h 541908"/>
                  <a:gd name="connsiteX7" fmla="*/ 0 w 398695"/>
                  <a:gd name="connsiteY7" fmla="*/ 541909 h 541908"/>
                  <a:gd name="connsiteX8" fmla="*/ 0 w 398695"/>
                  <a:gd name="connsiteY8" fmla="*/ 541909 h 541908"/>
                  <a:gd name="connsiteX9" fmla="*/ 77724 w 398695"/>
                  <a:gd name="connsiteY9" fmla="*/ 541909 h 541908"/>
                  <a:gd name="connsiteX10" fmla="*/ 77724 w 398695"/>
                  <a:gd name="connsiteY10" fmla="*/ 338243 h 541908"/>
                  <a:gd name="connsiteX11" fmla="*/ 84921 w 398695"/>
                  <a:gd name="connsiteY11" fmla="*/ 350478 h 541908"/>
                  <a:gd name="connsiteX12" fmla="*/ 136737 w 398695"/>
                  <a:gd name="connsiteY12" fmla="*/ 399415 h 541908"/>
                  <a:gd name="connsiteX13" fmla="*/ 213741 w 398695"/>
                  <a:gd name="connsiteY13" fmla="*/ 418126 h 541908"/>
                  <a:gd name="connsiteX14" fmla="*/ 213741 w 398695"/>
                  <a:gd name="connsiteY14" fmla="*/ 418126 h 541908"/>
                  <a:gd name="connsiteX15" fmla="*/ 286427 w 398695"/>
                  <a:gd name="connsiteY15" fmla="*/ 403013 h 541908"/>
                  <a:gd name="connsiteX16" fmla="*/ 344721 w 398695"/>
                  <a:gd name="connsiteY16" fmla="*/ 359833 h 541908"/>
                  <a:gd name="connsiteX17" fmla="*/ 384302 w 398695"/>
                  <a:gd name="connsiteY17" fmla="*/ 293624 h 541908"/>
                  <a:gd name="connsiteX18" fmla="*/ 398696 w 398695"/>
                  <a:gd name="connsiteY18" fmla="*/ 209423 h 541908"/>
                  <a:gd name="connsiteX19" fmla="*/ 374227 w 398695"/>
                  <a:gd name="connsiteY19" fmla="*/ 100753 h 541908"/>
                  <a:gd name="connsiteX20" fmla="*/ 308017 w 398695"/>
                  <a:gd name="connsiteY20" fmla="*/ 27347 h 541908"/>
                  <a:gd name="connsiteX21" fmla="*/ 309457 w 398695"/>
                  <a:gd name="connsiteY21" fmla="*/ 267716 h 541908"/>
                  <a:gd name="connsiteX22" fmla="*/ 284268 w 398695"/>
                  <a:gd name="connsiteY22" fmla="*/ 311616 h 541908"/>
                  <a:gd name="connsiteX23" fmla="*/ 246126 w 398695"/>
                  <a:gd name="connsiteY23" fmla="*/ 338963 h 541908"/>
                  <a:gd name="connsiteX24" fmla="*/ 197189 w 398695"/>
                  <a:gd name="connsiteY24" fmla="*/ 348319 h 541908"/>
                  <a:gd name="connsiteX25" fmla="*/ 197189 w 398695"/>
                  <a:gd name="connsiteY25" fmla="*/ 348319 h 541908"/>
                  <a:gd name="connsiteX26" fmla="*/ 110109 w 398695"/>
                  <a:gd name="connsiteY26" fmla="*/ 311616 h 541908"/>
                  <a:gd name="connsiteX27" fmla="*/ 76285 w 398695"/>
                  <a:gd name="connsiteY27" fmla="*/ 208703 h 541908"/>
                  <a:gd name="connsiteX28" fmla="*/ 85641 w 398695"/>
                  <a:gd name="connsiteY28" fmla="*/ 150410 h 541908"/>
                  <a:gd name="connsiteX29" fmla="*/ 110829 w 398695"/>
                  <a:gd name="connsiteY29" fmla="*/ 106511 h 541908"/>
                  <a:gd name="connsiteX30" fmla="*/ 148971 w 398695"/>
                  <a:gd name="connsiteY30" fmla="*/ 79163 h 541908"/>
                  <a:gd name="connsiteX31" fmla="*/ 197189 w 398695"/>
                  <a:gd name="connsiteY31" fmla="*/ 69808 h 541908"/>
                  <a:gd name="connsiteX32" fmla="*/ 284988 w 398695"/>
                  <a:gd name="connsiteY32" fmla="*/ 106511 h 541908"/>
                  <a:gd name="connsiteX33" fmla="*/ 318812 w 398695"/>
                  <a:gd name="connsiteY33" fmla="*/ 208703 h 541908"/>
                  <a:gd name="connsiteX34" fmla="*/ 309457 w 398695"/>
                  <a:gd name="connsiteY34" fmla="*/ 266996 h 541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41908">
                    <a:moveTo>
                      <a:pt x="307298" y="26628"/>
                    </a:moveTo>
                    <a:cubicBezTo>
                      <a:pt x="279231" y="8636"/>
                      <a:pt x="248285" y="0"/>
                      <a:pt x="213741" y="0"/>
                    </a:cubicBezTo>
                    <a:cubicBezTo>
                      <a:pt x="179197" y="0"/>
                      <a:pt x="157607" y="6477"/>
                      <a:pt x="136737" y="18711"/>
                    </a:cubicBezTo>
                    <a:cubicBezTo>
                      <a:pt x="115147" y="30946"/>
                      <a:pt x="97875" y="47498"/>
                      <a:pt x="84921" y="67649"/>
                    </a:cubicBezTo>
                    <a:cubicBezTo>
                      <a:pt x="82762" y="71247"/>
                      <a:pt x="79883" y="75565"/>
                      <a:pt x="77724" y="79883"/>
                    </a:cubicBezTo>
                    <a:lnTo>
                      <a:pt x="77724" y="7916"/>
                    </a:lnTo>
                    <a:lnTo>
                      <a:pt x="0" y="7916"/>
                    </a:lnTo>
                    <a:lnTo>
                      <a:pt x="0" y="541909"/>
                    </a:lnTo>
                    <a:lnTo>
                      <a:pt x="0" y="541909"/>
                    </a:lnTo>
                    <a:cubicBezTo>
                      <a:pt x="0" y="541909"/>
                      <a:pt x="77724" y="541909"/>
                      <a:pt x="77724" y="541909"/>
                    </a:cubicBezTo>
                    <a:lnTo>
                      <a:pt x="77724" y="338243"/>
                    </a:lnTo>
                    <a:cubicBezTo>
                      <a:pt x="79883" y="342561"/>
                      <a:pt x="82762" y="346879"/>
                      <a:pt x="84921" y="350478"/>
                    </a:cubicBezTo>
                    <a:cubicBezTo>
                      <a:pt x="98594" y="370628"/>
                      <a:pt x="115866" y="387181"/>
                      <a:pt x="136737" y="399415"/>
                    </a:cubicBezTo>
                    <a:cubicBezTo>
                      <a:pt x="157607" y="411649"/>
                      <a:pt x="183515" y="418126"/>
                      <a:pt x="213741" y="418126"/>
                    </a:cubicBezTo>
                    <a:lnTo>
                      <a:pt x="213741" y="418126"/>
                    </a:lnTo>
                    <a:cubicBezTo>
                      <a:pt x="240369" y="418126"/>
                      <a:pt x="264837" y="413089"/>
                      <a:pt x="286427" y="403013"/>
                    </a:cubicBezTo>
                    <a:cubicBezTo>
                      <a:pt x="308737" y="392938"/>
                      <a:pt x="328168" y="378544"/>
                      <a:pt x="344721" y="359833"/>
                    </a:cubicBezTo>
                    <a:cubicBezTo>
                      <a:pt x="361273" y="341122"/>
                      <a:pt x="374227" y="319532"/>
                      <a:pt x="384302" y="293624"/>
                    </a:cubicBezTo>
                    <a:cubicBezTo>
                      <a:pt x="394377" y="267716"/>
                      <a:pt x="398696" y="239649"/>
                      <a:pt x="398696" y="209423"/>
                    </a:cubicBezTo>
                    <a:cubicBezTo>
                      <a:pt x="398696" y="179197"/>
                      <a:pt x="390779" y="131699"/>
                      <a:pt x="374227" y="100753"/>
                    </a:cubicBezTo>
                    <a:cubicBezTo>
                      <a:pt x="357674" y="69088"/>
                      <a:pt x="336084" y="44619"/>
                      <a:pt x="308017" y="27347"/>
                    </a:cubicBezTo>
                    <a:close/>
                    <a:moveTo>
                      <a:pt x="309457" y="267716"/>
                    </a:moveTo>
                    <a:cubicBezTo>
                      <a:pt x="303699" y="284988"/>
                      <a:pt x="295063" y="299381"/>
                      <a:pt x="284268" y="311616"/>
                    </a:cubicBezTo>
                    <a:cubicBezTo>
                      <a:pt x="273473" y="323850"/>
                      <a:pt x="260519" y="333206"/>
                      <a:pt x="246126" y="338963"/>
                    </a:cubicBezTo>
                    <a:cubicBezTo>
                      <a:pt x="231013" y="345440"/>
                      <a:pt x="215181" y="348319"/>
                      <a:pt x="197189" y="348319"/>
                    </a:cubicBezTo>
                    <a:lnTo>
                      <a:pt x="197189" y="348319"/>
                    </a:lnTo>
                    <a:cubicBezTo>
                      <a:pt x="161925" y="348319"/>
                      <a:pt x="132419" y="336084"/>
                      <a:pt x="110109" y="311616"/>
                    </a:cubicBezTo>
                    <a:cubicBezTo>
                      <a:pt x="87080" y="287147"/>
                      <a:pt x="76285" y="252603"/>
                      <a:pt x="76285" y="208703"/>
                    </a:cubicBezTo>
                    <a:cubicBezTo>
                      <a:pt x="76285" y="164804"/>
                      <a:pt x="79163" y="167682"/>
                      <a:pt x="85641" y="150410"/>
                    </a:cubicBezTo>
                    <a:cubicBezTo>
                      <a:pt x="91398" y="133138"/>
                      <a:pt x="100034" y="118745"/>
                      <a:pt x="110829" y="106511"/>
                    </a:cubicBezTo>
                    <a:cubicBezTo>
                      <a:pt x="121624" y="94276"/>
                      <a:pt x="134578" y="84921"/>
                      <a:pt x="148971" y="79163"/>
                    </a:cubicBezTo>
                    <a:cubicBezTo>
                      <a:pt x="164084" y="73406"/>
                      <a:pt x="179917" y="69808"/>
                      <a:pt x="197189" y="69808"/>
                    </a:cubicBezTo>
                    <a:cubicBezTo>
                      <a:pt x="233172" y="69808"/>
                      <a:pt x="262678" y="82042"/>
                      <a:pt x="284988" y="106511"/>
                    </a:cubicBezTo>
                    <a:cubicBezTo>
                      <a:pt x="308017" y="130979"/>
                      <a:pt x="318812" y="164804"/>
                      <a:pt x="318812" y="208703"/>
                    </a:cubicBezTo>
                    <a:cubicBezTo>
                      <a:pt x="318812" y="252603"/>
                      <a:pt x="315934" y="249724"/>
                      <a:pt x="309457" y="266996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9" name="Forma libre 18">
                <a:extLst>
                  <a:ext uri="{FF2B5EF4-FFF2-40B4-BE49-F238E27FC236}">
                    <a16:creationId xmlns:a16="http://schemas.microsoft.com/office/drawing/2014/main" id="{F4DC0DCC-497D-7BF6-08C9-9510D1DDE1DD}"/>
                  </a:ext>
                </a:extLst>
              </p:cNvPr>
              <p:cNvSpPr/>
              <p:nvPr/>
            </p:nvSpPr>
            <p:spPr>
              <a:xfrm>
                <a:off x="10240147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0" name="Forma libre 19">
                <a:extLst>
                  <a:ext uri="{FF2B5EF4-FFF2-40B4-BE49-F238E27FC236}">
                    <a16:creationId xmlns:a16="http://schemas.microsoft.com/office/drawing/2014/main" id="{1365BE70-D83A-A672-F82E-9EDC55557FC2}"/>
                  </a:ext>
                </a:extLst>
              </p:cNvPr>
              <p:cNvSpPr/>
              <p:nvPr/>
            </p:nvSpPr>
            <p:spPr>
              <a:xfrm>
                <a:off x="10037201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5 w 407331"/>
                  <a:gd name="connsiteY8" fmla="*/ 418846 h 418845"/>
                  <a:gd name="connsiteX9" fmla="*/ 284988 w 407331"/>
                  <a:gd name="connsiteY9" fmla="*/ 403733 h 418845"/>
                  <a:gd name="connsiteX10" fmla="*/ 349758 w 407331"/>
                  <a:gd name="connsiteY10" fmla="*/ 360553 h 418845"/>
                  <a:gd name="connsiteX11" fmla="*/ 392218 w 407331"/>
                  <a:gd name="connsiteY11" fmla="*/ 294344 h 418845"/>
                  <a:gd name="connsiteX12" fmla="*/ 407331 w 407331"/>
                  <a:gd name="connsiteY12" fmla="*/ 209423 h 418845"/>
                  <a:gd name="connsiteX13" fmla="*/ 380704 w 407331"/>
                  <a:gd name="connsiteY13" fmla="*/ 100034 h 418845"/>
                  <a:gd name="connsiteX14" fmla="*/ 308017 w 407331"/>
                  <a:gd name="connsiteY14" fmla="*/ 26628 h 418845"/>
                  <a:gd name="connsiteX15" fmla="*/ 318093 w 407331"/>
                  <a:gd name="connsiteY15" fmla="*/ 267716 h 418845"/>
                  <a:gd name="connsiteX16" fmla="*/ 292185 w 407331"/>
                  <a:gd name="connsiteY16" fmla="*/ 311616 h 418845"/>
                  <a:gd name="connsiteX17" fmla="*/ 252603 w 407331"/>
                  <a:gd name="connsiteY17" fmla="*/ 338963 h 418845"/>
                  <a:gd name="connsiteX18" fmla="*/ 202946 w 407331"/>
                  <a:gd name="connsiteY18" fmla="*/ 348319 h 418845"/>
                  <a:gd name="connsiteX19" fmla="*/ 202946 w 407331"/>
                  <a:gd name="connsiteY19" fmla="*/ 348319 h 418845"/>
                  <a:gd name="connsiteX20" fmla="*/ 139615 w 407331"/>
                  <a:gd name="connsiteY20" fmla="*/ 331766 h 418845"/>
                  <a:gd name="connsiteX21" fmla="*/ 94996 w 407331"/>
                  <a:gd name="connsiteY21" fmla="*/ 283549 h 418845"/>
                  <a:gd name="connsiteX22" fmla="*/ 78444 w 407331"/>
                  <a:gd name="connsiteY22" fmla="*/ 208703 h 418845"/>
                  <a:gd name="connsiteX23" fmla="*/ 87799 w 407331"/>
                  <a:gd name="connsiteY23" fmla="*/ 149691 h 418845"/>
                  <a:gd name="connsiteX24" fmla="*/ 113707 w 407331"/>
                  <a:gd name="connsiteY24" fmla="*/ 106511 h 418845"/>
                  <a:gd name="connsiteX25" fmla="*/ 153289 w 407331"/>
                  <a:gd name="connsiteY25" fmla="*/ 79163 h 418845"/>
                  <a:gd name="connsiteX26" fmla="*/ 202226 w 407331"/>
                  <a:gd name="connsiteY26" fmla="*/ 69808 h 418845"/>
                  <a:gd name="connsiteX27" fmla="*/ 266996 w 407331"/>
                  <a:gd name="connsiteY27" fmla="*/ 86360 h 418845"/>
                  <a:gd name="connsiteX28" fmla="*/ 311616 w 407331"/>
                  <a:gd name="connsiteY28" fmla="*/ 133858 h 418845"/>
                  <a:gd name="connsiteX29" fmla="*/ 328168 w 407331"/>
                  <a:gd name="connsiteY29" fmla="*/ 208703 h 418845"/>
                  <a:gd name="connsiteX30" fmla="*/ 318812 w 407331"/>
                  <a:gd name="connsiteY30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50410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60" y="410210"/>
                      <a:pt x="165523" y="418846"/>
                      <a:pt x="204385" y="418846"/>
                    </a:cubicBez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10176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5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093" y="267716"/>
                    </a:moveTo>
                    <a:cubicBezTo>
                      <a:pt x="311616" y="284988"/>
                      <a:pt x="302980" y="300101"/>
                      <a:pt x="292185" y="311616"/>
                    </a:cubicBezTo>
                    <a:cubicBezTo>
                      <a:pt x="281390" y="323130"/>
                      <a:pt x="267716" y="332486"/>
                      <a:pt x="252603" y="338963"/>
                    </a:cubicBezTo>
                    <a:cubicBezTo>
                      <a:pt x="237490" y="345440"/>
                      <a:pt x="220938" y="348319"/>
                      <a:pt x="202946" y="348319"/>
                    </a:cubicBezTo>
                    <a:lnTo>
                      <a:pt x="202946" y="348319"/>
                    </a:lnTo>
                    <a:cubicBezTo>
                      <a:pt x="179917" y="348319"/>
                      <a:pt x="159046" y="342561"/>
                      <a:pt x="139615" y="331766"/>
                    </a:cubicBezTo>
                    <a:cubicBezTo>
                      <a:pt x="120904" y="320971"/>
                      <a:pt x="105791" y="304419"/>
                      <a:pt x="94996" y="283549"/>
                    </a:cubicBezTo>
                    <a:cubicBezTo>
                      <a:pt x="84201" y="262678"/>
                      <a:pt x="78444" y="237490"/>
                      <a:pt x="78444" y="208703"/>
                    </a:cubicBezTo>
                    <a:cubicBezTo>
                      <a:pt x="78444" y="179917"/>
                      <a:pt x="81322" y="166963"/>
                      <a:pt x="87799" y="149691"/>
                    </a:cubicBezTo>
                    <a:cubicBezTo>
                      <a:pt x="93557" y="133138"/>
                      <a:pt x="102193" y="118025"/>
                      <a:pt x="113707" y="106511"/>
                    </a:cubicBezTo>
                    <a:cubicBezTo>
                      <a:pt x="124502" y="94276"/>
                      <a:pt x="138176" y="84921"/>
                      <a:pt x="153289" y="79163"/>
                    </a:cubicBezTo>
                    <a:cubicBezTo>
                      <a:pt x="168402" y="73406"/>
                      <a:pt x="184954" y="69808"/>
                      <a:pt x="202226" y="69808"/>
                    </a:cubicBezTo>
                    <a:cubicBezTo>
                      <a:pt x="219498" y="69808"/>
                      <a:pt x="248285" y="75565"/>
                      <a:pt x="266996" y="86360"/>
                    </a:cubicBezTo>
                    <a:cubicBezTo>
                      <a:pt x="285708" y="97155"/>
                      <a:pt x="300821" y="113707"/>
                      <a:pt x="311616" y="133858"/>
                    </a:cubicBezTo>
                    <a:cubicBezTo>
                      <a:pt x="322411" y="154728"/>
                      <a:pt x="328168" y="179197"/>
                      <a:pt x="328168" y="208703"/>
                    </a:cubicBezTo>
                    <a:cubicBezTo>
                      <a:pt x="328168" y="238210"/>
                      <a:pt x="325289" y="249724"/>
                      <a:pt x="318812" y="267716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1" name="Forma libre 20">
                <a:extLst>
                  <a:ext uri="{FF2B5EF4-FFF2-40B4-BE49-F238E27FC236}">
                    <a16:creationId xmlns:a16="http://schemas.microsoft.com/office/drawing/2014/main" id="{776B2D5C-6F46-F7E2-6D4C-ABC76D9596DE}"/>
                  </a:ext>
                </a:extLst>
              </p:cNvPr>
              <p:cNvSpPr/>
              <p:nvPr/>
            </p:nvSpPr>
            <p:spPr>
              <a:xfrm>
                <a:off x="10675545" y="6881494"/>
                <a:ext cx="81322" cy="554143"/>
              </a:xfrm>
              <a:custGeom>
                <a:avLst/>
                <a:gdLst>
                  <a:gd name="connsiteX0" fmla="*/ 0 w 81322"/>
                  <a:gd name="connsiteY0" fmla="*/ 0 h 554143"/>
                  <a:gd name="connsiteX1" fmla="*/ 81323 w 81322"/>
                  <a:gd name="connsiteY1" fmla="*/ 0 h 554143"/>
                  <a:gd name="connsiteX2" fmla="*/ 81323 w 81322"/>
                  <a:gd name="connsiteY2" fmla="*/ 554143 h 554143"/>
                  <a:gd name="connsiteX3" fmla="*/ 0 w 81322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322" h="554143">
                    <a:moveTo>
                      <a:pt x="0" y="0"/>
                    </a:moveTo>
                    <a:lnTo>
                      <a:pt x="81323" y="0"/>
                    </a:lnTo>
                    <a:lnTo>
                      <a:pt x="81323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2" name="Forma libre 21">
                <a:extLst>
                  <a:ext uri="{FF2B5EF4-FFF2-40B4-BE49-F238E27FC236}">
                    <a16:creationId xmlns:a16="http://schemas.microsoft.com/office/drawing/2014/main" id="{8B22FDFB-AA69-26DA-1FC8-0428EAF5BC49}"/>
                  </a:ext>
                </a:extLst>
              </p:cNvPr>
              <p:cNvSpPr/>
              <p:nvPr/>
            </p:nvSpPr>
            <p:spPr>
              <a:xfrm>
                <a:off x="10830273" y="6880774"/>
                <a:ext cx="398695" cy="562059"/>
              </a:xfrm>
              <a:custGeom>
                <a:avLst/>
                <a:gdLst>
                  <a:gd name="connsiteX0" fmla="*/ 307298 w 398695"/>
                  <a:gd name="connsiteY0" fmla="*/ 171281 h 562059"/>
                  <a:gd name="connsiteX1" fmla="*/ 213741 w 398695"/>
                  <a:gd name="connsiteY1" fmla="*/ 144653 h 562059"/>
                  <a:gd name="connsiteX2" fmla="*/ 136737 w 398695"/>
                  <a:gd name="connsiteY2" fmla="*/ 163364 h 562059"/>
                  <a:gd name="connsiteX3" fmla="*/ 84921 w 398695"/>
                  <a:gd name="connsiteY3" fmla="*/ 212302 h 562059"/>
                  <a:gd name="connsiteX4" fmla="*/ 77724 w 398695"/>
                  <a:gd name="connsiteY4" fmla="*/ 224536 h 562059"/>
                  <a:gd name="connsiteX5" fmla="*/ 77724 w 398695"/>
                  <a:gd name="connsiteY5" fmla="*/ 0 h 562059"/>
                  <a:gd name="connsiteX6" fmla="*/ 0 w 398695"/>
                  <a:gd name="connsiteY6" fmla="*/ 0 h 562059"/>
                  <a:gd name="connsiteX7" fmla="*/ 0 w 398695"/>
                  <a:gd name="connsiteY7" fmla="*/ 554144 h 562059"/>
                  <a:gd name="connsiteX8" fmla="*/ 0 w 398695"/>
                  <a:gd name="connsiteY8" fmla="*/ 554144 h 562059"/>
                  <a:gd name="connsiteX9" fmla="*/ 77724 w 398695"/>
                  <a:gd name="connsiteY9" fmla="*/ 554144 h 562059"/>
                  <a:gd name="connsiteX10" fmla="*/ 77724 w 398695"/>
                  <a:gd name="connsiteY10" fmla="*/ 482177 h 562059"/>
                  <a:gd name="connsiteX11" fmla="*/ 84921 w 398695"/>
                  <a:gd name="connsiteY11" fmla="*/ 494411 h 562059"/>
                  <a:gd name="connsiteX12" fmla="*/ 136737 w 398695"/>
                  <a:gd name="connsiteY12" fmla="*/ 543349 h 562059"/>
                  <a:gd name="connsiteX13" fmla="*/ 213741 w 398695"/>
                  <a:gd name="connsiteY13" fmla="*/ 562060 h 562059"/>
                  <a:gd name="connsiteX14" fmla="*/ 213741 w 398695"/>
                  <a:gd name="connsiteY14" fmla="*/ 562060 h 562059"/>
                  <a:gd name="connsiteX15" fmla="*/ 286428 w 398695"/>
                  <a:gd name="connsiteY15" fmla="*/ 546947 h 562059"/>
                  <a:gd name="connsiteX16" fmla="*/ 344721 w 398695"/>
                  <a:gd name="connsiteY16" fmla="*/ 503767 h 562059"/>
                  <a:gd name="connsiteX17" fmla="*/ 384302 w 398695"/>
                  <a:gd name="connsiteY17" fmla="*/ 437557 h 562059"/>
                  <a:gd name="connsiteX18" fmla="*/ 398696 w 398695"/>
                  <a:gd name="connsiteY18" fmla="*/ 353356 h 562059"/>
                  <a:gd name="connsiteX19" fmla="*/ 374227 w 398695"/>
                  <a:gd name="connsiteY19" fmla="*/ 244687 h 562059"/>
                  <a:gd name="connsiteX20" fmla="*/ 308018 w 398695"/>
                  <a:gd name="connsiteY20" fmla="*/ 171281 h 562059"/>
                  <a:gd name="connsiteX21" fmla="*/ 309457 w 398695"/>
                  <a:gd name="connsiteY21" fmla="*/ 412369 h 562059"/>
                  <a:gd name="connsiteX22" fmla="*/ 284268 w 398695"/>
                  <a:gd name="connsiteY22" fmla="*/ 456269 h 562059"/>
                  <a:gd name="connsiteX23" fmla="*/ 246126 w 398695"/>
                  <a:gd name="connsiteY23" fmla="*/ 483616 h 562059"/>
                  <a:gd name="connsiteX24" fmla="*/ 197189 w 398695"/>
                  <a:gd name="connsiteY24" fmla="*/ 492972 h 562059"/>
                  <a:gd name="connsiteX25" fmla="*/ 197189 w 398695"/>
                  <a:gd name="connsiteY25" fmla="*/ 492972 h 562059"/>
                  <a:gd name="connsiteX26" fmla="*/ 110109 w 398695"/>
                  <a:gd name="connsiteY26" fmla="*/ 456269 h 562059"/>
                  <a:gd name="connsiteX27" fmla="*/ 76285 w 398695"/>
                  <a:gd name="connsiteY27" fmla="*/ 353356 h 562059"/>
                  <a:gd name="connsiteX28" fmla="*/ 85641 w 398695"/>
                  <a:gd name="connsiteY28" fmla="*/ 294344 h 562059"/>
                  <a:gd name="connsiteX29" fmla="*/ 110829 w 398695"/>
                  <a:gd name="connsiteY29" fmla="*/ 251164 h 562059"/>
                  <a:gd name="connsiteX30" fmla="*/ 148971 w 398695"/>
                  <a:gd name="connsiteY30" fmla="*/ 223816 h 562059"/>
                  <a:gd name="connsiteX31" fmla="*/ 197189 w 398695"/>
                  <a:gd name="connsiteY31" fmla="*/ 214461 h 562059"/>
                  <a:gd name="connsiteX32" fmla="*/ 284988 w 398695"/>
                  <a:gd name="connsiteY32" fmla="*/ 251164 h 562059"/>
                  <a:gd name="connsiteX33" fmla="*/ 318813 w 398695"/>
                  <a:gd name="connsiteY33" fmla="*/ 353356 h 562059"/>
                  <a:gd name="connsiteX34" fmla="*/ 309457 w 398695"/>
                  <a:gd name="connsiteY34" fmla="*/ 411649 h 56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62059">
                    <a:moveTo>
                      <a:pt x="307298" y="171281"/>
                    </a:moveTo>
                    <a:cubicBezTo>
                      <a:pt x="279951" y="153289"/>
                      <a:pt x="248285" y="144653"/>
                      <a:pt x="213741" y="144653"/>
                    </a:cubicBezTo>
                    <a:cubicBezTo>
                      <a:pt x="179197" y="144653"/>
                      <a:pt x="157607" y="151130"/>
                      <a:pt x="136737" y="163364"/>
                    </a:cubicBezTo>
                    <a:cubicBezTo>
                      <a:pt x="115867" y="175599"/>
                      <a:pt x="98594" y="192151"/>
                      <a:pt x="84921" y="212302"/>
                    </a:cubicBezTo>
                    <a:cubicBezTo>
                      <a:pt x="82042" y="216620"/>
                      <a:pt x="79883" y="220938"/>
                      <a:pt x="77724" y="224536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554144"/>
                    </a:lnTo>
                    <a:lnTo>
                      <a:pt x="0" y="554144"/>
                    </a:lnTo>
                    <a:cubicBezTo>
                      <a:pt x="0" y="554144"/>
                      <a:pt x="77724" y="554144"/>
                      <a:pt x="77724" y="554144"/>
                    </a:cubicBezTo>
                    <a:lnTo>
                      <a:pt x="77724" y="482177"/>
                    </a:lnTo>
                    <a:cubicBezTo>
                      <a:pt x="79883" y="486495"/>
                      <a:pt x="82042" y="490093"/>
                      <a:pt x="84921" y="494411"/>
                    </a:cubicBezTo>
                    <a:cubicBezTo>
                      <a:pt x="97875" y="514562"/>
                      <a:pt x="115147" y="531114"/>
                      <a:pt x="136737" y="543349"/>
                    </a:cubicBezTo>
                    <a:cubicBezTo>
                      <a:pt x="158327" y="555582"/>
                      <a:pt x="183515" y="562060"/>
                      <a:pt x="213741" y="562060"/>
                    </a:cubicBezTo>
                    <a:lnTo>
                      <a:pt x="213741" y="562060"/>
                    </a:lnTo>
                    <a:cubicBezTo>
                      <a:pt x="240369" y="562060"/>
                      <a:pt x="264118" y="557022"/>
                      <a:pt x="286428" y="546947"/>
                    </a:cubicBezTo>
                    <a:cubicBezTo>
                      <a:pt x="308737" y="536871"/>
                      <a:pt x="328168" y="522478"/>
                      <a:pt x="344721" y="503767"/>
                    </a:cubicBezTo>
                    <a:cubicBezTo>
                      <a:pt x="361273" y="485055"/>
                      <a:pt x="374227" y="463465"/>
                      <a:pt x="384302" y="437557"/>
                    </a:cubicBezTo>
                    <a:cubicBezTo>
                      <a:pt x="394378" y="411649"/>
                      <a:pt x="398696" y="383582"/>
                      <a:pt x="398696" y="353356"/>
                    </a:cubicBezTo>
                    <a:cubicBezTo>
                      <a:pt x="398696" y="323130"/>
                      <a:pt x="390779" y="275632"/>
                      <a:pt x="374227" y="244687"/>
                    </a:cubicBezTo>
                    <a:cubicBezTo>
                      <a:pt x="357674" y="213741"/>
                      <a:pt x="336084" y="188553"/>
                      <a:pt x="308018" y="171281"/>
                    </a:cubicBezTo>
                    <a:close/>
                    <a:moveTo>
                      <a:pt x="309457" y="412369"/>
                    </a:moveTo>
                    <a:cubicBezTo>
                      <a:pt x="303699" y="429641"/>
                      <a:pt x="295063" y="444034"/>
                      <a:pt x="284268" y="456269"/>
                    </a:cubicBezTo>
                    <a:cubicBezTo>
                      <a:pt x="273473" y="468503"/>
                      <a:pt x="260519" y="477859"/>
                      <a:pt x="246126" y="483616"/>
                    </a:cubicBezTo>
                    <a:cubicBezTo>
                      <a:pt x="231733" y="489374"/>
                      <a:pt x="215181" y="492972"/>
                      <a:pt x="197189" y="492972"/>
                    </a:cubicBezTo>
                    <a:lnTo>
                      <a:pt x="197189" y="492972"/>
                    </a:lnTo>
                    <a:cubicBezTo>
                      <a:pt x="161925" y="492972"/>
                      <a:pt x="132419" y="480737"/>
                      <a:pt x="110109" y="456269"/>
                    </a:cubicBezTo>
                    <a:cubicBezTo>
                      <a:pt x="87799" y="431800"/>
                      <a:pt x="76285" y="397256"/>
                      <a:pt x="76285" y="353356"/>
                    </a:cubicBezTo>
                    <a:cubicBezTo>
                      <a:pt x="76285" y="309457"/>
                      <a:pt x="79163" y="311616"/>
                      <a:pt x="85641" y="294344"/>
                    </a:cubicBezTo>
                    <a:cubicBezTo>
                      <a:pt x="91398" y="277791"/>
                      <a:pt x="100034" y="262678"/>
                      <a:pt x="110829" y="251164"/>
                    </a:cubicBezTo>
                    <a:cubicBezTo>
                      <a:pt x="121624" y="238929"/>
                      <a:pt x="134578" y="230293"/>
                      <a:pt x="148971" y="223816"/>
                    </a:cubicBezTo>
                    <a:cubicBezTo>
                      <a:pt x="164084" y="218059"/>
                      <a:pt x="179917" y="214461"/>
                      <a:pt x="197189" y="214461"/>
                    </a:cubicBezTo>
                    <a:cubicBezTo>
                      <a:pt x="233172" y="214461"/>
                      <a:pt x="262678" y="226695"/>
                      <a:pt x="284988" y="251164"/>
                    </a:cubicBezTo>
                    <a:cubicBezTo>
                      <a:pt x="307298" y="275632"/>
                      <a:pt x="318813" y="309457"/>
                      <a:pt x="318813" y="353356"/>
                    </a:cubicBezTo>
                    <a:cubicBezTo>
                      <a:pt x="318813" y="397256"/>
                      <a:pt x="315934" y="394377"/>
                      <a:pt x="309457" y="411649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3" name="Forma libre 22">
                <a:extLst>
                  <a:ext uri="{FF2B5EF4-FFF2-40B4-BE49-F238E27FC236}">
                    <a16:creationId xmlns:a16="http://schemas.microsoft.com/office/drawing/2014/main" id="{74F5CA55-B99E-9E22-1013-C3F72A1223D9}"/>
                  </a:ext>
                </a:extLst>
              </p:cNvPr>
              <p:cNvSpPr/>
              <p:nvPr/>
            </p:nvSpPr>
            <p:spPr>
              <a:xfrm>
                <a:off x="11266392" y="7025427"/>
                <a:ext cx="377825" cy="418126"/>
              </a:xfrm>
              <a:custGeom>
                <a:avLst/>
                <a:gdLst>
                  <a:gd name="connsiteX0" fmla="*/ 288586 w 377825"/>
                  <a:gd name="connsiteY0" fmla="*/ 25908 h 418126"/>
                  <a:gd name="connsiteX1" fmla="*/ 192871 w 377825"/>
                  <a:gd name="connsiteY1" fmla="*/ 0 h 418126"/>
                  <a:gd name="connsiteX2" fmla="*/ 115147 w 377825"/>
                  <a:gd name="connsiteY2" fmla="*/ 14393 h 418126"/>
                  <a:gd name="connsiteX3" fmla="*/ 53975 w 377825"/>
                  <a:gd name="connsiteY3" fmla="*/ 56854 h 418126"/>
                  <a:gd name="connsiteX4" fmla="*/ 13673 w 377825"/>
                  <a:gd name="connsiteY4" fmla="*/ 123063 h 418126"/>
                  <a:gd name="connsiteX5" fmla="*/ 0 w 377825"/>
                  <a:gd name="connsiteY5" fmla="*/ 208703 h 418126"/>
                  <a:gd name="connsiteX6" fmla="*/ 25188 w 377825"/>
                  <a:gd name="connsiteY6" fmla="*/ 318093 h 418126"/>
                  <a:gd name="connsiteX7" fmla="*/ 94996 w 377825"/>
                  <a:gd name="connsiteY7" fmla="*/ 391499 h 418126"/>
                  <a:gd name="connsiteX8" fmla="*/ 197188 w 377825"/>
                  <a:gd name="connsiteY8" fmla="*/ 418126 h 418126"/>
                  <a:gd name="connsiteX9" fmla="*/ 197188 w 377825"/>
                  <a:gd name="connsiteY9" fmla="*/ 418126 h 418126"/>
                  <a:gd name="connsiteX10" fmla="*/ 264837 w 377825"/>
                  <a:gd name="connsiteY10" fmla="*/ 408051 h 418126"/>
                  <a:gd name="connsiteX11" fmla="*/ 325289 w 377825"/>
                  <a:gd name="connsiteY11" fmla="*/ 375666 h 418126"/>
                  <a:gd name="connsiteX12" fmla="*/ 372068 w 377825"/>
                  <a:gd name="connsiteY12" fmla="*/ 317373 h 418126"/>
                  <a:gd name="connsiteX13" fmla="*/ 311616 w 377825"/>
                  <a:gd name="connsiteY13" fmla="*/ 279950 h 418126"/>
                  <a:gd name="connsiteX14" fmla="*/ 281390 w 377825"/>
                  <a:gd name="connsiteY14" fmla="*/ 320252 h 418126"/>
                  <a:gd name="connsiteX15" fmla="*/ 242528 w 377825"/>
                  <a:gd name="connsiteY15" fmla="*/ 342561 h 418126"/>
                  <a:gd name="connsiteX16" fmla="*/ 196469 w 377825"/>
                  <a:gd name="connsiteY16" fmla="*/ 349038 h 418126"/>
                  <a:gd name="connsiteX17" fmla="*/ 135297 w 377825"/>
                  <a:gd name="connsiteY17" fmla="*/ 333206 h 418126"/>
                  <a:gd name="connsiteX18" fmla="*/ 92837 w 377825"/>
                  <a:gd name="connsiteY18" fmla="*/ 286427 h 418126"/>
                  <a:gd name="connsiteX19" fmla="*/ 77724 w 377825"/>
                  <a:gd name="connsiteY19" fmla="*/ 226695 h 418126"/>
                  <a:gd name="connsiteX20" fmla="*/ 377105 w 377825"/>
                  <a:gd name="connsiteY20" fmla="*/ 226695 h 418126"/>
                  <a:gd name="connsiteX21" fmla="*/ 377825 w 377825"/>
                  <a:gd name="connsiteY21" fmla="*/ 215900 h 418126"/>
                  <a:gd name="connsiteX22" fmla="*/ 377825 w 377825"/>
                  <a:gd name="connsiteY22" fmla="*/ 205824 h 418126"/>
                  <a:gd name="connsiteX23" fmla="*/ 353356 w 377825"/>
                  <a:gd name="connsiteY23" fmla="*/ 97875 h 418126"/>
                  <a:gd name="connsiteX24" fmla="*/ 287147 w 377825"/>
                  <a:gd name="connsiteY24" fmla="*/ 25908 h 418126"/>
                  <a:gd name="connsiteX25" fmla="*/ 108669 w 377825"/>
                  <a:gd name="connsiteY25" fmla="*/ 102912 h 418126"/>
                  <a:gd name="connsiteX26" fmla="*/ 144653 w 377825"/>
                  <a:gd name="connsiteY26" fmla="*/ 75565 h 418126"/>
                  <a:gd name="connsiteX27" fmla="*/ 192151 w 377825"/>
                  <a:gd name="connsiteY27" fmla="*/ 66209 h 418126"/>
                  <a:gd name="connsiteX28" fmla="*/ 269875 w 377825"/>
                  <a:gd name="connsiteY28" fmla="*/ 100753 h 418126"/>
                  <a:gd name="connsiteX29" fmla="*/ 297942 w 377825"/>
                  <a:gd name="connsiteY29" fmla="*/ 169841 h 418126"/>
                  <a:gd name="connsiteX30" fmla="*/ 81322 w 377825"/>
                  <a:gd name="connsiteY30" fmla="*/ 169841 h 418126"/>
                  <a:gd name="connsiteX31" fmla="*/ 86360 w 377825"/>
                  <a:gd name="connsiteY31" fmla="*/ 148251 h 418126"/>
                  <a:gd name="connsiteX32" fmla="*/ 108669 w 377825"/>
                  <a:gd name="connsiteY32" fmla="*/ 102912 h 418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77825" h="418126">
                    <a:moveTo>
                      <a:pt x="288586" y="25908"/>
                    </a:moveTo>
                    <a:cubicBezTo>
                      <a:pt x="260519" y="8636"/>
                      <a:pt x="228854" y="0"/>
                      <a:pt x="192871" y="0"/>
                    </a:cubicBezTo>
                    <a:cubicBezTo>
                      <a:pt x="156887" y="0"/>
                      <a:pt x="138176" y="5038"/>
                      <a:pt x="115147" y="14393"/>
                    </a:cubicBezTo>
                    <a:cubicBezTo>
                      <a:pt x="91398" y="24469"/>
                      <a:pt x="71247" y="38142"/>
                      <a:pt x="53975" y="56854"/>
                    </a:cubicBezTo>
                    <a:cubicBezTo>
                      <a:pt x="36703" y="75565"/>
                      <a:pt x="23029" y="97155"/>
                      <a:pt x="13673" y="123063"/>
                    </a:cubicBezTo>
                    <a:cubicBezTo>
                      <a:pt x="4318" y="148971"/>
                      <a:pt x="0" y="177038"/>
                      <a:pt x="0" y="208703"/>
                    </a:cubicBezTo>
                    <a:cubicBezTo>
                      <a:pt x="0" y="240369"/>
                      <a:pt x="8636" y="287147"/>
                      <a:pt x="25188" y="318093"/>
                    </a:cubicBezTo>
                    <a:cubicBezTo>
                      <a:pt x="41741" y="349038"/>
                      <a:pt x="65489" y="374227"/>
                      <a:pt x="94996" y="391499"/>
                    </a:cubicBezTo>
                    <a:cubicBezTo>
                      <a:pt x="124502" y="408771"/>
                      <a:pt x="158327" y="418126"/>
                      <a:pt x="197188" y="418126"/>
                    </a:cubicBezTo>
                    <a:lnTo>
                      <a:pt x="197188" y="418126"/>
                    </a:lnTo>
                    <a:cubicBezTo>
                      <a:pt x="220218" y="418126"/>
                      <a:pt x="243247" y="414528"/>
                      <a:pt x="264837" y="408051"/>
                    </a:cubicBezTo>
                    <a:cubicBezTo>
                      <a:pt x="286427" y="401574"/>
                      <a:pt x="306578" y="390779"/>
                      <a:pt x="325289" y="375666"/>
                    </a:cubicBezTo>
                    <a:cubicBezTo>
                      <a:pt x="343281" y="360553"/>
                      <a:pt x="359113" y="341122"/>
                      <a:pt x="372068" y="317373"/>
                    </a:cubicBezTo>
                    <a:lnTo>
                      <a:pt x="311616" y="279950"/>
                    </a:lnTo>
                    <a:cubicBezTo>
                      <a:pt x="302980" y="296503"/>
                      <a:pt x="292904" y="309457"/>
                      <a:pt x="281390" y="320252"/>
                    </a:cubicBezTo>
                    <a:cubicBezTo>
                      <a:pt x="269875" y="330327"/>
                      <a:pt x="256921" y="338243"/>
                      <a:pt x="242528" y="342561"/>
                    </a:cubicBezTo>
                    <a:cubicBezTo>
                      <a:pt x="228134" y="346879"/>
                      <a:pt x="213021" y="349038"/>
                      <a:pt x="196469" y="349038"/>
                    </a:cubicBezTo>
                    <a:cubicBezTo>
                      <a:pt x="179917" y="349038"/>
                      <a:pt x="153289" y="344001"/>
                      <a:pt x="135297" y="333206"/>
                    </a:cubicBezTo>
                    <a:cubicBezTo>
                      <a:pt x="117306" y="322411"/>
                      <a:pt x="102912" y="307298"/>
                      <a:pt x="92837" y="286427"/>
                    </a:cubicBezTo>
                    <a:cubicBezTo>
                      <a:pt x="84921" y="269875"/>
                      <a:pt x="79883" y="249724"/>
                      <a:pt x="77724" y="226695"/>
                    </a:cubicBezTo>
                    <a:lnTo>
                      <a:pt x="377105" y="226695"/>
                    </a:lnTo>
                    <a:cubicBezTo>
                      <a:pt x="377105" y="223097"/>
                      <a:pt x="377825" y="219498"/>
                      <a:pt x="377825" y="215900"/>
                    </a:cubicBezTo>
                    <a:lnTo>
                      <a:pt x="377825" y="205824"/>
                    </a:lnTo>
                    <a:cubicBezTo>
                      <a:pt x="377825" y="164804"/>
                      <a:pt x="369908" y="128820"/>
                      <a:pt x="353356" y="97875"/>
                    </a:cubicBezTo>
                    <a:cubicBezTo>
                      <a:pt x="337523" y="66929"/>
                      <a:pt x="315214" y="43180"/>
                      <a:pt x="287147" y="25908"/>
                    </a:cubicBezTo>
                    <a:close/>
                    <a:moveTo>
                      <a:pt x="108669" y="102912"/>
                    </a:moveTo>
                    <a:cubicBezTo>
                      <a:pt x="118745" y="90678"/>
                      <a:pt x="130259" y="81322"/>
                      <a:pt x="144653" y="75565"/>
                    </a:cubicBezTo>
                    <a:cubicBezTo>
                      <a:pt x="159046" y="69808"/>
                      <a:pt x="174879" y="66209"/>
                      <a:pt x="192151" y="66209"/>
                    </a:cubicBezTo>
                    <a:cubicBezTo>
                      <a:pt x="223816" y="66209"/>
                      <a:pt x="249724" y="77724"/>
                      <a:pt x="269875" y="100753"/>
                    </a:cubicBezTo>
                    <a:cubicBezTo>
                      <a:pt x="284268" y="117306"/>
                      <a:pt x="293624" y="140335"/>
                      <a:pt x="297942" y="169841"/>
                    </a:cubicBezTo>
                    <a:lnTo>
                      <a:pt x="81322" y="169841"/>
                    </a:lnTo>
                    <a:cubicBezTo>
                      <a:pt x="82762" y="161925"/>
                      <a:pt x="84201" y="154728"/>
                      <a:pt x="86360" y="148251"/>
                    </a:cubicBezTo>
                    <a:cubicBezTo>
                      <a:pt x="91398" y="130260"/>
                      <a:pt x="99314" y="115866"/>
                      <a:pt x="108669" y="102912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4" name="Forma libre 23">
                <a:extLst>
                  <a:ext uri="{FF2B5EF4-FFF2-40B4-BE49-F238E27FC236}">
                    <a16:creationId xmlns:a16="http://schemas.microsoft.com/office/drawing/2014/main" id="{CD50DDED-7DDB-71AA-136F-5C9D2DEDCF31}"/>
                  </a:ext>
                </a:extLst>
              </p:cNvPr>
              <p:cNvSpPr/>
              <p:nvPr/>
            </p:nvSpPr>
            <p:spPr>
              <a:xfrm>
                <a:off x="11695313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2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2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5" name="Forma libre 24">
                <a:extLst>
                  <a:ext uri="{FF2B5EF4-FFF2-40B4-BE49-F238E27FC236}">
                    <a16:creationId xmlns:a16="http://schemas.microsoft.com/office/drawing/2014/main" id="{1D6428A9-FD6E-1111-F708-916833A11973}"/>
                  </a:ext>
                </a:extLst>
              </p:cNvPr>
              <p:cNvSpPr/>
              <p:nvPr/>
            </p:nvSpPr>
            <p:spPr>
              <a:xfrm>
                <a:off x="11904736" y="6881494"/>
                <a:ext cx="397975" cy="562779"/>
              </a:xfrm>
              <a:custGeom>
                <a:avLst/>
                <a:gdLst>
                  <a:gd name="connsiteX0" fmla="*/ 320252 w 397975"/>
                  <a:gd name="connsiteY0" fmla="*/ 224536 h 562779"/>
                  <a:gd name="connsiteX1" fmla="*/ 313055 w 397975"/>
                  <a:gd name="connsiteY1" fmla="*/ 212302 h 562779"/>
                  <a:gd name="connsiteX2" fmla="*/ 261239 w 397975"/>
                  <a:gd name="connsiteY2" fmla="*/ 163364 h 562779"/>
                  <a:gd name="connsiteX3" fmla="*/ 184954 w 397975"/>
                  <a:gd name="connsiteY3" fmla="*/ 144653 h 562779"/>
                  <a:gd name="connsiteX4" fmla="*/ 111548 w 397975"/>
                  <a:gd name="connsiteY4" fmla="*/ 159766 h 562779"/>
                  <a:gd name="connsiteX5" fmla="*/ 52536 w 397975"/>
                  <a:gd name="connsiteY5" fmla="*/ 202946 h 562779"/>
                  <a:gd name="connsiteX6" fmla="*/ 13673 w 397975"/>
                  <a:gd name="connsiteY6" fmla="*/ 269155 h 562779"/>
                  <a:gd name="connsiteX7" fmla="*/ 0 w 397975"/>
                  <a:gd name="connsiteY7" fmla="*/ 354076 h 562779"/>
                  <a:gd name="connsiteX8" fmla="*/ 24468 w 397975"/>
                  <a:gd name="connsiteY8" fmla="*/ 462746 h 562779"/>
                  <a:gd name="connsiteX9" fmla="*/ 90678 w 397975"/>
                  <a:gd name="connsiteY9" fmla="*/ 536152 h 562779"/>
                  <a:gd name="connsiteX10" fmla="*/ 184954 w 397975"/>
                  <a:gd name="connsiteY10" fmla="*/ 562779 h 562779"/>
                  <a:gd name="connsiteX11" fmla="*/ 184954 w 397975"/>
                  <a:gd name="connsiteY11" fmla="*/ 562779 h 562779"/>
                  <a:gd name="connsiteX12" fmla="*/ 261239 w 397975"/>
                  <a:gd name="connsiteY12" fmla="*/ 544068 h 562779"/>
                  <a:gd name="connsiteX13" fmla="*/ 313055 w 397975"/>
                  <a:gd name="connsiteY13" fmla="*/ 495131 h 562779"/>
                  <a:gd name="connsiteX14" fmla="*/ 320252 w 397975"/>
                  <a:gd name="connsiteY14" fmla="*/ 482896 h 562779"/>
                  <a:gd name="connsiteX15" fmla="*/ 320252 w 397975"/>
                  <a:gd name="connsiteY15" fmla="*/ 554863 h 562779"/>
                  <a:gd name="connsiteX16" fmla="*/ 397976 w 397975"/>
                  <a:gd name="connsiteY16" fmla="*/ 554863 h 562779"/>
                  <a:gd name="connsiteX17" fmla="*/ 397976 w 397975"/>
                  <a:gd name="connsiteY17" fmla="*/ 0 h 562779"/>
                  <a:gd name="connsiteX18" fmla="*/ 320252 w 397975"/>
                  <a:gd name="connsiteY18" fmla="*/ 0 h 562779"/>
                  <a:gd name="connsiteX19" fmla="*/ 320252 w 397975"/>
                  <a:gd name="connsiteY19" fmla="*/ 224536 h 562779"/>
                  <a:gd name="connsiteX20" fmla="*/ 313055 w 397975"/>
                  <a:gd name="connsiteY20" fmla="*/ 411649 h 562779"/>
                  <a:gd name="connsiteX21" fmla="*/ 287867 w 397975"/>
                  <a:gd name="connsiteY21" fmla="*/ 455549 h 562779"/>
                  <a:gd name="connsiteX22" fmla="*/ 249004 w 397975"/>
                  <a:gd name="connsiteY22" fmla="*/ 482896 h 562779"/>
                  <a:gd name="connsiteX23" fmla="*/ 200067 w 397975"/>
                  <a:gd name="connsiteY23" fmla="*/ 492252 h 562779"/>
                  <a:gd name="connsiteX24" fmla="*/ 200067 w 397975"/>
                  <a:gd name="connsiteY24" fmla="*/ 492252 h 562779"/>
                  <a:gd name="connsiteX25" fmla="*/ 112268 w 397975"/>
                  <a:gd name="connsiteY25" fmla="*/ 455549 h 562779"/>
                  <a:gd name="connsiteX26" fmla="*/ 78443 w 397975"/>
                  <a:gd name="connsiteY26" fmla="*/ 352637 h 562779"/>
                  <a:gd name="connsiteX27" fmla="*/ 87799 w 397975"/>
                  <a:gd name="connsiteY27" fmla="*/ 293624 h 562779"/>
                  <a:gd name="connsiteX28" fmla="*/ 112987 w 397975"/>
                  <a:gd name="connsiteY28" fmla="*/ 250444 h 562779"/>
                  <a:gd name="connsiteX29" fmla="*/ 151130 w 397975"/>
                  <a:gd name="connsiteY29" fmla="*/ 223097 h 562779"/>
                  <a:gd name="connsiteX30" fmla="*/ 200067 w 397975"/>
                  <a:gd name="connsiteY30" fmla="*/ 213741 h 562779"/>
                  <a:gd name="connsiteX31" fmla="*/ 287147 w 397975"/>
                  <a:gd name="connsiteY31" fmla="*/ 250444 h 562779"/>
                  <a:gd name="connsiteX32" fmla="*/ 320971 w 397975"/>
                  <a:gd name="connsiteY32" fmla="*/ 352637 h 562779"/>
                  <a:gd name="connsiteX33" fmla="*/ 312335 w 397975"/>
                  <a:gd name="connsiteY33" fmla="*/ 410929 h 562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97975" h="562779">
                    <a:moveTo>
                      <a:pt x="320252" y="224536"/>
                    </a:moveTo>
                    <a:cubicBezTo>
                      <a:pt x="318092" y="220218"/>
                      <a:pt x="315214" y="215900"/>
                      <a:pt x="313055" y="212302"/>
                    </a:cubicBezTo>
                    <a:cubicBezTo>
                      <a:pt x="299381" y="192151"/>
                      <a:pt x="282109" y="175599"/>
                      <a:pt x="261239" y="163364"/>
                    </a:cubicBezTo>
                    <a:cubicBezTo>
                      <a:pt x="240368" y="151130"/>
                      <a:pt x="214461" y="144653"/>
                      <a:pt x="184954" y="144653"/>
                    </a:cubicBezTo>
                    <a:cubicBezTo>
                      <a:pt x="155448" y="144653"/>
                      <a:pt x="133858" y="149691"/>
                      <a:pt x="111548" y="159766"/>
                    </a:cubicBezTo>
                    <a:cubicBezTo>
                      <a:pt x="89238" y="169841"/>
                      <a:pt x="69807" y="184235"/>
                      <a:pt x="52536" y="202946"/>
                    </a:cubicBezTo>
                    <a:cubicBezTo>
                      <a:pt x="35983" y="221657"/>
                      <a:pt x="23029" y="243967"/>
                      <a:pt x="13673" y="269155"/>
                    </a:cubicBezTo>
                    <a:cubicBezTo>
                      <a:pt x="4318" y="294344"/>
                      <a:pt x="0" y="323130"/>
                      <a:pt x="0" y="354076"/>
                    </a:cubicBezTo>
                    <a:cubicBezTo>
                      <a:pt x="0" y="385022"/>
                      <a:pt x="7916" y="431800"/>
                      <a:pt x="24468" y="462746"/>
                    </a:cubicBezTo>
                    <a:cubicBezTo>
                      <a:pt x="40301" y="494411"/>
                      <a:pt x="62611" y="518879"/>
                      <a:pt x="90678" y="536152"/>
                    </a:cubicBezTo>
                    <a:cubicBezTo>
                      <a:pt x="118745" y="554143"/>
                      <a:pt x="150410" y="562779"/>
                      <a:pt x="184954" y="562779"/>
                    </a:cubicBezTo>
                    <a:lnTo>
                      <a:pt x="184954" y="562779"/>
                    </a:lnTo>
                    <a:cubicBezTo>
                      <a:pt x="214461" y="562779"/>
                      <a:pt x="240368" y="556302"/>
                      <a:pt x="261239" y="544068"/>
                    </a:cubicBezTo>
                    <a:cubicBezTo>
                      <a:pt x="282829" y="531834"/>
                      <a:pt x="300101" y="515281"/>
                      <a:pt x="313055" y="495131"/>
                    </a:cubicBezTo>
                    <a:cubicBezTo>
                      <a:pt x="315214" y="491532"/>
                      <a:pt x="318092" y="487214"/>
                      <a:pt x="320252" y="482896"/>
                    </a:cubicBezTo>
                    <a:lnTo>
                      <a:pt x="320252" y="554863"/>
                    </a:lnTo>
                    <a:lnTo>
                      <a:pt x="397976" y="554863"/>
                    </a:lnTo>
                    <a:lnTo>
                      <a:pt x="397976" y="0"/>
                    </a:lnTo>
                    <a:lnTo>
                      <a:pt x="320252" y="0"/>
                    </a:lnTo>
                    <a:lnTo>
                      <a:pt x="320252" y="224536"/>
                    </a:lnTo>
                    <a:close/>
                    <a:moveTo>
                      <a:pt x="313055" y="411649"/>
                    </a:moveTo>
                    <a:cubicBezTo>
                      <a:pt x="307297" y="428921"/>
                      <a:pt x="298662" y="443314"/>
                      <a:pt x="287867" y="455549"/>
                    </a:cubicBezTo>
                    <a:cubicBezTo>
                      <a:pt x="277072" y="467783"/>
                      <a:pt x="264117" y="477139"/>
                      <a:pt x="249004" y="482896"/>
                    </a:cubicBezTo>
                    <a:cubicBezTo>
                      <a:pt x="233892" y="488654"/>
                      <a:pt x="217339" y="492252"/>
                      <a:pt x="200067" y="492252"/>
                    </a:cubicBezTo>
                    <a:lnTo>
                      <a:pt x="200067" y="492252"/>
                    </a:lnTo>
                    <a:cubicBezTo>
                      <a:pt x="164084" y="492252"/>
                      <a:pt x="134577" y="480018"/>
                      <a:pt x="112268" y="455549"/>
                    </a:cubicBezTo>
                    <a:cubicBezTo>
                      <a:pt x="89958" y="431080"/>
                      <a:pt x="78443" y="396536"/>
                      <a:pt x="78443" y="352637"/>
                    </a:cubicBezTo>
                    <a:cubicBezTo>
                      <a:pt x="78443" y="308737"/>
                      <a:pt x="81322" y="310896"/>
                      <a:pt x="87799" y="293624"/>
                    </a:cubicBezTo>
                    <a:cubicBezTo>
                      <a:pt x="93557" y="277072"/>
                      <a:pt x="102192" y="261959"/>
                      <a:pt x="112987" y="250444"/>
                    </a:cubicBezTo>
                    <a:cubicBezTo>
                      <a:pt x="123782" y="238210"/>
                      <a:pt x="136737" y="229574"/>
                      <a:pt x="151130" y="223097"/>
                    </a:cubicBezTo>
                    <a:cubicBezTo>
                      <a:pt x="165523" y="217339"/>
                      <a:pt x="182076" y="213741"/>
                      <a:pt x="200067" y="213741"/>
                    </a:cubicBezTo>
                    <a:cubicBezTo>
                      <a:pt x="235331" y="213741"/>
                      <a:pt x="264837" y="225975"/>
                      <a:pt x="287147" y="250444"/>
                    </a:cubicBezTo>
                    <a:cubicBezTo>
                      <a:pt x="309457" y="274913"/>
                      <a:pt x="320971" y="308737"/>
                      <a:pt x="320971" y="352637"/>
                    </a:cubicBezTo>
                    <a:cubicBezTo>
                      <a:pt x="320971" y="396536"/>
                      <a:pt x="318092" y="393658"/>
                      <a:pt x="312335" y="410929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6" name="Forma libre 25">
                <a:extLst>
                  <a:ext uri="{FF2B5EF4-FFF2-40B4-BE49-F238E27FC236}">
                    <a16:creationId xmlns:a16="http://schemas.microsoft.com/office/drawing/2014/main" id="{FD5FCAFD-093C-2CA4-705F-0B7876F504C4}"/>
                  </a:ext>
                </a:extLst>
              </p:cNvPr>
              <p:cNvSpPr/>
              <p:nvPr/>
            </p:nvSpPr>
            <p:spPr>
              <a:xfrm>
                <a:off x="12378277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1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8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3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7" name="Forma libre 26">
                <a:extLst>
                  <a:ext uri="{FF2B5EF4-FFF2-40B4-BE49-F238E27FC236}">
                    <a16:creationId xmlns:a16="http://schemas.microsoft.com/office/drawing/2014/main" id="{CE6516EE-2A0C-B2CD-899F-6D1C7EBF6973}"/>
                  </a:ext>
                </a:extLst>
              </p:cNvPr>
              <p:cNvSpPr/>
              <p:nvPr/>
            </p:nvSpPr>
            <p:spPr>
              <a:xfrm>
                <a:off x="12589139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6 w 407331"/>
                  <a:gd name="connsiteY8" fmla="*/ 418846 h 418845"/>
                  <a:gd name="connsiteX9" fmla="*/ 204386 w 407331"/>
                  <a:gd name="connsiteY9" fmla="*/ 418846 h 418845"/>
                  <a:gd name="connsiteX10" fmla="*/ 284988 w 407331"/>
                  <a:gd name="connsiteY10" fmla="*/ 403733 h 418845"/>
                  <a:gd name="connsiteX11" fmla="*/ 349758 w 407331"/>
                  <a:gd name="connsiteY11" fmla="*/ 360553 h 418845"/>
                  <a:gd name="connsiteX12" fmla="*/ 392218 w 407331"/>
                  <a:gd name="connsiteY12" fmla="*/ 294344 h 418845"/>
                  <a:gd name="connsiteX13" fmla="*/ 407331 w 407331"/>
                  <a:gd name="connsiteY13" fmla="*/ 209423 h 418845"/>
                  <a:gd name="connsiteX14" fmla="*/ 380704 w 407331"/>
                  <a:gd name="connsiteY14" fmla="*/ 100034 h 418845"/>
                  <a:gd name="connsiteX15" fmla="*/ 308017 w 407331"/>
                  <a:gd name="connsiteY15" fmla="*/ 26628 h 418845"/>
                  <a:gd name="connsiteX16" fmla="*/ 318812 w 407331"/>
                  <a:gd name="connsiteY16" fmla="*/ 267716 h 418845"/>
                  <a:gd name="connsiteX17" fmla="*/ 292904 w 407331"/>
                  <a:gd name="connsiteY17" fmla="*/ 311616 h 418845"/>
                  <a:gd name="connsiteX18" fmla="*/ 253323 w 407331"/>
                  <a:gd name="connsiteY18" fmla="*/ 338963 h 418845"/>
                  <a:gd name="connsiteX19" fmla="*/ 203666 w 407331"/>
                  <a:gd name="connsiteY19" fmla="*/ 348319 h 418845"/>
                  <a:gd name="connsiteX20" fmla="*/ 203666 w 407331"/>
                  <a:gd name="connsiteY20" fmla="*/ 348319 h 418845"/>
                  <a:gd name="connsiteX21" fmla="*/ 140335 w 407331"/>
                  <a:gd name="connsiteY21" fmla="*/ 331766 h 418845"/>
                  <a:gd name="connsiteX22" fmla="*/ 95716 w 407331"/>
                  <a:gd name="connsiteY22" fmla="*/ 283549 h 418845"/>
                  <a:gd name="connsiteX23" fmla="*/ 79163 w 407331"/>
                  <a:gd name="connsiteY23" fmla="*/ 208703 h 418845"/>
                  <a:gd name="connsiteX24" fmla="*/ 88519 w 407331"/>
                  <a:gd name="connsiteY24" fmla="*/ 149691 h 418845"/>
                  <a:gd name="connsiteX25" fmla="*/ 114427 w 407331"/>
                  <a:gd name="connsiteY25" fmla="*/ 106511 h 418845"/>
                  <a:gd name="connsiteX26" fmla="*/ 154009 w 407331"/>
                  <a:gd name="connsiteY26" fmla="*/ 79163 h 418845"/>
                  <a:gd name="connsiteX27" fmla="*/ 202946 w 407331"/>
                  <a:gd name="connsiteY27" fmla="*/ 69808 h 418845"/>
                  <a:gd name="connsiteX28" fmla="*/ 267716 w 407331"/>
                  <a:gd name="connsiteY28" fmla="*/ 86360 h 418845"/>
                  <a:gd name="connsiteX29" fmla="*/ 312336 w 407331"/>
                  <a:gd name="connsiteY29" fmla="*/ 133858 h 418845"/>
                  <a:gd name="connsiteX30" fmla="*/ 328888 w 407331"/>
                  <a:gd name="connsiteY30" fmla="*/ 208703 h 418845"/>
                  <a:gd name="connsiteX31" fmla="*/ 319532 w 407331"/>
                  <a:gd name="connsiteY31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49691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59" y="410210"/>
                      <a:pt x="165523" y="418846"/>
                      <a:pt x="204386" y="418846"/>
                    </a:cubicBezTo>
                    <a:lnTo>
                      <a:pt x="204386" y="418846"/>
                    </a:ln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09457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6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812" y="267716"/>
                    </a:moveTo>
                    <a:cubicBezTo>
                      <a:pt x="312336" y="284988"/>
                      <a:pt x="303699" y="300101"/>
                      <a:pt x="292904" y="311616"/>
                    </a:cubicBezTo>
                    <a:cubicBezTo>
                      <a:pt x="282109" y="323130"/>
                      <a:pt x="268436" y="332486"/>
                      <a:pt x="253323" y="338963"/>
                    </a:cubicBezTo>
                    <a:cubicBezTo>
                      <a:pt x="238209" y="345440"/>
                      <a:pt x="221657" y="348319"/>
                      <a:pt x="203666" y="348319"/>
                    </a:cubicBezTo>
                    <a:lnTo>
                      <a:pt x="203666" y="348319"/>
                    </a:lnTo>
                    <a:cubicBezTo>
                      <a:pt x="180636" y="348319"/>
                      <a:pt x="159046" y="342561"/>
                      <a:pt x="140335" y="331766"/>
                    </a:cubicBezTo>
                    <a:cubicBezTo>
                      <a:pt x="121624" y="320971"/>
                      <a:pt x="106511" y="304419"/>
                      <a:pt x="95716" y="283549"/>
                    </a:cubicBezTo>
                    <a:cubicBezTo>
                      <a:pt x="84921" y="262678"/>
                      <a:pt x="79163" y="237490"/>
                      <a:pt x="79163" y="208703"/>
                    </a:cubicBezTo>
                    <a:cubicBezTo>
                      <a:pt x="79163" y="179917"/>
                      <a:pt x="82042" y="166963"/>
                      <a:pt x="88519" y="149691"/>
                    </a:cubicBezTo>
                    <a:cubicBezTo>
                      <a:pt x="94996" y="133138"/>
                      <a:pt x="102912" y="118025"/>
                      <a:pt x="114427" y="106511"/>
                    </a:cubicBezTo>
                    <a:cubicBezTo>
                      <a:pt x="125942" y="94996"/>
                      <a:pt x="138896" y="84921"/>
                      <a:pt x="154009" y="79163"/>
                    </a:cubicBezTo>
                    <a:cubicBezTo>
                      <a:pt x="169122" y="73406"/>
                      <a:pt x="185674" y="69808"/>
                      <a:pt x="202946" y="69808"/>
                    </a:cubicBezTo>
                    <a:cubicBezTo>
                      <a:pt x="220218" y="69808"/>
                      <a:pt x="249004" y="75565"/>
                      <a:pt x="267716" y="86360"/>
                    </a:cubicBezTo>
                    <a:cubicBezTo>
                      <a:pt x="286427" y="97155"/>
                      <a:pt x="301541" y="113707"/>
                      <a:pt x="312336" y="133858"/>
                    </a:cubicBezTo>
                    <a:cubicBezTo>
                      <a:pt x="323131" y="154728"/>
                      <a:pt x="328888" y="179197"/>
                      <a:pt x="328888" y="208703"/>
                    </a:cubicBezTo>
                    <a:cubicBezTo>
                      <a:pt x="328888" y="238210"/>
                      <a:pt x="326009" y="249724"/>
                      <a:pt x="319532" y="267716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8" name="Forma libre 27">
                <a:extLst>
                  <a:ext uri="{FF2B5EF4-FFF2-40B4-BE49-F238E27FC236}">
                    <a16:creationId xmlns:a16="http://schemas.microsoft.com/office/drawing/2014/main" id="{FC2D65EC-6051-D611-9C3E-A0F5A0F72D66}"/>
                  </a:ext>
                </a:extLst>
              </p:cNvPr>
              <p:cNvSpPr/>
              <p:nvPr/>
            </p:nvSpPr>
            <p:spPr>
              <a:xfrm>
                <a:off x="13041090" y="6881494"/>
                <a:ext cx="78443" cy="554143"/>
              </a:xfrm>
              <a:custGeom>
                <a:avLst/>
                <a:gdLst>
                  <a:gd name="connsiteX0" fmla="*/ 0 w 78443"/>
                  <a:gd name="connsiteY0" fmla="*/ 0 h 554143"/>
                  <a:gd name="connsiteX1" fmla="*/ 78444 w 78443"/>
                  <a:gd name="connsiteY1" fmla="*/ 0 h 554143"/>
                  <a:gd name="connsiteX2" fmla="*/ 78444 w 78443"/>
                  <a:gd name="connsiteY2" fmla="*/ 554143 h 554143"/>
                  <a:gd name="connsiteX3" fmla="*/ 0 w 78443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43" h="554143">
                    <a:moveTo>
                      <a:pt x="0" y="0"/>
                    </a:moveTo>
                    <a:lnTo>
                      <a:pt x="78444" y="0"/>
                    </a:lnTo>
                    <a:lnTo>
                      <a:pt x="78444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9" name="Forma libre 28">
                <a:extLst>
                  <a:ext uri="{FF2B5EF4-FFF2-40B4-BE49-F238E27FC236}">
                    <a16:creationId xmlns:a16="http://schemas.microsoft.com/office/drawing/2014/main" id="{F08600A7-A89F-7D33-36F3-96D6A749D2C3}"/>
                  </a:ext>
                </a:extLst>
              </p:cNvPr>
              <p:cNvSpPr/>
              <p:nvPr/>
            </p:nvSpPr>
            <p:spPr>
              <a:xfrm>
                <a:off x="13172788" y="7025427"/>
                <a:ext cx="356235" cy="418846"/>
              </a:xfrm>
              <a:custGeom>
                <a:avLst/>
                <a:gdLst>
                  <a:gd name="connsiteX0" fmla="*/ 342562 w 356235"/>
                  <a:gd name="connsiteY0" fmla="*/ 87799 h 418846"/>
                  <a:gd name="connsiteX1" fmla="*/ 302260 w 356235"/>
                  <a:gd name="connsiteY1" fmla="*/ 38142 h 418846"/>
                  <a:gd name="connsiteX2" fmla="*/ 245407 w 356235"/>
                  <a:gd name="connsiteY2" fmla="*/ 9356 h 418846"/>
                  <a:gd name="connsiteX3" fmla="*/ 177758 w 356235"/>
                  <a:gd name="connsiteY3" fmla="*/ 0 h 418846"/>
                  <a:gd name="connsiteX4" fmla="*/ 79163 w 356235"/>
                  <a:gd name="connsiteY4" fmla="*/ 24469 h 418846"/>
                  <a:gd name="connsiteX5" fmla="*/ 14393 w 356235"/>
                  <a:gd name="connsiteY5" fmla="*/ 97875 h 418846"/>
                  <a:gd name="connsiteX6" fmla="*/ 75565 w 356235"/>
                  <a:gd name="connsiteY6" fmla="*/ 132419 h 418846"/>
                  <a:gd name="connsiteX7" fmla="*/ 112988 w 356235"/>
                  <a:gd name="connsiteY7" fmla="*/ 86360 h 418846"/>
                  <a:gd name="connsiteX8" fmla="*/ 176318 w 356235"/>
                  <a:gd name="connsiteY8" fmla="*/ 69808 h 418846"/>
                  <a:gd name="connsiteX9" fmla="*/ 228134 w 356235"/>
                  <a:gd name="connsiteY9" fmla="*/ 79163 h 418846"/>
                  <a:gd name="connsiteX10" fmla="*/ 265557 w 356235"/>
                  <a:gd name="connsiteY10" fmla="*/ 110109 h 418846"/>
                  <a:gd name="connsiteX11" fmla="*/ 279951 w 356235"/>
                  <a:gd name="connsiteY11" fmla="*/ 166243 h 418846"/>
                  <a:gd name="connsiteX12" fmla="*/ 279951 w 356235"/>
                  <a:gd name="connsiteY12" fmla="*/ 210862 h 418846"/>
                  <a:gd name="connsiteX13" fmla="*/ 271314 w 356235"/>
                  <a:gd name="connsiteY13" fmla="*/ 202226 h 418846"/>
                  <a:gd name="connsiteX14" fmla="*/ 163364 w 356235"/>
                  <a:gd name="connsiteY14" fmla="*/ 169841 h 418846"/>
                  <a:gd name="connsiteX15" fmla="*/ 80603 w 356235"/>
                  <a:gd name="connsiteY15" fmla="*/ 184234 h 418846"/>
                  <a:gd name="connsiteX16" fmla="*/ 21590 w 356235"/>
                  <a:gd name="connsiteY16" fmla="*/ 226695 h 418846"/>
                  <a:gd name="connsiteX17" fmla="*/ 0 w 356235"/>
                  <a:gd name="connsiteY17" fmla="*/ 294344 h 418846"/>
                  <a:gd name="connsiteX18" fmla="*/ 20871 w 356235"/>
                  <a:gd name="connsiteY18" fmla="*/ 361992 h 418846"/>
                  <a:gd name="connsiteX19" fmla="*/ 77724 w 356235"/>
                  <a:gd name="connsiteY19" fmla="*/ 404453 h 418846"/>
                  <a:gd name="connsiteX20" fmla="*/ 158327 w 356235"/>
                  <a:gd name="connsiteY20" fmla="*/ 418846 h 418846"/>
                  <a:gd name="connsiteX21" fmla="*/ 268436 w 356235"/>
                  <a:gd name="connsiteY21" fmla="*/ 385022 h 418846"/>
                  <a:gd name="connsiteX22" fmla="*/ 282829 w 356235"/>
                  <a:gd name="connsiteY22" fmla="*/ 369909 h 418846"/>
                  <a:gd name="connsiteX23" fmla="*/ 282829 w 356235"/>
                  <a:gd name="connsiteY23" fmla="*/ 410210 h 418846"/>
                  <a:gd name="connsiteX24" fmla="*/ 356235 w 356235"/>
                  <a:gd name="connsiteY24" fmla="*/ 410210 h 418846"/>
                  <a:gd name="connsiteX25" fmla="*/ 356235 w 356235"/>
                  <a:gd name="connsiteY25" fmla="*/ 159046 h 418846"/>
                  <a:gd name="connsiteX26" fmla="*/ 341122 w 356235"/>
                  <a:gd name="connsiteY26" fmla="*/ 87080 h 418846"/>
                  <a:gd name="connsiteX27" fmla="*/ 254043 w 356235"/>
                  <a:gd name="connsiteY27" fmla="*/ 342561 h 418846"/>
                  <a:gd name="connsiteX28" fmla="*/ 182796 w 356235"/>
                  <a:gd name="connsiteY28" fmla="*/ 359114 h 418846"/>
                  <a:gd name="connsiteX29" fmla="*/ 182796 w 356235"/>
                  <a:gd name="connsiteY29" fmla="*/ 359114 h 418846"/>
                  <a:gd name="connsiteX30" fmla="*/ 110109 w 356235"/>
                  <a:gd name="connsiteY30" fmla="*/ 342561 h 418846"/>
                  <a:gd name="connsiteX31" fmla="*/ 81323 w 356235"/>
                  <a:gd name="connsiteY31" fmla="*/ 294344 h 418846"/>
                  <a:gd name="connsiteX32" fmla="*/ 110109 w 356235"/>
                  <a:gd name="connsiteY32" fmla="*/ 244687 h 418846"/>
                  <a:gd name="connsiteX33" fmla="*/ 182796 w 356235"/>
                  <a:gd name="connsiteY33" fmla="*/ 228134 h 418846"/>
                  <a:gd name="connsiteX34" fmla="*/ 254043 w 356235"/>
                  <a:gd name="connsiteY34" fmla="*/ 244687 h 418846"/>
                  <a:gd name="connsiteX35" fmla="*/ 282829 w 356235"/>
                  <a:gd name="connsiteY35" fmla="*/ 293624 h 418846"/>
                  <a:gd name="connsiteX36" fmla="*/ 254043 w 356235"/>
                  <a:gd name="connsiteY36" fmla="*/ 341842 h 418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356235" h="418846">
                    <a:moveTo>
                      <a:pt x="342562" y="87799"/>
                    </a:moveTo>
                    <a:cubicBezTo>
                      <a:pt x="332486" y="67649"/>
                      <a:pt x="319532" y="51096"/>
                      <a:pt x="302260" y="38142"/>
                    </a:cubicBezTo>
                    <a:cubicBezTo>
                      <a:pt x="284988" y="25188"/>
                      <a:pt x="266277" y="15833"/>
                      <a:pt x="245407" y="9356"/>
                    </a:cubicBezTo>
                    <a:cubicBezTo>
                      <a:pt x="223817" y="3598"/>
                      <a:pt x="201507" y="0"/>
                      <a:pt x="177758" y="0"/>
                    </a:cubicBezTo>
                    <a:cubicBezTo>
                      <a:pt x="141055" y="0"/>
                      <a:pt x="108670" y="7916"/>
                      <a:pt x="79163" y="24469"/>
                    </a:cubicBezTo>
                    <a:cubicBezTo>
                      <a:pt x="50377" y="40301"/>
                      <a:pt x="28067" y="64770"/>
                      <a:pt x="14393" y="97875"/>
                    </a:cubicBezTo>
                    <a:lnTo>
                      <a:pt x="75565" y="132419"/>
                    </a:lnTo>
                    <a:cubicBezTo>
                      <a:pt x="83482" y="112988"/>
                      <a:pt x="95716" y="97875"/>
                      <a:pt x="112988" y="86360"/>
                    </a:cubicBezTo>
                    <a:cubicBezTo>
                      <a:pt x="130260" y="75565"/>
                      <a:pt x="151130" y="69808"/>
                      <a:pt x="176318" y="69808"/>
                    </a:cubicBezTo>
                    <a:cubicBezTo>
                      <a:pt x="201507" y="69808"/>
                      <a:pt x="213022" y="72686"/>
                      <a:pt x="228134" y="79163"/>
                    </a:cubicBezTo>
                    <a:cubicBezTo>
                      <a:pt x="243248" y="85640"/>
                      <a:pt x="256202" y="95716"/>
                      <a:pt x="265557" y="110109"/>
                    </a:cubicBezTo>
                    <a:cubicBezTo>
                      <a:pt x="274913" y="124502"/>
                      <a:pt x="279951" y="143214"/>
                      <a:pt x="279951" y="166243"/>
                    </a:cubicBezTo>
                    <a:lnTo>
                      <a:pt x="279951" y="210862"/>
                    </a:lnTo>
                    <a:cubicBezTo>
                      <a:pt x="277072" y="207984"/>
                      <a:pt x="274193" y="205105"/>
                      <a:pt x="271314" y="202226"/>
                    </a:cubicBezTo>
                    <a:cubicBezTo>
                      <a:pt x="246846" y="180636"/>
                      <a:pt x="210863" y="169841"/>
                      <a:pt x="163364" y="169841"/>
                    </a:cubicBezTo>
                    <a:cubicBezTo>
                      <a:pt x="115867" y="169841"/>
                      <a:pt x="105791" y="174879"/>
                      <a:pt x="80603" y="184234"/>
                    </a:cubicBezTo>
                    <a:cubicBezTo>
                      <a:pt x="55414" y="193590"/>
                      <a:pt x="35983" y="207984"/>
                      <a:pt x="21590" y="226695"/>
                    </a:cubicBezTo>
                    <a:cubicBezTo>
                      <a:pt x="7197" y="245406"/>
                      <a:pt x="0" y="267716"/>
                      <a:pt x="0" y="294344"/>
                    </a:cubicBezTo>
                    <a:cubicBezTo>
                      <a:pt x="0" y="320971"/>
                      <a:pt x="7197" y="343281"/>
                      <a:pt x="20871" y="361992"/>
                    </a:cubicBezTo>
                    <a:cubicBezTo>
                      <a:pt x="34544" y="380704"/>
                      <a:pt x="53975" y="394377"/>
                      <a:pt x="77724" y="404453"/>
                    </a:cubicBezTo>
                    <a:cubicBezTo>
                      <a:pt x="101473" y="414528"/>
                      <a:pt x="128821" y="418846"/>
                      <a:pt x="158327" y="418846"/>
                    </a:cubicBezTo>
                    <a:cubicBezTo>
                      <a:pt x="205825" y="418846"/>
                      <a:pt x="242528" y="407331"/>
                      <a:pt x="268436" y="385022"/>
                    </a:cubicBezTo>
                    <a:cubicBezTo>
                      <a:pt x="273473" y="380704"/>
                      <a:pt x="278511" y="374946"/>
                      <a:pt x="282829" y="369909"/>
                    </a:cubicBezTo>
                    <a:lnTo>
                      <a:pt x="282829" y="410210"/>
                    </a:lnTo>
                    <a:lnTo>
                      <a:pt x="356235" y="410210"/>
                    </a:lnTo>
                    <a:lnTo>
                      <a:pt x="356235" y="159046"/>
                    </a:lnTo>
                    <a:cubicBezTo>
                      <a:pt x="356235" y="130979"/>
                      <a:pt x="351198" y="107230"/>
                      <a:pt x="341122" y="87080"/>
                    </a:cubicBezTo>
                    <a:close/>
                    <a:moveTo>
                      <a:pt x="254043" y="342561"/>
                    </a:moveTo>
                    <a:cubicBezTo>
                      <a:pt x="235331" y="353356"/>
                      <a:pt x="211582" y="359114"/>
                      <a:pt x="182796" y="359114"/>
                    </a:cubicBezTo>
                    <a:lnTo>
                      <a:pt x="182796" y="359114"/>
                    </a:lnTo>
                    <a:cubicBezTo>
                      <a:pt x="154009" y="359114"/>
                      <a:pt x="129540" y="353356"/>
                      <a:pt x="110109" y="342561"/>
                    </a:cubicBezTo>
                    <a:cubicBezTo>
                      <a:pt x="90678" y="331766"/>
                      <a:pt x="81323" y="316653"/>
                      <a:pt x="81323" y="294344"/>
                    </a:cubicBezTo>
                    <a:cubicBezTo>
                      <a:pt x="81323" y="272034"/>
                      <a:pt x="90678" y="255482"/>
                      <a:pt x="110109" y="244687"/>
                    </a:cubicBezTo>
                    <a:cubicBezTo>
                      <a:pt x="129540" y="233892"/>
                      <a:pt x="154009" y="228134"/>
                      <a:pt x="182796" y="228134"/>
                    </a:cubicBezTo>
                    <a:cubicBezTo>
                      <a:pt x="211582" y="228134"/>
                      <a:pt x="235331" y="233892"/>
                      <a:pt x="254043" y="244687"/>
                    </a:cubicBezTo>
                    <a:cubicBezTo>
                      <a:pt x="272754" y="255482"/>
                      <a:pt x="282829" y="272754"/>
                      <a:pt x="282829" y="293624"/>
                    </a:cubicBezTo>
                    <a:cubicBezTo>
                      <a:pt x="282829" y="314494"/>
                      <a:pt x="273473" y="331047"/>
                      <a:pt x="254043" y="341842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0" name="Forma libre 29">
                <a:extLst>
                  <a:ext uri="{FF2B5EF4-FFF2-40B4-BE49-F238E27FC236}">
                    <a16:creationId xmlns:a16="http://schemas.microsoft.com/office/drawing/2014/main" id="{86092157-D05A-1E7B-8B82-124C7D044CD0}"/>
                  </a:ext>
                </a:extLst>
              </p:cNvPr>
              <p:cNvSpPr/>
              <p:nvPr/>
            </p:nvSpPr>
            <p:spPr>
              <a:xfrm>
                <a:off x="13332554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7B820CF1-E402-A430-2516-AD58A1237F8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03676" y="1642259"/>
            <a:ext cx="2769182" cy="1901041"/>
          </a:xfrm>
          <a:prstGeom prst="roundRect">
            <a:avLst>
              <a:gd name="adj" fmla="val 0"/>
            </a:avLst>
          </a:prstGeom>
          <a:solidFill>
            <a:schemeClr val="bg2"/>
          </a:solidFill>
        </p:spPr>
        <p:txBody>
          <a:bodyPr/>
          <a:lstStyle>
            <a:lvl1pPr marL="91440">
              <a:spcAft>
                <a:spcPts val="600"/>
              </a:spcAft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  <p:sp>
        <p:nvSpPr>
          <p:cNvPr id="35" name="Round Same-side Corner of Rectangle 8">
            <a:extLst>
              <a:ext uri="{FF2B5EF4-FFF2-40B4-BE49-F238E27FC236}">
                <a16:creationId xmlns:a16="http://schemas.microsoft.com/office/drawing/2014/main" id="{E77A6195-6078-8343-B047-7347E0BDE96A}"/>
              </a:ext>
            </a:extLst>
          </p:cNvPr>
          <p:cNvSpPr/>
          <p:nvPr userDrawn="1"/>
        </p:nvSpPr>
        <p:spPr>
          <a:xfrm>
            <a:off x="403676" y="1169812"/>
            <a:ext cx="2769182" cy="481239"/>
          </a:xfrm>
          <a:prstGeom prst="round2Same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1">
              <a:solidFill>
                <a:schemeClr val="bg1"/>
              </a:solidFill>
            </a:endParaRPr>
          </a:p>
        </p:txBody>
      </p:sp>
      <p:sp>
        <p:nvSpPr>
          <p:cNvPr id="36" name="Text Placeholder 7">
            <a:extLst>
              <a:ext uri="{FF2B5EF4-FFF2-40B4-BE49-F238E27FC236}">
                <a16:creationId xmlns:a16="http://schemas.microsoft.com/office/drawing/2014/main" id="{649611E1-8B89-2526-B990-045895D3B06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03676" y="1283874"/>
            <a:ext cx="2769182" cy="338775"/>
          </a:xfrm>
          <a:prstGeom prst="rect">
            <a:avLst/>
          </a:prstGeom>
        </p:spPr>
        <p:txBody>
          <a:bodyPr lIns="0"/>
          <a:lstStyle>
            <a:lvl1pPr algn="ctr">
              <a:defRPr b="1">
                <a:solidFill>
                  <a:schemeClr val="bg1"/>
                </a:solidFill>
              </a:defRPr>
            </a:lvl1pPr>
            <a:lvl2pPr>
              <a:defRPr b="0">
                <a:solidFill>
                  <a:schemeClr val="tx1">
                    <a:lumMod val="75000"/>
                  </a:schemeClr>
                </a:solidFill>
              </a:defRPr>
            </a:lvl2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  <p:sp>
        <p:nvSpPr>
          <p:cNvPr id="37" name="Picture Placeholder 6">
            <a:extLst>
              <a:ext uri="{FF2B5EF4-FFF2-40B4-BE49-F238E27FC236}">
                <a16:creationId xmlns:a16="http://schemas.microsoft.com/office/drawing/2014/main" id="{66F0FE02-FE36-FB98-B1BB-FB156CBFF7D7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290809" y="1642259"/>
            <a:ext cx="2769182" cy="1901041"/>
          </a:xfrm>
          <a:prstGeom prst="roundRect">
            <a:avLst>
              <a:gd name="adj" fmla="val 0"/>
            </a:avLst>
          </a:prstGeom>
          <a:solidFill>
            <a:schemeClr val="bg2"/>
          </a:solidFill>
        </p:spPr>
        <p:txBody>
          <a:bodyPr/>
          <a:lstStyle>
            <a:lvl1pPr marL="91440">
              <a:spcAft>
                <a:spcPts val="600"/>
              </a:spcAft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  <p:sp>
        <p:nvSpPr>
          <p:cNvPr id="38" name="Round Same-side Corner of Rectangle 8">
            <a:extLst>
              <a:ext uri="{FF2B5EF4-FFF2-40B4-BE49-F238E27FC236}">
                <a16:creationId xmlns:a16="http://schemas.microsoft.com/office/drawing/2014/main" id="{056BF40E-4A7B-6F83-2EA9-749B91000CBA}"/>
              </a:ext>
            </a:extLst>
          </p:cNvPr>
          <p:cNvSpPr/>
          <p:nvPr userDrawn="1"/>
        </p:nvSpPr>
        <p:spPr>
          <a:xfrm>
            <a:off x="3290809" y="1169812"/>
            <a:ext cx="2769182" cy="481239"/>
          </a:xfrm>
          <a:prstGeom prst="round2Same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1">
              <a:solidFill>
                <a:schemeClr val="bg1"/>
              </a:solidFill>
            </a:endParaRPr>
          </a:p>
        </p:txBody>
      </p: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5338179A-E2A6-5DEC-EC24-8D707DA1018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92287" y="1283874"/>
            <a:ext cx="2769182" cy="338775"/>
          </a:xfrm>
          <a:prstGeom prst="rect">
            <a:avLst/>
          </a:prstGeom>
        </p:spPr>
        <p:txBody>
          <a:bodyPr lIns="0"/>
          <a:lstStyle>
            <a:lvl1pPr algn="ctr">
              <a:defRPr b="1">
                <a:solidFill>
                  <a:schemeClr val="bg1"/>
                </a:solidFill>
              </a:defRPr>
            </a:lvl1pPr>
            <a:lvl2pPr>
              <a:defRPr b="0">
                <a:solidFill>
                  <a:schemeClr val="tx1">
                    <a:lumMod val="75000"/>
                  </a:schemeClr>
                </a:solidFill>
              </a:defRPr>
            </a:lvl2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  <p:sp>
        <p:nvSpPr>
          <p:cNvPr id="40" name="Picture Placeholder 6">
            <a:extLst>
              <a:ext uri="{FF2B5EF4-FFF2-40B4-BE49-F238E27FC236}">
                <a16:creationId xmlns:a16="http://schemas.microsoft.com/office/drawing/2014/main" id="{FD96F399-964D-594B-6904-A6BE76A4520A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177942" y="1642259"/>
            <a:ext cx="2769182" cy="1901041"/>
          </a:xfrm>
          <a:prstGeom prst="roundRect">
            <a:avLst>
              <a:gd name="adj" fmla="val 0"/>
            </a:avLst>
          </a:prstGeom>
          <a:solidFill>
            <a:schemeClr val="bg2"/>
          </a:solidFill>
        </p:spPr>
        <p:txBody>
          <a:bodyPr/>
          <a:lstStyle>
            <a:lvl1pPr marL="91440">
              <a:spcAft>
                <a:spcPts val="600"/>
              </a:spcAft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  <p:sp>
        <p:nvSpPr>
          <p:cNvPr id="41" name="Round Same-side Corner of Rectangle 8">
            <a:extLst>
              <a:ext uri="{FF2B5EF4-FFF2-40B4-BE49-F238E27FC236}">
                <a16:creationId xmlns:a16="http://schemas.microsoft.com/office/drawing/2014/main" id="{9AB9A0CE-383D-212E-C3FE-FA936DACC725}"/>
              </a:ext>
            </a:extLst>
          </p:cNvPr>
          <p:cNvSpPr/>
          <p:nvPr userDrawn="1"/>
        </p:nvSpPr>
        <p:spPr>
          <a:xfrm>
            <a:off x="6182602" y="1169812"/>
            <a:ext cx="2769182" cy="481239"/>
          </a:xfrm>
          <a:prstGeom prst="round2Same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1">
              <a:solidFill>
                <a:schemeClr val="bg1"/>
              </a:solidFill>
            </a:endParaRPr>
          </a:p>
        </p:txBody>
      </p:sp>
      <p:sp>
        <p:nvSpPr>
          <p:cNvPr id="42" name="Text Placeholder 7">
            <a:extLst>
              <a:ext uri="{FF2B5EF4-FFF2-40B4-BE49-F238E27FC236}">
                <a16:creationId xmlns:a16="http://schemas.microsoft.com/office/drawing/2014/main" id="{9A3FDE4D-D794-FF29-A2C0-2A58E13AEFC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182602" y="1283874"/>
            <a:ext cx="2769182" cy="338775"/>
          </a:xfrm>
          <a:prstGeom prst="rect">
            <a:avLst/>
          </a:prstGeom>
        </p:spPr>
        <p:txBody>
          <a:bodyPr lIns="0"/>
          <a:lstStyle>
            <a:lvl1pPr algn="ctr">
              <a:defRPr b="1">
                <a:solidFill>
                  <a:schemeClr val="bg1"/>
                </a:solidFill>
              </a:defRPr>
            </a:lvl1pPr>
            <a:lvl2pPr>
              <a:defRPr b="0">
                <a:solidFill>
                  <a:schemeClr val="tx1">
                    <a:lumMod val="75000"/>
                  </a:schemeClr>
                </a:solidFill>
              </a:defRPr>
            </a:lvl2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  <p:sp>
        <p:nvSpPr>
          <p:cNvPr id="43" name="Picture Placeholder 6">
            <a:extLst>
              <a:ext uri="{FF2B5EF4-FFF2-40B4-BE49-F238E27FC236}">
                <a16:creationId xmlns:a16="http://schemas.microsoft.com/office/drawing/2014/main" id="{AE18339C-9A07-70C5-6BEB-0F745F35A0E9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065076" y="1642259"/>
            <a:ext cx="2769182" cy="1901041"/>
          </a:xfrm>
          <a:prstGeom prst="roundRect">
            <a:avLst>
              <a:gd name="adj" fmla="val 0"/>
            </a:avLst>
          </a:prstGeom>
          <a:solidFill>
            <a:schemeClr val="bg2"/>
          </a:solidFill>
        </p:spPr>
        <p:txBody>
          <a:bodyPr/>
          <a:lstStyle>
            <a:lvl1pPr marL="91440">
              <a:spcAft>
                <a:spcPts val="600"/>
              </a:spcAft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  <p:sp>
        <p:nvSpPr>
          <p:cNvPr id="44" name="Round Same-side Corner of Rectangle 8">
            <a:extLst>
              <a:ext uri="{FF2B5EF4-FFF2-40B4-BE49-F238E27FC236}">
                <a16:creationId xmlns:a16="http://schemas.microsoft.com/office/drawing/2014/main" id="{5B690FFC-76DC-0BE6-ECB7-4252860EB033}"/>
              </a:ext>
            </a:extLst>
          </p:cNvPr>
          <p:cNvSpPr/>
          <p:nvPr userDrawn="1"/>
        </p:nvSpPr>
        <p:spPr>
          <a:xfrm>
            <a:off x="9065076" y="1169812"/>
            <a:ext cx="2769182" cy="481239"/>
          </a:xfrm>
          <a:prstGeom prst="round2Same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1">
              <a:solidFill>
                <a:schemeClr val="bg1"/>
              </a:solidFill>
            </a:endParaRPr>
          </a:p>
        </p:txBody>
      </p:sp>
      <p:sp>
        <p:nvSpPr>
          <p:cNvPr id="45" name="Text Placeholder 7">
            <a:extLst>
              <a:ext uri="{FF2B5EF4-FFF2-40B4-BE49-F238E27FC236}">
                <a16:creationId xmlns:a16="http://schemas.microsoft.com/office/drawing/2014/main" id="{0FE648AC-C3CB-5A8D-7A78-0D0BFEE722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065076" y="1283874"/>
            <a:ext cx="2769182" cy="338775"/>
          </a:xfrm>
          <a:prstGeom prst="rect">
            <a:avLst/>
          </a:prstGeom>
        </p:spPr>
        <p:txBody>
          <a:bodyPr lIns="0"/>
          <a:lstStyle>
            <a:lvl1pPr algn="ctr">
              <a:defRPr b="1">
                <a:solidFill>
                  <a:schemeClr val="bg1"/>
                </a:solidFill>
              </a:defRPr>
            </a:lvl1pPr>
            <a:lvl2pPr>
              <a:defRPr b="0">
                <a:solidFill>
                  <a:schemeClr val="tx1">
                    <a:lumMod val="75000"/>
                  </a:schemeClr>
                </a:solidFill>
              </a:defRPr>
            </a:lvl2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  <p:sp>
        <p:nvSpPr>
          <p:cNvPr id="63" name="Picture Placeholder 6">
            <a:extLst>
              <a:ext uri="{FF2B5EF4-FFF2-40B4-BE49-F238E27FC236}">
                <a16:creationId xmlns:a16="http://schemas.microsoft.com/office/drawing/2014/main" id="{2501297B-43A5-6BA2-8A0F-CC702F08CB42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03676" y="4205845"/>
            <a:ext cx="2769182" cy="1901041"/>
          </a:xfrm>
          <a:prstGeom prst="roundRect">
            <a:avLst>
              <a:gd name="adj" fmla="val 0"/>
            </a:avLst>
          </a:prstGeom>
          <a:solidFill>
            <a:schemeClr val="bg2"/>
          </a:solidFill>
        </p:spPr>
        <p:txBody>
          <a:bodyPr/>
          <a:lstStyle>
            <a:lvl1pPr marL="91440">
              <a:spcAft>
                <a:spcPts val="600"/>
              </a:spcAft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  <p:sp>
        <p:nvSpPr>
          <p:cNvPr id="64" name="Round Same-side Corner of Rectangle 8">
            <a:extLst>
              <a:ext uri="{FF2B5EF4-FFF2-40B4-BE49-F238E27FC236}">
                <a16:creationId xmlns:a16="http://schemas.microsoft.com/office/drawing/2014/main" id="{8872303D-16AB-3ED5-CC20-55AB96E14D20}"/>
              </a:ext>
            </a:extLst>
          </p:cNvPr>
          <p:cNvSpPr/>
          <p:nvPr userDrawn="1"/>
        </p:nvSpPr>
        <p:spPr>
          <a:xfrm>
            <a:off x="403676" y="3733398"/>
            <a:ext cx="2769182" cy="481239"/>
          </a:xfrm>
          <a:prstGeom prst="round2Same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1">
              <a:solidFill>
                <a:schemeClr val="bg1"/>
              </a:solidFill>
            </a:endParaRPr>
          </a:p>
        </p:txBody>
      </p:sp>
      <p:sp>
        <p:nvSpPr>
          <p:cNvPr id="65" name="Text Placeholder 7">
            <a:extLst>
              <a:ext uri="{FF2B5EF4-FFF2-40B4-BE49-F238E27FC236}">
                <a16:creationId xmlns:a16="http://schemas.microsoft.com/office/drawing/2014/main" id="{0BF3994E-0E5C-B73F-5874-4A0475879B2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03676" y="3847460"/>
            <a:ext cx="2769182" cy="338775"/>
          </a:xfrm>
          <a:prstGeom prst="rect">
            <a:avLst/>
          </a:prstGeom>
        </p:spPr>
        <p:txBody>
          <a:bodyPr lIns="0"/>
          <a:lstStyle>
            <a:lvl1pPr algn="ctr">
              <a:defRPr b="1">
                <a:solidFill>
                  <a:schemeClr val="bg1"/>
                </a:solidFill>
              </a:defRPr>
            </a:lvl1pPr>
            <a:lvl2pPr>
              <a:defRPr b="0">
                <a:solidFill>
                  <a:schemeClr val="tx1">
                    <a:lumMod val="75000"/>
                  </a:schemeClr>
                </a:solidFill>
              </a:defRPr>
            </a:lvl2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  <p:sp>
        <p:nvSpPr>
          <p:cNvPr id="66" name="Picture Placeholder 6">
            <a:extLst>
              <a:ext uri="{FF2B5EF4-FFF2-40B4-BE49-F238E27FC236}">
                <a16:creationId xmlns:a16="http://schemas.microsoft.com/office/drawing/2014/main" id="{DDCCC548-2E5A-FC3B-6428-6059302FC0E0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3290809" y="4205845"/>
            <a:ext cx="2769182" cy="1901041"/>
          </a:xfrm>
          <a:prstGeom prst="roundRect">
            <a:avLst>
              <a:gd name="adj" fmla="val 0"/>
            </a:avLst>
          </a:prstGeom>
          <a:solidFill>
            <a:schemeClr val="bg2"/>
          </a:solidFill>
        </p:spPr>
        <p:txBody>
          <a:bodyPr/>
          <a:lstStyle>
            <a:lvl1pPr marL="91440">
              <a:spcAft>
                <a:spcPts val="600"/>
              </a:spcAft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  <p:sp>
        <p:nvSpPr>
          <p:cNvPr id="67" name="Round Same-side Corner of Rectangle 8">
            <a:extLst>
              <a:ext uri="{FF2B5EF4-FFF2-40B4-BE49-F238E27FC236}">
                <a16:creationId xmlns:a16="http://schemas.microsoft.com/office/drawing/2014/main" id="{5259074D-420D-8C90-E878-5974E5D61959}"/>
              </a:ext>
            </a:extLst>
          </p:cNvPr>
          <p:cNvSpPr/>
          <p:nvPr userDrawn="1"/>
        </p:nvSpPr>
        <p:spPr>
          <a:xfrm>
            <a:off x="3290809" y="3733398"/>
            <a:ext cx="2769182" cy="481239"/>
          </a:xfrm>
          <a:prstGeom prst="round2Same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1">
              <a:solidFill>
                <a:schemeClr val="bg1"/>
              </a:solidFill>
            </a:endParaRPr>
          </a:p>
        </p:txBody>
      </p:sp>
      <p:sp>
        <p:nvSpPr>
          <p:cNvPr id="68" name="Text Placeholder 7">
            <a:extLst>
              <a:ext uri="{FF2B5EF4-FFF2-40B4-BE49-F238E27FC236}">
                <a16:creationId xmlns:a16="http://schemas.microsoft.com/office/drawing/2014/main" id="{FD3EBDEC-E647-5F33-F2BF-5A59B250520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292287" y="3847460"/>
            <a:ext cx="2769182" cy="338775"/>
          </a:xfrm>
          <a:prstGeom prst="rect">
            <a:avLst/>
          </a:prstGeom>
        </p:spPr>
        <p:txBody>
          <a:bodyPr lIns="0"/>
          <a:lstStyle>
            <a:lvl1pPr algn="ctr">
              <a:defRPr b="1">
                <a:solidFill>
                  <a:schemeClr val="bg1"/>
                </a:solidFill>
              </a:defRPr>
            </a:lvl1pPr>
            <a:lvl2pPr>
              <a:defRPr b="0">
                <a:solidFill>
                  <a:schemeClr val="tx1">
                    <a:lumMod val="75000"/>
                  </a:schemeClr>
                </a:solidFill>
              </a:defRPr>
            </a:lvl2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  <p:sp>
        <p:nvSpPr>
          <p:cNvPr id="69" name="Picture Placeholder 6">
            <a:extLst>
              <a:ext uri="{FF2B5EF4-FFF2-40B4-BE49-F238E27FC236}">
                <a16:creationId xmlns:a16="http://schemas.microsoft.com/office/drawing/2014/main" id="{741886D6-E628-7476-078D-BB3EC0F90C64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6177942" y="4205845"/>
            <a:ext cx="2769182" cy="1901041"/>
          </a:xfrm>
          <a:prstGeom prst="roundRect">
            <a:avLst>
              <a:gd name="adj" fmla="val 0"/>
            </a:avLst>
          </a:prstGeom>
          <a:solidFill>
            <a:schemeClr val="bg2"/>
          </a:solidFill>
        </p:spPr>
        <p:txBody>
          <a:bodyPr/>
          <a:lstStyle>
            <a:lvl1pPr marL="91440">
              <a:spcAft>
                <a:spcPts val="600"/>
              </a:spcAft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  <p:sp>
        <p:nvSpPr>
          <p:cNvPr id="70" name="Round Same-side Corner of Rectangle 8">
            <a:extLst>
              <a:ext uri="{FF2B5EF4-FFF2-40B4-BE49-F238E27FC236}">
                <a16:creationId xmlns:a16="http://schemas.microsoft.com/office/drawing/2014/main" id="{C2D3F470-8C12-3AB5-8873-58C43C0AA214}"/>
              </a:ext>
            </a:extLst>
          </p:cNvPr>
          <p:cNvSpPr/>
          <p:nvPr userDrawn="1"/>
        </p:nvSpPr>
        <p:spPr>
          <a:xfrm>
            <a:off x="6182602" y="3733398"/>
            <a:ext cx="2769182" cy="481239"/>
          </a:xfrm>
          <a:prstGeom prst="round2Same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1">
              <a:solidFill>
                <a:schemeClr val="bg1"/>
              </a:solidFill>
            </a:endParaRPr>
          </a:p>
        </p:txBody>
      </p:sp>
      <p:sp>
        <p:nvSpPr>
          <p:cNvPr id="71" name="Text Placeholder 7">
            <a:extLst>
              <a:ext uri="{FF2B5EF4-FFF2-40B4-BE49-F238E27FC236}">
                <a16:creationId xmlns:a16="http://schemas.microsoft.com/office/drawing/2014/main" id="{D8D4C6AD-C9B3-5F08-BAB5-1368C4FC5C6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182602" y="3847460"/>
            <a:ext cx="2769182" cy="338775"/>
          </a:xfrm>
          <a:prstGeom prst="rect">
            <a:avLst/>
          </a:prstGeom>
        </p:spPr>
        <p:txBody>
          <a:bodyPr lIns="0"/>
          <a:lstStyle>
            <a:lvl1pPr algn="ctr">
              <a:defRPr b="1">
                <a:solidFill>
                  <a:schemeClr val="bg1"/>
                </a:solidFill>
              </a:defRPr>
            </a:lvl1pPr>
            <a:lvl2pPr>
              <a:defRPr b="0">
                <a:solidFill>
                  <a:schemeClr val="tx1">
                    <a:lumMod val="75000"/>
                  </a:schemeClr>
                </a:solidFill>
              </a:defRPr>
            </a:lvl2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  <p:sp>
        <p:nvSpPr>
          <p:cNvPr id="72" name="Picture Placeholder 6">
            <a:extLst>
              <a:ext uri="{FF2B5EF4-FFF2-40B4-BE49-F238E27FC236}">
                <a16:creationId xmlns:a16="http://schemas.microsoft.com/office/drawing/2014/main" id="{00EFAA10-2590-47AD-0383-988C691EE8BC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9065076" y="4205845"/>
            <a:ext cx="2769182" cy="1901041"/>
          </a:xfrm>
          <a:prstGeom prst="roundRect">
            <a:avLst>
              <a:gd name="adj" fmla="val 0"/>
            </a:avLst>
          </a:prstGeom>
          <a:solidFill>
            <a:schemeClr val="bg2"/>
          </a:solidFill>
        </p:spPr>
        <p:txBody>
          <a:bodyPr/>
          <a:lstStyle>
            <a:lvl1pPr marL="91440">
              <a:spcAft>
                <a:spcPts val="600"/>
              </a:spcAft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  <p:sp>
        <p:nvSpPr>
          <p:cNvPr id="73" name="Round Same-side Corner of Rectangle 8">
            <a:extLst>
              <a:ext uri="{FF2B5EF4-FFF2-40B4-BE49-F238E27FC236}">
                <a16:creationId xmlns:a16="http://schemas.microsoft.com/office/drawing/2014/main" id="{DBE5E7B3-F22F-8AED-85C1-30999BA70027}"/>
              </a:ext>
            </a:extLst>
          </p:cNvPr>
          <p:cNvSpPr/>
          <p:nvPr userDrawn="1"/>
        </p:nvSpPr>
        <p:spPr>
          <a:xfrm>
            <a:off x="9065076" y="3733398"/>
            <a:ext cx="2769182" cy="481239"/>
          </a:xfrm>
          <a:prstGeom prst="round2Same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1">
              <a:solidFill>
                <a:schemeClr val="bg1"/>
              </a:solidFill>
            </a:endParaRPr>
          </a:p>
        </p:txBody>
      </p:sp>
      <p:sp>
        <p:nvSpPr>
          <p:cNvPr id="74" name="Text Placeholder 7">
            <a:extLst>
              <a:ext uri="{FF2B5EF4-FFF2-40B4-BE49-F238E27FC236}">
                <a16:creationId xmlns:a16="http://schemas.microsoft.com/office/drawing/2014/main" id="{D4979B5F-947C-65A7-AE51-DCF82104A6D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065076" y="3847460"/>
            <a:ext cx="2769182" cy="338775"/>
          </a:xfrm>
          <a:prstGeom prst="rect">
            <a:avLst/>
          </a:prstGeom>
        </p:spPr>
        <p:txBody>
          <a:bodyPr lIns="0"/>
          <a:lstStyle>
            <a:lvl1pPr algn="ctr">
              <a:defRPr b="1">
                <a:solidFill>
                  <a:schemeClr val="bg1"/>
                </a:solidFill>
              </a:defRPr>
            </a:lvl1pPr>
            <a:lvl2pPr>
              <a:defRPr b="0">
                <a:solidFill>
                  <a:schemeClr val="tx1">
                    <a:lumMod val="75000"/>
                  </a:schemeClr>
                </a:solidFill>
              </a:defRPr>
            </a:lvl2pPr>
          </a:lstStyle>
          <a:p>
            <a:pPr lvl="0"/>
            <a:r>
              <a:rPr lang="en-GB"/>
              <a:t>Haga </a:t>
            </a:r>
            <a:r>
              <a:rPr lang="en-GB" err="1"/>
              <a:t>clic</a:t>
            </a:r>
            <a:r>
              <a:rPr lang="en-GB"/>
              <a:t> para </a:t>
            </a:r>
            <a:r>
              <a:rPr lang="en-GB" err="1"/>
              <a:t>modificar</a:t>
            </a:r>
            <a:r>
              <a:rPr lang="en-GB"/>
              <a:t> </a:t>
            </a:r>
            <a:r>
              <a:rPr lang="en-GB" err="1"/>
              <a:t>el</a:t>
            </a:r>
            <a:r>
              <a:rPr lang="en-GB"/>
              <a:t> </a:t>
            </a:r>
            <a:r>
              <a:rPr lang="en-GB" err="1"/>
              <a:t>texto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9144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dex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5">
            <a:extLst>
              <a:ext uri="{FF2B5EF4-FFF2-40B4-BE49-F238E27FC236}">
                <a16:creationId xmlns:a16="http://schemas.microsoft.com/office/drawing/2014/main" id="{A54E4582-9868-07D4-A0CE-3D61CA9982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8651" y="372392"/>
            <a:ext cx="10108982" cy="1027784"/>
          </a:xfrm>
          <a:prstGeom prst="rect">
            <a:avLst/>
          </a:prstGeom>
        </p:spPr>
        <p:txBody>
          <a:bodyPr lIns="0" anchor="t" anchorCtr="0">
            <a:noAutofit/>
          </a:bodyPr>
          <a:lstStyle>
            <a:lvl1pPr>
              <a:lnSpc>
                <a:spcPts val="5999"/>
              </a:lnSpc>
              <a:defRPr sz="5999" b="0" spc="-150">
                <a:solidFill>
                  <a:schemeClr val="accent1"/>
                </a:solidFill>
              </a:defRPr>
            </a:lvl1pPr>
          </a:lstStyle>
          <a:p>
            <a:r>
              <a:rPr lang="es-ES"/>
              <a:t>Índice</a:t>
            </a:r>
            <a:endParaRPr lang="en-GB"/>
          </a:p>
        </p:txBody>
      </p:sp>
      <p:sp>
        <p:nvSpPr>
          <p:cNvPr id="54" name="Text Placeholder 5">
            <a:extLst>
              <a:ext uri="{FF2B5EF4-FFF2-40B4-BE49-F238E27FC236}">
                <a16:creationId xmlns:a16="http://schemas.microsoft.com/office/drawing/2014/main" id="{0514C4D0-A3CA-BD39-F9A4-F21EFFBA2B0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06828" y="1738841"/>
            <a:ext cx="10108982" cy="4492625"/>
          </a:xfrm>
          <a:prstGeom prst="rect">
            <a:avLst/>
          </a:prstGeom>
        </p:spPr>
        <p:txBody>
          <a:bodyPr lIns="0">
            <a:noAutofit/>
          </a:bodyPr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Tx/>
              <a:buBlip>
                <a:blip r:embed="rId2"/>
              </a:buBlip>
              <a:defRPr sz="2800" b="0" i="0">
                <a:solidFill>
                  <a:schemeClr val="accent3"/>
                </a:solidFill>
                <a:latin typeface="IberPangea Text" panose="020B0504000000000000" pitchFamily="34" charset="0"/>
                <a:ea typeface="IberPangea Text" panose="020B0504000000000000" pitchFamily="34" charset="0"/>
                <a:cs typeface="IberPangea Text" panose="020B0504000000000000" pitchFamily="34" charset="0"/>
              </a:defRPr>
            </a:lvl1pPr>
            <a:lvl2pPr>
              <a:defRPr sz="1300" b="0" i="0">
                <a:solidFill>
                  <a:schemeClr val="tx2"/>
                </a:solidFill>
                <a:latin typeface="IberPangea Text" panose="020B0504000000000000" pitchFamily="34" charset="0"/>
                <a:ea typeface="IberPangea Text" panose="020B0504000000000000" pitchFamily="34" charset="0"/>
                <a:cs typeface="IberPangea Text" panose="020B0504000000000000" pitchFamily="34" charset="0"/>
              </a:defRPr>
            </a:lvl2pPr>
            <a:lvl3pPr>
              <a:defRPr sz="1300" b="0" i="0">
                <a:solidFill>
                  <a:schemeClr val="tx2"/>
                </a:solidFill>
                <a:latin typeface="IberPangea Text" panose="020B0504000000000000" pitchFamily="34" charset="0"/>
                <a:ea typeface="IberPangea Text" panose="020B0504000000000000" pitchFamily="34" charset="0"/>
                <a:cs typeface="IberPangea Text" panose="020B0504000000000000" pitchFamily="34" charset="0"/>
              </a:defRPr>
            </a:lvl3pPr>
            <a:lvl4pPr>
              <a:defRPr sz="1300" b="0" i="0">
                <a:solidFill>
                  <a:schemeClr val="tx2"/>
                </a:solidFill>
                <a:latin typeface="IberPangea Text" panose="020B0504000000000000" pitchFamily="34" charset="0"/>
                <a:ea typeface="IberPangea Text" panose="020B0504000000000000" pitchFamily="34" charset="0"/>
                <a:cs typeface="IberPangea Text" panose="020B0504000000000000" pitchFamily="34" charset="0"/>
              </a:defRPr>
            </a:lvl4pPr>
            <a:lvl5pPr>
              <a:lnSpc>
                <a:spcPct val="100000"/>
              </a:lnSpc>
              <a:defRPr sz="1300" b="0" i="0">
                <a:solidFill>
                  <a:schemeClr val="tx2"/>
                </a:solidFill>
                <a:latin typeface="IberPangea Text" panose="020B0504000000000000" pitchFamily="34" charset="0"/>
                <a:ea typeface="IberPangea Text" panose="020B0504000000000000" pitchFamily="34" charset="0"/>
                <a:cs typeface="IberPangea Text" panose="020B0504000000000000" pitchFamily="34" charset="0"/>
              </a:defRPr>
            </a:lvl5pPr>
          </a:lstStyle>
          <a:p>
            <a:pPr lvl="0"/>
            <a:r>
              <a:rPr lang="es-ES"/>
              <a:t>Titular índice</a:t>
            </a:r>
          </a:p>
          <a:p>
            <a:pPr lvl="0"/>
            <a:r>
              <a:rPr lang="es-ES"/>
              <a:t>Titular índice</a:t>
            </a:r>
          </a:p>
          <a:p>
            <a:pPr lvl="0"/>
            <a:r>
              <a:rPr lang="es-ES"/>
              <a:t>Titular índice</a:t>
            </a:r>
          </a:p>
          <a:p>
            <a:pPr lvl="0"/>
            <a:r>
              <a:rPr lang="es-ES"/>
              <a:t>Titular índice</a:t>
            </a:r>
          </a:p>
          <a:p>
            <a:pPr lvl="0"/>
            <a:endParaRPr lang="es-ES"/>
          </a:p>
          <a:p>
            <a:pPr lvl="0"/>
            <a:endParaRPr lang="es-ES"/>
          </a:p>
        </p:txBody>
      </p:sp>
      <p:sp>
        <p:nvSpPr>
          <p:cNvPr id="55" name="CuadroTexto 5">
            <a:extLst>
              <a:ext uri="{FF2B5EF4-FFF2-40B4-BE49-F238E27FC236}">
                <a16:creationId xmlns:a16="http://schemas.microsoft.com/office/drawing/2014/main" id="{AC91BC97-9F56-ACB5-4CBA-9FD1F65DAEAB}"/>
              </a:ext>
            </a:extLst>
          </p:cNvPr>
          <p:cNvSpPr txBox="1"/>
          <p:nvPr userDrawn="1"/>
        </p:nvSpPr>
        <p:spPr>
          <a:xfrm>
            <a:off x="556627" y="5964537"/>
            <a:ext cx="45719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GB" sz="1000" err="1">
              <a:solidFill>
                <a:schemeClr val="accent4"/>
              </a:solidFill>
              <a:latin typeface="IberPangea Text Light" panose="020B0404000000000000" pitchFamily="34" charset="0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</p:txBody>
      </p:sp>
      <p:grpSp>
        <p:nvGrpSpPr>
          <p:cNvPr id="31" name="Grupo 30">
            <a:extLst>
              <a:ext uri="{FF2B5EF4-FFF2-40B4-BE49-F238E27FC236}">
                <a16:creationId xmlns:a16="http://schemas.microsoft.com/office/drawing/2014/main" id="{4838DD66-8AEC-9F0A-B654-2E2291E2EA63}"/>
              </a:ext>
            </a:extLst>
          </p:cNvPr>
          <p:cNvGrpSpPr/>
          <p:nvPr userDrawn="1"/>
        </p:nvGrpSpPr>
        <p:grpSpPr>
          <a:xfrm>
            <a:off x="10672419" y="289706"/>
            <a:ext cx="1121024" cy="658229"/>
            <a:chOff x="8336629" y="4518109"/>
            <a:chExt cx="5193114" cy="3049227"/>
          </a:xfrm>
        </p:grpSpPr>
        <p:grpSp>
          <p:nvGrpSpPr>
            <p:cNvPr id="36" name="Gráfico 12">
              <a:extLst>
                <a:ext uri="{FF2B5EF4-FFF2-40B4-BE49-F238E27FC236}">
                  <a16:creationId xmlns:a16="http://schemas.microsoft.com/office/drawing/2014/main" id="{C7ECF0B1-5181-111A-2E93-5CCCE25C0862}"/>
                </a:ext>
              </a:extLst>
            </p:cNvPr>
            <p:cNvGrpSpPr/>
            <p:nvPr/>
          </p:nvGrpSpPr>
          <p:grpSpPr>
            <a:xfrm>
              <a:off x="8336629" y="4518109"/>
              <a:ext cx="5193114" cy="1989158"/>
              <a:chOff x="8336629" y="4518109"/>
              <a:chExt cx="5193114" cy="1989158"/>
            </a:xfrm>
          </p:grpSpPr>
          <p:sp>
            <p:nvSpPr>
              <p:cNvPr id="57" name="Forma libre 56">
                <a:extLst>
                  <a:ext uri="{FF2B5EF4-FFF2-40B4-BE49-F238E27FC236}">
                    <a16:creationId xmlns:a16="http://schemas.microsoft.com/office/drawing/2014/main" id="{6CBCA52B-D021-DBDA-D63F-BCC0E667DA6B}"/>
                  </a:ext>
                </a:extLst>
              </p:cNvPr>
              <p:cNvSpPr/>
              <p:nvPr/>
            </p:nvSpPr>
            <p:spPr>
              <a:xfrm>
                <a:off x="10235109" y="4639013"/>
                <a:ext cx="1689777" cy="1868254"/>
              </a:xfrm>
              <a:custGeom>
                <a:avLst/>
                <a:gdLst>
                  <a:gd name="connsiteX0" fmla="*/ 1241425 w 1689777"/>
                  <a:gd name="connsiteY0" fmla="*/ 115866 h 1868254"/>
                  <a:gd name="connsiteX1" fmla="*/ 763566 w 1689777"/>
                  <a:gd name="connsiteY1" fmla="*/ 0 h 1868254"/>
                  <a:gd name="connsiteX2" fmla="*/ 0 w 1689777"/>
                  <a:gd name="connsiteY2" fmla="*/ 0 h 1868254"/>
                  <a:gd name="connsiteX3" fmla="*/ 0 w 1689777"/>
                  <a:gd name="connsiteY3" fmla="*/ 1868255 h 1868254"/>
                  <a:gd name="connsiteX4" fmla="*/ 763566 w 1689777"/>
                  <a:gd name="connsiteY4" fmla="*/ 1868255 h 1868254"/>
                  <a:gd name="connsiteX5" fmla="*/ 1241425 w 1689777"/>
                  <a:gd name="connsiteY5" fmla="*/ 1752388 h 1868254"/>
                  <a:gd name="connsiteX6" fmla="*/ 1569593 w 1689777"/>
                  <a:gd name="connsiteY6" fmla="*/ 1425660 h 1868254"/>
                  <a:gd name="connsiteX7" fmla="*/ 1689778 w 1689777"/>
                  <a:gd name="connsiteY7" fmla="*/ 934847 h 1868254"/>
                  <a:gd name="connsiteX8" fmla="*/ 1569593 w 1689777"/>
                  <a:gd name="connsiteY8" fmla="*/ 442595 h 1868254"/>
                  <a:gd name="connsiteX9" fmla="*/ 1241425 w 1689777"/>
                  <a:gd name="connsiteY9" fmla="*/ 117306 h 1868254"/>
                  <a:gd name="connsiteX10" fmla="*/ 1241425 w 1689777"/>
                  <a:gd name="connsiteY10" fmla="*/ 117306 h 1868254"/>
                  <a:gd name="connsiteX11" fmla="*/ 1196086 w 1689777"/>
                  <a:gd name="connsiteY11" fmla="*/ 1234228 h 1868254"/>
                  <a:gd name="connsiteX12" fmla="*/ 1025525 w 1689777"/>
                  <a:gd name="connsiteY12" fmla="*/ 1430697 h 1868254"/>
                  <a:gd name="connsiteX13" fmla="*/ 736939 w 1689777"/>
                  <a:gd name="connsiteY13" fmla="*/ 1499785 h 1868254"/>
                  <a:gd name="connsiteX14" fmla="*/ 419566 w 1689777"/>
                  <a:gd name="connsiteY14" fmla="*/ 1499785 h 1868254"/>
                  <a:gd name="connsiteX15" fmla="*/ 419566 w 1689777"/>
                  <a:gd name="connsiteY15" fmla="*/ 367750 h 1868254"/>
                  <a:gd name="connsiteX16" fmla="*/ 736939 w 1689777"/>
                  <a:gd name="connsiteY16" fmla="*/ 367750 h 1868254"/>
                  <a:gd name="connsiteX17" fmla="*/ 1025525 w 1689777"/>
                  <a:gd name="connsiteY17" fmla="*/ 436838 h 1868254"/>
                  <a:gd name="connsiteX18" fmla="*/ 1196086 w 1689777"/>
                  <a:gd name="connsiteY18" fmla="*/ 633307 h 1868254"/>
                  <a:gd name="connsiteX19" fmla="*/ 1252220 w 1689777"/>
                  <a:gd name="connsiteY19" fmla="*/ 933408 h 1868254"/>
                  <a:gd name="connsiteX20" fmla="*/ 1196086 w 1689777"/>
                  <a:gd name="connsiteY20" fmla="*/ 1233509 h 1868254"/>
                  <a:gd name="connsiteX21" fmla="*/ 1196086 w 1689777"/>
                  <a:gd name="connsiteY21" fmla="*/ 123350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689777" h="1868254">
                    <a:moveTo>
                      <a:pt x="1241425" y="115866"/>
                    </a:moveTo>
                    <a:cubicBezTo>
                      <a:pt x="1102529" y="38142"/>
                      <a:pt x="943483" y="0"/>
                      <a:pt x="763566" y="0"/>
                    </a:cubicBezTo>
                    <a:lnTo>
                      <a:pt x="0" y="0"/>
                    </a:lnTo>
                    <a:lnTo>
                      <a:pt x="0" y="1868255"/>
                    </a:lnTo>
                    <a:lnTo>
                      <a:pt x="763566" y="1868255"/>
                    </a:lnTo>
                    <a:cubicBezTo>
                      <a:pt x="943483" y="1868255"/>
                      <a:pt x="1102529" y="1829393"/>
                      <a:pt x="1241425" y="1752388"/>
                    </a:cubicBezTo>
                    <a:cubicBezTo>
                      <a:pt x="1380321" y="1674664"/>
                      <a:pt x="1489710" y="1565995"/>
                      <a:pt x="1569593" y="1425660"/>
                    </a:cubicBezTo>
                    <a:cubicBezTo>
                      <a:pt x="1649476" y="1285325"/>
                      <a:pt x="1689778" y="1121241"/>
                      <a:pt x="1689778" y="934847"/>
                    </a:cubicBezTo>
                    <a:cubicBezTo>
                      <a:pt x="1689778" y="748453"/>
                      <a:pt x="1649476" y="582210"/>
                      <a:pt x="1569593" y="442595"/>
                    </a:cubicBezTo>
                    <a:cubicBezTo>
                      <a:pt x="1489710" y="302980"/>
                      <a:pt x="1380321" y="194310"/>
                      <a:pt x="1241425" y="117306"/>
                    </a:cubicBezTo>
                    <a:lnTo>
                      <a:pt x="1241425" y="117306"/>
                    </a:lnTo>
                    <a:close/>
                    <a:moveTo>
                      <a:pt x="1196086" y="1234228"/>
                    </a:moveTo>
                    <a:cubicBezTo>
                      <a:pt x="1158664" y="1319149"/>
                      <a:pt x="1101810" y="1383919"/>
                      <a:pt x="1025525" y="1430697"/>
                    </a:cubicBezTo>
                    <a:cubicBezTo>
                      <a:pt x="949240" y="1476756"/>
                      <a:pt x="852805" y="1499785"/>
                      <a:pt x="736939" y="1499785"/>
                    </a:cubicBezTo>
                    <a:lnTo>
                      <a:pt x="419566" y="1499785"/>
                    </a:lnTo>
                    <a:lnTo>
                      <a:pt x="419566" y="367750"/>
                    </a:lnTo>
                    <a:lnTo>
                      <a:pt x="736939" y="367750"/>
                    </a:lnTo>
                    <a:cubicBezTo>
                      <a:pt x="852805" y="367750"/>
                      <a:pt x="948521" y="390779"/>
                      <a:pt x="1025525" y="436838"/>
                    </a:cubicBezTo>
                    <a:cubicBezTo>
                      <a:pt x="1101810" y="482896"/>
                      <a:pt x="1158664" y="548386"/>
                      <a:pt x="1196086" y="633307"/>
                    </a:cubicBezTo>
                    <a:cubicBezTo>
                      <a:pt x="1233509" y="718227"/>
                      <a:pt x="1252220" y="818261"/>
                      <a:pt x="1252220" y="933408"/>
                    </a:cubicBezTo>
                    <a:cubicBezTo>
                      <a:pt x="1252220" y="1048554"/>
                      <a:pt x="1233509" y="1149308"/>
                      <a:pt x="1196086" y="1233509"/>
                    </a:cubicBezTo>
                    <a:lnTo>
                      <a:pt x="1196086" y="1233509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58" name="Forma libre 57">
                <a:extLst>
                  <a:ext uri="{FF2B5EF4-FFF2-40B4-BE49-F238E27FC236}">
                    <a16:creationId xmlns:a16="http://schemas.microsoft.com/office/drawing/2014/main" id="{C1DC7E4E-D58E-EE65-D285-865A5A5A14EF}"/>
                  </a:ext>
                </a:extLst>
              </p:cNvPr>
              <p:cNvSpPr/>
              <p:nvPr/>
            </p:nvSpPr>
            <p:spPr>
              <a:xfrm>
                <a:off x="12200519" y="4639013"/>
                <a:ext cx="1329224" cy="1868254"/>
              </a:xfrm>
              <a:custGeom>
                <a:avLst/>
                <a:gdLst>
                  <a:gd name="connsiteX0" fmla="*/ 1329224 w 1329224"/>
                  <a:gd name="connsiteY0" fmla="*/ 368469 h 1868254"/>
                  <a:gd name="connsiteX1" fmla="*/ 1329224 w 1329224"/>
                  <a:gd name="connsiteY1" fmla="*/ 0 h 1868254"/>
                  <a:gd name="connsiteX2" fmla="*/ 419566 w 1329224"/>
                  <a:gd name="connsiteY2" fmla="*/ 0 h 1868254"/>
                  <a:gd name="connsiteX3" fmla="*/ 176318 w 1329224"/>
                  <a:gd name="connsiteY3" fmla="*/ 0 h 1868254"/>
                  <a:gd name="connsiteX4" fmla="*/ 0 w 1329224"/>
                  <a:gd name="connsiteY4" fmla="*/ 0 h 1868254"/>
                  <a:gd name="connsiteX5" fmla="*/ 0 w 1329224"/>
                  <a:gd name="connsiteY5" fmla="*/ 1868255 h 1868254"/>
                  <a:gd name="connsiteX6" fmla="*/ 176318 w 1329224"/>
                  <a:gd name="connsiteY6" fmla="*/ 1868255 h 1868254"/>
                  <a:gd name="connsiteX7" fmla="*/ 419566 w 1329224"/>
                  <a:gd name="connsiteY7" fmla="*/ 1868255 h 1868254"/>
                  <a:gd name="connsiteX8" fmla="*/ 1329224 w 1329224"/>
                  <a:gd name="connsiteY8" fmla="*/ 1868255 h 1868254"/>
                  <a:gd name="connsiteX9" fmla="*/ 1329224 w 1329224"/>
                  <a:gd name="connsiteY9" fmla="*/ 1499785 h 1868254"/>
                  <a:gd name="connsiteX10" fmla="*/ 419566 w 1329224"/>
                  <a:gd name="connsiteY10" fmla="*/ 1499785 h 1868254"/>
                  <a:gd name="connsiteX11" fmla="*/ 419566 w 1329224"/>
                  <a:gd name="connsiteY11" fmla="*/ 1088856 h 1868254"/>
                  <a:gd name="connsiteX12" fmla="*/ 1214797 w 1329224"/>
                  <a:gd name="connsiteY12" fmla="*/ 1088856 h 1868254"/>
                  <a:gd name="connsiteX13" fmla="*/ 1214797 w 1329224"/>
                  <a:gd name="connsiteY13" fmla="*/ 731181 h 1868254"/>
                  <a:gd name="connsiteX14" fmla="*/ 419566 w 1329224"/>
                  <a:gd name="connsiteY14" fmla="*/ 731181 h 1868254"/>
                  <a:gd name="connsiteX15" fmla="*/ 419566 w 1329224"/>
                  <a:gd name="connsiteY15" fmla="*/ 368469 h 1868254"/>
                  <a:gd name="connsiteX16" fmla="*/ 1329224 w 1329224"/>
                  <a:gd name="connsiteY16" fmla="*/ 36846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29224" h="1868254">
                    <a:moveTo>
                      <a:pt x="1329224" y="368469"/>
                    </a:moveTo>
                    <a:lnTo>
                      <a:pt x="1329224" y="0"/>
                    </a:lnTo>
                    <a:lnTo>
                      <a:pt x="419566" y="0"/>
                    </a:lnTo>
                    <a:lnTo>
                      <a:pt x="176318" y="0"/>
                    </a:lnTo>
                    <a:lnTo>
                      <a:pt x="0" y="0"/>
                    </a:lnTo>
                    <a:lnTo>
                      <a:pt x="0" y="1868255"/>
                    </a:lnTo>
                    <a:lnTo>
                      <a:pt x="176318" y="1868255"/>
                    </a:lnTo>
                    <a:lnTo>
                      <a:pt x="419566" y="1868255"/>
                    </a:lnTo>
                    <a:lnTo>
                      <a:pt x="1329224" y="1868255"/>
                    </a:lnTo>
                    <a:lnTo>
                      <a:pt x="1329224" y="1499785"/>
                    </a:lnTo>
                    <a:lnTo>
                      <a:pt x="419566" y="1499785"/>
                    </a:lnTo>
                    <a:lnTo>
                      <a:pt x="419566" y="1088856"/>
                    </a:lnTo>
                    <a:lnTo>
                      <a:pt x="1214797" y="1088856"/>
                    </a:lnTo>
                    <a:lnTo>
                      <a:pt x="1214797" y="731181"/>
                    </a:lnTo>
                    <a:lnTo>
                      <a:pt x="419566" y="731181"/>
                    </a:lnTo>
                    <a:lnTo>
                      <a:pt x="419566" y="368469"/>
                    </a:lnTo>
                    <a:lnTo>
                      <a:pt x="1329224" y="368469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59" name="Forma libre 58">
                <a:extLst>
                  <a:ext uri="{FF2B5EF4-FFF2-40B4-BE49-F238E27FC236}">
                    <a16:creationId xmlns:a16="http://schemas.microsoft.com/office/drawing/2014/main" id="{30738313-7156-F3AA-8A71-E070D7BD6849}"/>
                  </a:ext>
                </a:extLst>
              </p:cNvPr>
              <p:cNvSpPr/>
              <p:nvPr/>
            </p:nvSpPr>
            <p:spPr>
              <a:xfrm>
                <a:off x="9051788" y="5363755"/>
                <a:ext cx="923432" cy="682652"/>
              </a:xfrm>
              <a:custGeom>
                <a:avLst/>
                <a:gdLst>
                  <a:gd name="connsiteX0" fmla="*/ 904810 w 923432"/>
                  <a:gd name="connsiteY0" fmla="*/ 320933 h 682652"/>
                  <a:gd name="connsiteX1" fmla="*/ 510433 w 923432"/>
                  <a:gd name="connsiteY1" fmla="*/ 56096 h 682652"/>
                  <a:gd name="connsiteX2" fmla="*/ 306047 w 923432"/>
                  <a:gd name="connsiteY2" fmla="*/ 1401 h 682652"/>
                  <a:gd name="connsiteX3" fmla="*/ 10984 w 923432"/>
                  <a:gd name="connsiteY3" fmla="*/ 253284 h 682652"/>
                  <a:gd name="connsiteX4" fmla="*/ 5227 w 923432"/>
                  <a:gd name="connsiteY4" fmla="*/ 410172 h 682652"/>
                  <a:gd name="connsiteX5" fmla="*/ 113177 w 923432"/>
                  <a:gd name="connsiteY5" fmla="*/ 601603 h 682652"/>
                  <a:gd name="connsiteX6" fmla="*/ 520508 w 923432"/>
                  <a:gd name="connsiteY6" fmla="*/ 623193 h 682652"/>
                  <a:gd name="connsiteX7" fmla="*/ 902651 w 923432"/>
                  <a:gd name="connsiteY7" fmla="*/ 365552 h 682652"/>
                  <a:gd name="connsiteX8" fmla="*/ 904090 w 923432"/>
                  <a:gd name="connsiteY8" fmla="*/ 320213 h 682652"/>
                  <a:gd name="connsiteX9" fmla="*/ 904090 w 923432"/>
                  <a:gd name="connsiteY9" fmla="*/ 320213 h 682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23432" h="682652">
                    <a:moveTo>
                      <a:pt x="904810" y="320933"/>
                    </a:moveTo>
                    <a:cubicBezTo>
                      <a:pt x="774550" y="230975"/>
                      <a:pt x="647889" y="135259"/>
                      <a:pt x="510433" y="56096"/>
                    </a:cubicBezTo>
                    <a:cubicBezTo>
                      <a:pt x="447822" y="20112"/>
                      <a:pt x="379453" y="-6515"/>
                      <a:pt x="306047" y="1401"/>
                    </a:cubicBezTo>
                    <a:cubicBezTo>
                      <a:pt x="152758" y="18673"/>
                      <a:pt x="54164" y="105033"/>
                      <a:pt x="10984" y="253284"/>
                    </a:cubicBezTo>
                    <a:cubicBezTo>
                      <a:pt x="-4849" y="307979"/>
                      <a:pt x="-531" y="385703"/>
                      <a:pt x="5227" y="410172"/>
                    </a:cubicBezTo>
                    <a:cubicBezTo>
                      <a:pt x="23218" y="483578"/>
                      <a:pt x="52725" y="552666"/>
                      <a:pt x="113177" y="601603"/>
                    </a:cubicBezTo>
                    <a:cubicBezTo>
                      <a:pt x="239838" y="703076"/>
                      <a:pt x="379453" y="708114"/>
                      <a:pt x="520508" y="623193"/>
                    </a:cubicBezTo>
                    <a:cubicBezTo>
                      <a:pt x="652207" y="544030"/>
                      <a:pt x="775990" y="452632"/>
                      <a:pt x="902651" y="365552"/>
                    </a:cubicBezTo>
                    <a:cubicBezTo>
                      <a:pt x="927120" y="349000"/>
                      <a:pt x="932877" y="339644"/>
                      <a:pt x="904090" y="320213"/>
                    </a:cubicBezTo>
                    <a:lnTo>
                      <a:pt x="904090" y="320213"/>
                    </a:lnTo>
                    <a:close/>
                  </a:path>
                </a:pathLst>
              </a:custGeom>
              <a:solidFill>
                <a:srgbClr val="0DA9FF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grpSp>
            <p:nvGrpSpPr>
              <p:cNvPr id="62" name="Gráfico 12">
                <a:extLst>
                  <a:ext uri="{FF2B5EF4-FFF2-40B4-BE49-F238E27FC236}">
                    <a16:creationId xmlns:a16="http://schemas.microsoft.com/office/drawing/2014/main" id="{7FEAB3EC-60B6-B6CC-9DE2-06BFE19D1737}"/>
                  </a:ext>
                </a:extLst>
              </p:cNvPr>
              <p:cNvGrpSpPr/>
              <p:nvPr/>
            </p:nvGrpSpPr>
            <p:grpSpPr>
              <a:xfrm>
                <a:off x="8336629" y="4518109"/>
                <a:ext cx="489373" cy="1989158"/>
                <a:chOff x="8336629" y="4518109"/>
                <a:chExt cx="489373" cy="1989158"/>
              </a:xfrm>
              <a:solidFill>
                <a:srgbClr val="00A443"/>
              </a:solidFill>
            </p:grpSpPr>
            <p:sp>
              <p:nvSpPr>
                <p:cNvPr id="63" name="Forma libre 62">
                  <a:extLst>
                    <a:ext uri="{FF2B5EF4-FFF2-40B4-BE49-F238E27FC236}">
                      <a16:creationId xmlns:a16="http://schemas.microsoft.com/office/drawing/2014/main" id="{D7DBFB54-0E55-059E-7D3F-0A955D2915CA}"/>
                    </a:ext>
                  </a:extLst>
                </p:cNvPr>
                <p:cNvSpPr/>
                <p:nvPr/>
              </p:nvSpPr>
              <p:spPr>
                <a:xfrm>
                  <a:off x="8385566" y="5196035"/>
                  <a:ext cx="392218" cy="1311232"/>
                </a:xfrm>
                <a:custGeom>
                  <a:avLst/>
                  <a:gdLst>
                    <a:gd name="connsiteX0" fmla="*/ 0 w 392218"/>
                    <a:gd name="connsiteY0" fmla="*/ 0 h 1311232"/>
                    <a:gd name="connsiteX1" fmla="*/ 392218 w 392218"/>
                    <a:gd name="connsiteY1" fmla="*/ 0 h 1311232"/>
                    <a:gd name="connsiteX2" fmla="*/ 392218 w 392218"/>
                    <a:gd name="connsiteY2" fmla="*/ 1311233 h 1311232"/>
                    <a:gd name="connsiteX3" fmla="*/ 0 w 392218"/>
                    <a:gd name="connsiteY3" fmla="*/ 1311233 h 1311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2218" h="1311232">
                      <a:moveTo>
                        <a:pt x="0" y="0"/>
                      </a:moveTo>
                      <a:lnTo>
                        <a:pt x="392218" y="0"/>
                      </a:lnTo>
                      <a:lnTo>
                        <a:pt x="392218" y="1311233"/>
                      </a:lnTo>
                      <a:lnTo>
                        <a:pt x="0" y="1311233"/>
                      </a:lnTo>
                      <a:close/>
                    </a:path>
                  </a:pathLst>
                </a:custGeom>
                <a:solidFill>
                  <a:srgbClr val="00A443"/>
                </a:solidFill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  <p:sp>
              <p:nvSpPr>
                <p:cNvPr id="64" name="Forma libre 63">
                  <a:extLst>
                    <a:ext uri="{FF2B5EF4-FFF2-40B4-BE49-F238E27FC236}">
                      <a16:creationId xmlns:a16="http://schemas.microsoft.com/office/drawing/2014/main" id="{A2FAB192-5AF8-9906-2202-461792E49CDB}"/>
                    </a:ext>
                  </a:extLst>
                </p:cNvPr>
                <p:cNvSpPr/>
                <p:nvPr/>
              </p:nvSpPr>
              <p:spPr>
                <a:xfrm>
                  <a:off x="8336629" y="4518109"/>
                  <a:ext cx="489373" cy="489373"/>
                </a:xfrm>
                <a:custGeom>
                  <a:avLst/>
                  <a:gdLst>
                    <a:gd name="connsiteX0" fmla="*/ 489373 w 489373"/>
                    <a:gd name="connsiteY0" fmla="*/ 244687 h 489373"/>
                    <a:gd name="connsiteX1" fmla="*/ 244687 w 489373"/>
                    <a:gd name="connsiteY1" fmla="*/ 489373 h 489373"/>
                    <a:gd name="connsiteX2" fmla="*/ 0 w 489373"/>
                    <a:gd name="connsiteY2" fmla="*/ 244687 h 489373"/>
                    <a:gd name="connsiteX3" fmla="*/ 244687 w 489373"/>
                    <a:gd name="connsiteY3" fmla="*/ 0 h 489373"/>
                    <a:gd name="connsiteX4" fmla="*/ 489373 w 489373"/>
                    <a:gd name="connsiteY4" fmla="*/ 244687 h 4893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9373" h="489373">
                      <a:moveTo>
                        <a:pt x="489373" y="244687"/>
                      </a:moveTo>
                      <a:cubicBezTo>
                        <a:pt x="489373" y="379823"/>
                        <a:pt x="379823" y="489373"/>
                        <a:pt x="244687" y="489373"/>
                      </a:cubicBezTo>
                      <a:cubicBezTo>
                        <a:pt x="109550" y="489373"/>
                        <a:pt x="0" y="379823"/>
                        <a:pt x="0" y="244687"/>
                      </a:cubicBezTo>
                      <a:cubicBezTo>
                        <a:pt x="0" y="109550"/>
                        <a:pt x="109550" y="0"/>
                        <a:pt x="244687" y="0"/>
                      </a:cubicBezTo>
                      <a:cubicBezTo>
                        <a:pt x="379823" y="0"/>
                        <a:pt x="489373" y="109550"/>
                        <a:pt x="489373" y="244687"/>
                      </a:cubicBezTo>
                      <a:close/>
                    </a:path>
                  </a:pathLst>
                </a:custGeom>
                <a:solidFill>
                  <a:srgbClr val="00A443"/>
                </a:solidFill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</p:grpSp>
        </p:grpSp>
        <p:grpSp>
          <p:nvGrpSpPr>
            <p:cNvPr id="37" name="Gráfico 12">
              <a:extLst>
                <a:ext uri="{FF2B5EF4-FFF2-40B4-BE49-F238E27FC236}">
                  <a16:creationId xmlns:a16="http://schemas.microsoft.com/office/drawing/2014/main" id="{7F24108C-1C8A-6B1F-DFC1-8FC7EE7EBF8B}"/>
                </a:ext>
              </a:extLst>
            </p:cNvPr>
            <p:cNvGrpSpPr/>
            <p:nvPr/>
          </p:nvGrpSpPr>
          <p:grpSpPr>
            <a:xfrm>
              <a:off x="8340227" y="6873578"/>
              <a:ext cx="5188796" cy="693758"/>
              <a:chOff x="8340227" y="6873578"/>
              <a:chExt cx="5188796" cy="693758"/>
            </a:xfrm>
            <a:solidFill>
              <a:srgbClr val="00A443"/>
            </a:solidFill>
          </p:grpSpPr>
          <p:sp>
            <p:nvSpPr>
              <p:cNvPr id="38" name="Forma libre 37">
                <a:extLst>
                  <a:ext uri="{FF2B5EF4-FFF2-40B4-BE49-F238E27FC236}">
                    <a16:creationId xmlns:a16="http://schemas.microsoft.com/office/drawing/2014/main" id="{514D1605-5CE3-61BF-71D0-899091DB189D}"/>
                  </a:ext>
                </a:extLst>
              </p:cNvPr>
              <p:cNvSpPr/>
              <p:nvPr/>
            </p:nvSpPr>
            <p:spPr>
              <a:xfrm>
                <a:off x="8340227" y="6873578"/>
                <a:ext cx="534712" cy="570695"/>
              </a:xfrm>
              <a:custGeom>
                <a:avLst/>
                <a:gdLst>
                  <a:gd name="connsiteX0" fmla="*/ 271314 w 534712"/>
                  <a:gd name="connsiteY0" fmla="*/ 266277 h 570695"/>
                  <a:gd name="connsiteX1" fmla="*/ 271314 w 534712"/>
                  <a:gd name="connsiteY1" fmla="*/ 336804 h 570695"/>
                  <a:gd name="connsiteX2" fmla="*/ 447633 w 534712"/>
                  <a:gd name="connsiteY2" fmla="*/ 336804 h 570695"/>
                  <a:gd name="connsiteX3" fmla="*/ 426762 w 534712"/>
                  <a:gd name="connsiteY3" fmla="*/ 408771 h 570695"/>
                  <a:gd name="connsiteX4" fmla="*/ 366310 w 534712"/>
                  <a:gd name="connsiteY4" fmla="*/ 472101 h 570695"/>
                  <a:gd name="connsiteX5" fmla="*/ 271314 w 534712"/>
                  <a:gd name="connsiteY5" fmla="*/ 494411 h 570695"/>
                  <a:gd name="connsiteX6" fmla="*/ 177758 w 534712"/>
                  <a:gd name="connsiteY6" fmla="*/ 469222 h 570695"/>
                  <a:gd name="connsiteX7" fmla="*/ 110109 w 534712"/>
                  <a:gd name="connsiteY7" fmla="*/ 397256 h 570695"/>
                  <a:gd name="connsiteX8" fmla="*/ 84921 w 534712"/>
                  <a:gd name="connsiteY8" fmla="*/ 284988 h 570695"/>
                  <a:gd name="connsiteX9" fmla="*/ 99314 w 534712"/>
                  <a:gd name="connsiteY9" fmla="*/ 197189 h 570695"/>
                  <a:gd name="connsiteX10" fmla="*/ 139615 w 534712"/>
                  <a:gd name="connsiteY10" fmla="*/ 131699 h 570695"/>
                  <a:gd name="connsiteX11" fmla="*/ 200067 w 534712"/>
                  <a:gd name="connsiteY11" fmla="*/ 90678 h 570695"/>
                  <a:gd name="connsiteX12" fmla="*/ 274913 w 534712"/>
                  <a:gd name="connsiteY12" fmla="*/ 76285 h 570695"/>
                  <a:gd name="connsiteX13" fmla="*/ 374946 w 534712"/>
                  <a:gd name="connsiteY13" fmla="*/ 102912 h 570695"/>
                  <a:gd name="connsiteX14" fmla="*/ 445474 w 534712"/>
                  <a:gd name="connsiteY14" fmla="*/ 185674 h 570695"/>
                  <a:gd name="connsiteX15" fmla="*/ 513842 w 534712"/>
                  <a:gd name="connsiteY15" fmla="*/ 144653 h 570695"/>
                  <a:gd name="connsiteX16" fmla="*/ 452670 w 534712"/>
                  <a:gd name="connsiteY16" fmla="*/ 63331 h 570695"/>
                  <a:gd name="connsiteX17" fmla="*/ 369909 w 534712"/>
                  <a:gd name="connsiteY17" fmla="*/ 15833 h 570695"/>
                  <a:gd name="connsiteX18" fmla="*/ 275632 w 534712"/>
                  <a:gd name="connsiteY18" fmla="*/ 0 h 570695"/>
                  <a:gd name="connsiteX19" fmla="*/ 166243 w 534712"/>
                  <a:gd name="connsiteY19" fmla="*/ 20151 h 570695"/>
                  <a:gd name="connsiteX20" fmla="*/ 78444 w 534712"/>
                  <a:gd name="connsiteY20" fmla="*/ 77724 h 570695"/>
                  <a:gd name="connsiteX21" fmla="*/ 20870 w 534712"/>
                  <a:gd name="connsiteY21" fmla="*/ 167682 h 570695"/>
                  <a:gd name="connsiteX22" fmla="*/ 0 w 534712"/>
                  <a:gd name="connsiteY22" fmla="*/ 284988 h 570695"/>
                  <a:gd name="connsiteX23" fmla="*/ 20870 w 534712"/>
                  <a:gd name="connsiteY23" fmla="*/ 403014 h 570695"/>
                  <a:gd name="connsiteX24" fmla="*/ 79163 w 534712"/>
                  <a:gd name="connsiteY24" fmla="*/ 492972 h 570695"/>
                  <a:gd name="connsiteX25" fmla="*/ 166243 w 534712"/>
                  <a:gd name="connsiteY25" fmla="*/ 550545 h 570695"/>
                  <a:gd name="connsiteX26" fmla="*/ 272754 w 534712"/>
                  <a:gd name="connsiteY26" fmla="*/ 570696 h 570695"/>
                  <a:gd name="connsiteX27" fmla="*/ 272754 w 534712"/>
                  <a:gd name="connsiteY27" fmla="*/ 570696 h 570695"/>
                  <a:gd name="connsiteX28" fmla="*/ 408051 w 534712"/>
                  <a:gd name="connsiteY28" fmla="*/ 537591 h 570695"/>
                  <a:gd name="connsiteX29" fmla="*/ 500888 w 534712"/>
                  <a:gd name="connsiteY29" fmla="*/ 444034 h 570695"/>
                  <a:gd name="connsiteX30" fmla="*/ 534712 w 534712"/>
                  <a:gd name="connsiteY30" fmla="*/ 296503 h 570695"/>
                  <a:gd name="connsiteX31" fmla="*/ 534712 w 534712"/>
                  <a:gd name="connsiteY31" fmla="*/ 282109 h 570695"/>
                  <a:gd name="connsiteX32" fmla="*/ 533993 w 534712"/>
                  <a:gd name="connsiteY32" fmla="*/ 266996 h 570695"/>
                  <a:gd name="connsiteX33" fmla="*/ 273473 w 534712"/>
                  <a:gd name="connsiteY33" fmla="*/ 266996 h 570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534712" h="570695">
                    <a:moveTo>
                      <a:pt x="271314" y="266277"/>
                    </a:moveTo>
                    <a:lnTo>
                      <a:pt x="271314" y="336804"/>
                    </a:lnTo>
                    <a:lnTo>
                      <a:pt x="447633" y="336804"/>
                    </a:lnTo>
                    <a:cubicBezTo>
                      <a:pt x="444034" y="364151"/>
                      <a:pt x="437557" y="387900"/>
                      <a:pt x="426762" y="408771"/>
                    </a:cubicBezTo>
                    <a:cubicBezTo>
                      <a:pt x="412369" y="436118"/>
                      <a:pt x="392218" y="457708"/>
                      <a:pt x="366310" y="472101"/>
                    </a:cubicBezTo>
                    <a:cubicBezTo>
                      <a:pt x="340402" y="486495"/>
                      <a:pt x="308737" y="494411"/>
                      <a:pt x="271314" y="494411"/>
                    </a:cubicBezTo>
                    <a:cubicBezTo>
                      <a:pt x="233892" y="494411"/>
                      <a:pt x="205825" y="485775"/>
                      <a:pt x="177758" y="469222"/>
                    </a:cubicBezTo>
                    <a:cubicBezTo>
                      <a:pt x="149691" y="452670"/>
                      <a:pt x="126661" y="428202"/>
                      <a:pt x="110109" y="397256"/>
                    </a:cubicBezTo>
                    <a:cubicBezTo>
                      <a:pt x="93557" y="365591"/>
                      <a:pt x="84921" y="328168"/>
                      <a:pt x="84921" y="284988"/>
                    </a:cubicBezTo>
                    <a:cubicBezTo>
                      <a:pt x="84921" y="241808"/>
                      <a:pt x="89958" y="223097"/>
                      <a:pt x="99314" y="197189"/>
                    </a:cubicBezTo>
                    <a:cubicBezTo>
                      <a:pt x="108670" y="171281"/>
                      <a:pt x="122343" y="149691"/>
                      <a:pt x="139615" y="131699"/>
                    </a:cubicBezTo>
                    <a:cubicBezTo>
                      <a:pt x="156887" y="113707"/>
                      <a:pt x="177038" y="100034"/>
                      <a:pt x="200067" y="90678"/>
                    </a:cubicBezTo>
                    <a:cubicBezTo>
                      <a:pt x="223097" y="81322"/>
                      <a:pt x="248285" y="76285"/>
                      <a:pt x="274913" y="76285"/>
                    </a:cubicBezTo>
                    <a:cubicBezTo>
                      <a:pt x="301540" y="76285"/>
                      <a:pt x="345440" y="84921"/>
                      <a:pt x="374946" y="102912"/>
                    </a:cubicBezTo>
                    <a:cubicBezTo>
                      <a:pt x="403733" y="120904"/>
                      <a:pt x="427482" y="148251"/>
                      <a:pt x="445474" y="185674"/>
                    </a:cubicBezTo>
                    <a:lnTo>
                      <a:pt x="513842" y="144653"/>
                    </a:lnTo>
                    <a:cubicBezTo>
                      <a:pt x="498009" y="111548"/>
                      <a:pt x="477859" y="84201"/>
                      <a:pt x="452670" y="63331"/>
                    </a:cubicBezTo>
                    <a:cubicBezTo>
                      <a:pt x="427482" y="42460"/>
                      <a:pt x="400135" y="26628"/>
                      <a:pt x="369909" y="15833"/>
                    </a:cubicBezTo>
                    <a:cubicBezTo>
                      <a:pt x="339683" y="5038"/>
                      <a:pt x="308017" y="0"/>
                      <a:pt x="275632" y="0"/>
                    </a:cubicBezTo>
                    <a:cubicBezTo>
                      <a:pt x="243247" y="0"/>
                      <a:pt x="200067" y="6477"/>
                      <a:pt x="166243" y="20151"/>
                    </a:cubicBezTo>
                    <a:cubicBezTo>
                      <a:pt x="132419" y="33824"/>
                      <a:pt x="102912" y="53255"/>
                      <a:pt x="78444" y="77724"/>
                    </a:cubicBezTo>
                    <a:cubicBezTo>
                      <a:pt x="53975" y="102912"/>
                      <a:pt x="34544" y="133138"/>
                      <a:pt x="20870" y="167682"/>
                    </a:cubicBezTo>
                    <a:cubicBezTo>
                      <a:pt x="7197" y="202946"/>
                      <a:pt x="0" y="241808"/>
                      <a:pt x="0" y="284988"/>
                    </a:cubicBezTo>
                    <a:cubicBezTo>
                      <a:pt x="0" y="328168"/>
                      <a:pt x="7197" y="367750"/>
                      <a:pt x="20870" y="403014"/>
                    </a:cubicBezTo>
                    <a:cubicBezTo>
                      <a:pt x="34544" y="438277"/>
                      <a:pt x="53975" y="467784"/>
                      <a:pt x="79163" y="492972"/>
                    </a:cubicBezTo>
                    <a:cubicBezTo>
                      <a:pt x="104352" y="517440"/>
                      <a:pt x="133138" y="536871"/>
                      <a:pt x="166243" y="550545"/>
                    </a:cubicBezTo>
                    <a:cubicBezTo>
                      <a:pt x="199348" y="564219"/>
                      <a:pt x="234611" y="570696"/>
                      <a:pt x="272754" y="570696"/>
                    </a:cubicBezTo>
                    <a:lnTo>
                      <a:pt x="272754" y="570696"/>
                    </a:lnTo>
                    <a:cubicBezTo>
                      <a:pt x="323130" y="570696"/>
                      <a:pt x="368469" y="559901"/>
                      <a:pt x="408051" y="537591"/>
                    </a:cubicBezTo>
                    <a:cubicBezTo>
                      <a:pt x="447633" y="516001"/>
                      <a:pt x="478578" y="484336"/>
                      <a:pt x="500888" y="444034"/>
                    </a:cubicBezTo>
                    <a:cubicBezTo>
                      <a:pt x="523198" y="403733"/>
                      <a:pt x="534712" y="354076"/>
                      <a:pt x="534712" y="296503"/>
                    </a:cubicBezTo>
                    <a:lnTo>
                      <a:pt x="534712" y="282109"/>
                    </a:lnTo>
                    <a:cubicBezTo>
                      <a:pt x="534712" y="277072"/>
                      <a:pt x="534712" y="272034"/>
                      <a:pt x="533993" y="266996"/>
                    </a:cubicBezTo>
                    <a:lnTo>
                      <a:pt x="273473" y="266996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9" name="Forma libre 38">
                <a:extLst>
                  <a:ext uri="{FF2B5EF4-FFF2-40B4-BE49-F238E27FC236}">
                    <a16:creationId xmlns:a16="http://schemas.microsoft.com/office/drawing/2014/main" id="{B72A0F7C-D97E-6723-3653-6C15254213AF}"/>
                  </a:ext>
                </a:extLst>
              </p:cNvPr>
              <p:cNvSpPr/>
              <p:nvPr/>
            </p:nvSpPr>
            <p:spPr>
              <a:xfrm>
                <a:off x="8934672" y="7025427"/>
                <a:ext cx="209422" cy="410929"/>
              </a:xfrm>
              <a:custGeom>
                <a:avLst/>
                <a:gdLst>
                  <a:gd name="connsiteX0" fmla="*/ 187113 w 209422"/>
                  <a:gd name="connsiteY0" fmla="*/ 720 h 410929"/>
                  <a:gd name="connsiteX1" fmla="*/ 123063 w 209422"/>
                  <a:gd name="connsiteY1" fmla="*/ 18711 h 410929"/>
                  <a:gd name="connsiteX2" fmla="*/ 77724 w 209422"/>
                  <a:gd name="connsiteY2" fmla="*/ 74126 h 410929"/>
                  <a:gd name="connsiteX3" fmla="*/ 77724 w 209422"/>
                  <a:gd name="connsiteY3" fmla="*/ 8636 h 410929"/>
                  <a:gd name="connsiteX4" fmla="*/ 0 w 209422"/>
                  <a:gd name="connsiteY4" fmla="*/ 8636 h 410929"/>
                  <a:gd name="connsiteX5" fmla="*/ 0 w 209422"/>
                  <a:gd name="connsiteY5" fmla="*/ 410929 h 410929"/>
                  <a:gd name="connsiteX6" fmla="*/ 77724 w 209422"/>
                  <a:gd name="connsiteY6" fmla="*/ 410929 h 410929"/>
                  <a:gd name="connsiteX7" fmla="*/ 77724 w 209422"/>
                  <a:gd name="connsiteY7" fmla="*/ 196469 h 410929"/>
                  <a:gd name="connsiteX8" fmla="*/ 103632 w 209422"/>
                  <a:gd name="connsiteY8" fmla="*/ 113707 h 410929"/>
                  <a:gd name="connsiteX9" fmla="*/ 169841 w 209422"/>
                  <a:gd name="connsiteY9" fmla="*/ 82762 h 410929"/>
                  <a:gd name="connsiteX10" fmla="*/ 209423 w 209422"/>
                  <a:gd name="connsiteY10" fmla="*/ 82762 h 410929"/>
                  <a:gd name="connsiteX11" fmla="*/ 209423 w 209422"/>
                  <a:gd name="connsiteY11" fmla="*/ 0 h 410929"/>
                  <a:gd name="connsiteX12" fmla="*/ 186394 w 20942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9422" h="410929">
                    <a:moveTo>
                      <a:pt x="187113" y="720"/>
                    </a:moveTo>
                    <a:cubicBezTo>
                      <a:pt x="163364" y="720"/>
                      <a:pt x="141774" y="647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29"/>
                    </a:lnTo>
                    <a:lnTo>
                      <a:pt x="77724" y="410929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lnTo>
                      <a:pt x="186394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0" name="Forma libre 39">
                <a:extLst>
                  <a:ext uri="{FF2B5EF4-FFF2-40B4-BE49-F238E27FC236}">
                    <a16:creationId xmlns:a16="http://schemas.microsoft.com/office/drawing/2014/main" id="{54F8D5AE-B01E-0298-7217-B2302FCD7CAA}"/>
                  </a:ext>
                </a:extLst>
              </p:cNvPr>
              <p:cNvSpPr/>
              <p:nvPr/>
            </p:nvSpPr>
            <p:spPr>
              <a:xfrm>
                <a:off x="9356396" y="744427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1" name="Forma libre 40">
                <a:extLst>
                  <a:ext uri="{FF2B5EF4-FFF2-40B4-BE49-F238E27FC236}">
                    <a16:creationId xmlns:a16="http://schemas.microsoft.com/office/drawing/2014/main" id="{DB08D1AC-3A77-5561-8ACE-416DA1A1B27F}"/>
                  </a:ext>
                </a:extLst>
              </p:cNvPr>
              <p:cNvSpPr/>
              <p:nvPr/>
            </p:nvSpPr>
            <p:spPr>
              <a:xfrm>
                <a:off x="9183676" y="7033344"/>
                <a:ext cx="344720" cy="410209"/>
              </a:xfrm>
              <a:custGeom>
                <a:avLst/>
                <a:gdLst>
                  <a:gd name="connsiteX0" fmla="*/ 266996 w 344720"/>
                  <a:gd name="connsiteY0" fmla="*/ 234611 h 410209"/>
                  <a:gd name="connsiteX1" fmla="*/ 241088 w 344720"/>
                  <a:gd name="connsiteY1" fmla="*/ 313775 h 410209"/>
                  <a:gd name="connsiteX2" fmla="*/ 172720 w 344720"/>
                  <a:gd name="connsiteY2" fmla="*/ 339683 h 410209"/>
                  <a:gd name="connsiteX3" fmla="*/ 104352 w 344720"/>
                  <a:gd name="connsiteY3" fmla="*/ 313775 h 410209"/>
                  <a:gd name="connsiteX4" fmla="*/ 77724 w 344720"/>
                  <a:gd name="connsiteY4" fmla="*/ 234611 h 410209"/>
                  <a:gd name="connsiteX5" fmla="*/ 77724 w 344720"/>
                  <a:gd name="connsiteY5" fmla="*/ 0 h 410209"/>
                  <a:gd name="connsiteX6" fmla="*/ 0 w 344720"/>
                  <a:gd name="connsiteY6" fmla="*/ 0 h 410209"/>
                  <a:gd name="connsiteX7" fmla="*/ 0 w 344720"/>
                  <a:gd name="connsiteY7" fmla="*/ 240369 h 410209"/>
                  <a:gd name="connsiteX8" fmla="*/ 22310 w 344720"/>
                  <a:gd name="connsiteY8" fmla="*/ 332486 h 410209"/>
                  <a:gd name="connsiteX9" fmla="*/ 83481 w 344720"/>
                  <a:gd name="connsiteY9" fmla="*/ 390779 h 410209"/>
                  <a:gd name="connsiteX10" fmla="*/ 172720 w 344720"/>
                  <a:gd name="connsiteY10" fmla="*/ 410210 h 410209"/>
                  <a:gd name="connsiteX11" fmla="*/ 261239 w 344720"/>
                  <a:gd name="connsiteY11" fmla="*/ 390779 h 410209"/>
                  <a:gd name="connsiteX12" fmla="*/ 322411 w 344720"/>
                  <a:gd name="connsiteY12" fmla="*/ 332486 h 410209"/>
                  <a:gd name="connsiteX13" fmla="*/ 344721 w 344720"/>
                  <a:gd name="connsiteY13" fmla="*/ 240369 h 410209"/>
                  <a:gd name="connsiteX14" fmla="*/ 344721 w 344720"/>
                  <a:gd name="connsiteY14" fmla="*/ 720 h 410209"/>
                  <a:gd name="connsiteX15" fmla="*/ 266277 w 344720"/>
                  <a:gd name="connsiteY15" fmla="*/ 720 h 410209"/>
                  <a:gd name="connsiteX16" fmla="*/ 266277 w 344720"/>
                  <a:gd name="connsiteY16" fmla="*/ 235331 h 410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44720" h="410209">
                    <a:moveTo>
                      <a:pt x="266996" y="234611"/>
                    </a:moveTo>
                    <a:cubicBezTo>
                      <a:pt x="266996" y="269875"/>
                      <a:pt x="258361" y="296503"/>
                      <a:pt x="241088" y="313775"/>
                    </a:cubicBezTo>
                    <a:cubicBezTo>
                      <a:pt x="223816" y="331046"/>
                      <a:pt x="200787" y="339683"/>
                      <a:pt x="172720" y="339683"/>
                    </a:cubicBezTo>
                    <a:cubicBezTo>
                      <a:pt x="144653" y="339683"/>
                      <a:pt x="122343" y="331046"/>
                      <a:pt x="104352" y="313775"/>
                    </a:cubicBezTo>
                    <a:cubicBezTo>
                      <a:pt x="86360" y="296503"/>
                      <a:pt x="77724" y="269875"/>
                      <a:pt x="77724" y="234611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240369"/>
                    </a:lnTo>
                    <a:cubicBezTo>
                      <a:pt x="0" y="276352"/>
                      <a:pt x="7197" y="307298"/>
                      <a:pt x="22310" y="332486"/>
                    </a:cubicBezTo>
                    <a:cubicBezTo>
                      <a:pt x="37423" y="357674"/>
                      <a:pt x="57573" y="377825"/>
                      <a:pt x="83481" y="390779"/>
                    </a:cubicBezTo>
                    <a:cubicBezTo>
                      <a:pt x="109389" y="403733"/>
                      <a:pt x="139616" y="410210"/>
                      <a:pt x="172720" y="410210"/>
                    </a:cubicBezTo>
                    <a:cubicBezTo>
                      <a:pt x="205825" y="410210"/>
                      <a:pt x="235331" y="403733"/>
                      <a:pt x="261239" y="390779"/>
                    </a:cubicBezTo>
                    <a:cubicBezTo>
                      <a:pt x="287147" y="377825"/>
                      <a:pt x="307298" y="358394"/>
                      <a:pt x="322411" y="332486"/>
                    </a:cubicBezTo>
                    <a:cubicBezTo>
                      <a:pt x="337524" y="307298"/>
                      <a:pt x="344721" y="276352"/>
                      <a:pt x="344721" y="240369"/>
                    </a:cubicBezTo>
                    <a:lnTo>
                      <a:pt x="344721" y="720"/>
                    </a:lnTo>
                    <a:lnTo>
                      <a:pt x="266277" y="720"/>
                    </a:lnTo>
                    <a:lnTo>
                      <a:pt x="266277" y="235331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2" name="Forma libre 41">
                <a:extLst>
                  <a:ext uri="{FF2B5EF4-FFF2-40B4-BE49-F238E27FC236}">
                    <a16:creationId xmlns:a16="http://schemas.microsoft.com/office/drawing/2014/main" id="{FB49084E-7325-B331-FEBB-070B82DA2F1E}"/>
                  </a:ext>
                </a:extLst>
              </p:cNvPr>
              <p:cNvSpPr/>
              <p:nvPr/>
            </p:nvSpPr>
            <p:spPr>
              <a:xfrm>
                <a:off x="9601083" y="7025427"/>
                <a:ext cx="398695" cy="541908"/>
              </a:xfrm>
              <a:custGeom>
                <a:avLst/>
                <a:gdLst>
                  <a:gd name="connsiteX0" fmla="*/ 307298 w 398695"/>
                  <a:gd name="connsiteY0" fmla="*/ 26628 h 541908"/>
                  <a:gd name="connsiteX1" fmla="*/ 213741 w 398695"/>
                  <a:gd name="connsiteY1" fmla="*/ 0 h 541908"/>
                  <a:gd name="connsiteX2" fmla="*/ 136737 w 398695"/>
                  <a:gd name="connsiteY2" fmla="*/ 18711 h 541908"/>
                  <a:gd name="connsiteX3" fmla="*/ 84921 w 398695"/>
                  <a:gd name="connsiteY3" fmla="*/ 67649 h 541908"/>
                  <a:gd name="connsiteX4" fmla="*/ 77724 w 398695"/>
                  <a:gd name="connsiteY4" fmla="*/ 79883 h 541908"/>
                  <a:gd name="connsiteX5" fmla="*/ 77724 w 398695"/>
                  <a:gd name="connsiteY5" fmla="*/ 7916 h 541908"/>
                  <a:gd name="connsiteX6" fmla="*/ 0 w 398695"/>
                  <a:gd name="connsiteY6" fmla="*/ 7916 h 541908"/>
                  <a:gd name="connsiteX7" fmla="*/ 0 w 398695"/>
                  <a:gd name="connsiteY7" fmla="*/ 541909 h 541908"/>
                  <a:gd name="connsiteX8" fmla="*/ 0 w 398695"/>
                  <a:gd name="connsiteY8" fmla="*/ 541909 h 541908"/>
                  <a:gd name="connsiteX9" fmla="*/ 77724 w 398695"/>
                  <a:gd name="connsiteY9" fmla="*/ 541909 h 541908"/>
                  <a:gd name="connsiteX10" fmla="*/ 77724 w 398695"/>
                  <a:gd name="connsiteY10" fmla="*/ 338243 h 541908"/>
                  <a:gd name="connsiteX11" fmla="*/ 84921 w 398695"/>
                  <a:gd name="connsiteY11" fmla="*/ 350478 h 541908"/>
                  <a:gd name="connsiteX12" fmla="*/ 136737 w 398695"/>
                  <a:gd name="connsiteY12" fmla="*/ 399415 h 541908"/>
                  <a:gd name="connsiteX13" fmla="*/ 213741 w 398695"/>
                  <a:gd name="connsiteY13" fmla="*/ 418126 h 541908"/>
                  <a:gd name="connsiteX14" fmla="*/ 213741 w 398695"/>
                  <a:gd name="connsiteY14" fmla="*/ 418126 h 541908"/>
                  <a:gd name="connsiteX15" fmla="*/ 286427 w 398695"/>
                  <a:gd name="connsiteY15" fmla="*/ 403013 h 541908"/>
                  <a:gd name="connsiteX16" fmla="*/ 344721 w 398695"/>
                  <a:gd name="connsiteY16" fmla="*/ 359833 h 541908"/>
                  <a:gd name="connsiteX17" fmla="*/ 384302 w 398695"/>
                  <a:gd name="connsiteY17" fmla="*/ 293624 h 541908"/>
                  <a:gd name="connsiteX18" fmla="*/ 398696 w 398695"/>
                  <a:gd name="connsiteY18" fmla="*/ 209423 h 541908"/>
                  <a:gd name="connsiteX19" fmla="*/ 374227 w 398695"/>
                  <a:gd name="connsiteY19" fmla="*/ 100753 h 541908"/>
                  <a:gd name="connsiteX20" fmla="*/ 308017 w 398695"/>
                  <a:gd name="connsiteY20" fmla="*/ 27347 h 541908"/>
                  <a:gd name="connsiteX21" fmla="*/ 309457 w 398695"/>
                  <a:gd name="connsiteY21" fmla="*/ 267716 h 541908"/>
                  <a:gd name="connsiteX22" fmla="*/ 284268 w 398695"/>
                  <a:gd name="connsiteY22" fmla="*/ 311616 h 541908"/>
                  <a:gd name="connsiteX23" fmla="*/ 246126 w 398695"/>
                  <a:gd name="connsiteY23" fmla="*/ 338963 h 541908"/>
                  <a:gd name="connsiteX24" fmla="*/ 197189 w 398695"/>
                  <a:gd name="connsiteY24" fmla="*/ 348319 h 541908"/>
                  <a:gd name="connsiteX25" fmla="*/ 197189 w 398695"/>
                  <a:gd name="connsiteY25" fmla="*/ 348319 h 541908"/>
                  <a:gd name="connsiteX26" fmla="*/ 110109 w 398695"/>
                  <a:gd name="connsiteY26" fmla="*/ 311616 h 541908"/>
                  <a:gd name="connsiteX27" fmla="*/ 76285 w 398695"/>
                  <a:gd name="connsiteY27" fmla="*/ 208703 h 541908"/>
                  <a:gd name="connsiteX28" fmla="*/ 85641 w 398695"/>
                  <a:gd name="connsiteY28" fmla="*/ 150410 h 541908"/>
                  <a:gd name="connsiteX29" fmla="*/ 110829 w 398695"/>
                  <a:gd name="connsiteY29" fmla="*/ 106511 h 541908"/>
                  <a:gd name="connsiteX30" fmla="*/ 148971 w 398695"/>
                  <a:gd name="connsiteY30" fmla="*/ 79163 h 541908"/>
                  <a:gd name="connsiteX31" fmla="*/ 197189 w 398695"/>
                  <a:gd name="connsiteY31" fmla="*/ 69808 h 541908"/>
                  <a:gd name="connsiteX32" fmla="*/ 284988 w 398695"/>
                  <a:gd name="connsiteY32" fmla="*/ 106511 h 541908"/>
                  <a:gd name="connsiteX33" fmla="*/ 318812 w 398695"/>
                  <a:gd name="connsiteY33" fmla="*/ 208703 h 541908"/>
                  <a:gd name="connsiteX34" fmla="*/ 309457 w 398695"/>
                  <a:gd name="connsiteY34" fmla="*/ 266996 h 541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41908">
                    <a:moveTo>
                      <a:pt x="307298" y="26628"/>
                    </a:moveTo>
                    <a:cubicBezTo>
                      <a:pt x="279231" y="8636"/>
                      <a:pt x="248285" y="0"/>
                      <a:pt x="213741" y="0"/>
                    </a:cubicBezTo>
                    <a:cubicBezTo>
                      <a:pt x="179197" y="0"/>
                      <a:pt x="157607" y="6477"/>
                      <a:pt x="136737" y="18711"/>
                    </a:cubicBezTo>
                    <a:cubicBezTo>
                      <a:pt x="115147" y="30946"/>
                      <a:pt x="97875" y="47498"/>
                      <a:pt x="84921" y="67649"/>
                    </a:cubicBezTo>
                    <a:cubicBezTo>
                      <a:pt x="82762" y="71247"/>
                      <a:pt x="79883" y="75565"/>
                      <a:pt x="77724" y="79883"/>
                    </a:cubicBezTo>
                    <a:lnTo>
                      <a:pt x="77724" y="7916"/>
                    </a:lnTo>
                    <a:lnTo>
                      <a:pt x="0" y="7916"/>
                    </a:lnTo>
                    <a:lnTo>
                      <a:pt x="0" y="541909"/>
                    </a:lnTo>
                    <a:lnTo>
                      <a:pt x="0" y="541909"/>
                    </a:lnTo>
                    <a:cubicBezTo>
                      <a:pt x="0" y="541909"/>
                      <a:pt x="77724" y="541909"/>
                      <a:pt x="77724" y="541909"/>
                    </a:cubicBezTo>
                    <a:lnTo>
                      <a:pt x="77724" y="338243"/>
                    </a:lnTo>
                    <a:cubicBezTo>
                      <a:pt x="79883" y="342561"/>
                      <a:pt x="82762" y="346879"/>
                      <a:pt x="84921" y="350478"/>
                    </a:cubicBezTo>
                    <a:cubicBezTo>
                      <a:pt x="98594" y="370628"/>
                      <a:pt x="115866" y="387181"/>
                      <a:pt x="136737" y="399415"/>
                    </a:cubicBezTo>
                    <a:cubicBezTo>
                      <a:pt x="157607" y="411649"/>
                      <a:pt x="183515" y="418126"/>
                      <a:pt x="213741" y="418126"/>
                    </a:cubicBezTo>
                    <a:lnTo>
                      <a:pt x="213741" y="418126"/>
                    </a:lnTo>
                    <a:cubicBezTo>
                      <a:pt x="240369" y="418126"/>
                      <a:pt x="264837" y="413089"/>
                      <a:pt x="286427" y="403013"/>
                    </a:cubicBezTo>
                    <a:cubicBezTo>
                      <a:pt x="308737" y="392938"/>
                      <a:pt x="328168" y="378544"/>
                      <a:pt x="344721" y="359833"/>
                    </a:cubicBezTo>
                    <a:cubicBezTo>
                      <a:pt x="361273" y="341122"/>
                      <a:pt x="374227" y="319532"/>
                      <a:pt x="384302" y="293624"/>
                    </a:cubicBezTo>
                    <a:cubicBezTo>
                      <a:pt x="394377" y="267716"/>
                      <a:pt x="398696" y="239649"/>
                      <a:pt x="398696" y="209423"/>
                    </a:cubicBezTo>
                    <a:cubicBezTo>
                      <a:pt x="398696" y="179197"/>
                      <a:pt x="390779" y="131699"/>
                      <a:pt x="374227" y="100753"/>
                    </a:cubicBezTo>
                    <a:cubicBezTo>
                      <a:pt x="357674" y="69088"/>
                      <a:pt x="336084" y="44619"/>
                      <a:pt x="308017" y="27347"/>
                    </a:cubicBezTo>
                    <a:close/>
                    <a:moveTo>
                      <a:pt x="309457" y="267716"/>
                    </a:moveTo>
                    <a:cubicBezTo>
                      <a:pt x="303699" y="284988"/>
                      <a:pt x="295063" y="299381"/>
                      <a:pt x="284268" y="311616"/>
                    </a:cubicBezTo>
                    <a:cubicBezTo>
                      <a:pt x="273473" y="323850"/>
                      <a:pt x="260519" y="333206"/>
                      <a:pt x="246126" y="338963"/>
                    </a:cubicBezTo>
                    <a:cubicBezTo>
                      <a:pt x="231013" y="345440"/>
                      <a:pt x="215181" y="348319"/>
                      <a:pt x="197189" y="348319"/>
                    </a:cubicBezTo>
                    <a:lnTo>
                      <a:pt x="197189" y="348319"/>
                    </a:lnTo>
                    <a:cubicBezTo>
                      <a:pt x="161925" y="348319"/>
                      <a:pt x="132419" y="336084"/>
                      <a:pt x="110109" y="311616"/>
                    </a:cubicBezTo>
                    <a:cubicBezTo>
                      <a:pt x="87080" y="287147"/>
                      <a:pt x="76285" y="252603"/>
                      <a:pt x="76285" y="208703"/>
                    </a:cubicBezTo>
                    <a:cubicBezTo>
                      <a:pt x="76285" y="164804"/>
                      <a:pt x="79163" y="167682"/>
                      <a:pt x="85641" y="150410"/>
                    </a:cubicBezTo>
                    <a:cubicBezTo>
                      <a:pt x="91398" y="133138"/>
                      <a:pt x="100034" y="118745"/>
                      <a:pt x="110829" y="106511"/>
                    </a:cubicBezTo>
                    <a:cubicBezTo>
                      <a:pt x="121624" y="94276"/>
                      <a:pt x="134578" y="84921"/>
                      <a:pt x="148971" y="79163"/>
                    </a:cubicBezTo>
                    <a:cubicBezTo>
                      <a:pt x="164084" y="73406"/>
                      <a:pt x="179917" y="69808"/>
                      <a:pt x="197189" y="69808"/>
                    </a:cubicBezTo>
                    <a:cubicBezTo>
                      <a:pt x="233172" y="69808"/>
                      <a:pt x="262678" y="82042"/>
                      <a:pt x="284988" y="106511"/>
                    </a:cubicBezTo>
                    <a:cubicBezTo>
                      <a:pt x="308017" y="130979"/>
                      <a:pt x="318812" y="164804"/>
                      <a:pt x="318812" y="208703"/>
                    </a:cubicBezTo>
                    <a:cubicBezTo>
                      <a:pt x="318812" y="252603"/>
                      <a:pt x="315934" y="249724"/>
                      <a:pt x="309457" y="266996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3" name="Forma libre 42">
                <a:extLst>
                  <a:ext uri="{FF2B5EF4-FFF2-40B4-BE49-F238E27FC236}">
                    <a16:creationId xmlns:a16="http://schemas.microsoft.com/office/drawing/2014/main" id="{E196AB53-9623-E8F1-25E5-3A340A2F0FA3}"/>
                  </a:ext>
                </a:extLst>
              </p:cNvPr>
              <p:cNvSpPr/>
              <p:nvPr/>
            </p:nvSpPr>
            <p:spPr>
              <a:xfrm>
                <a:off x="10240147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4" name="Forma libre 43">
                <a:extLst>
                  <a:ext uri="{FF2B5EF4-FFF2-40B4-BE49-F238E27FC236}">
                    <a16:creationId xmlns:a16="http://schemas.microsoft.com/office/drawing/2014/main" id="{45C7A5B3-01C1-C785-47A3-A962A0682DA9}"/>
                  </a:ext>
                </a:extLst>
              </p:cNvPr>
              <p:cNvSpPr/>
              <p:nvPr/>
            </p:nvSpPr>
            <p:spPr>
              <a:xfrm>
                <a:off x="10037201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5 w 407331"/>
                  <a:gd name="connsiteY8" fmla="*/ 418846 h 418845"/>
                  <a:gd name="connsiteX9" fmla="*/ 284988 w 407331"/>
                  <a:gd name="connsiteY9" fmla="*/ 403733 h 418845"/>
                  <a:gd name="connsiteX10" fmla="*/ 349758 w 407331"/>
                  <a:gd name="connsiteY10" fmla="*/ 360553 h 418845"/>
                  <a:gd name="connsiteX11" fmla="*/ 392218 w 407331"/>
                  <a:gd name="connsiteY11" fmla="*/ 294344 h 418845"/>
                  <a:gd name="connsiteX12" fmla="*/ 407331 w 407331"/>
                  <a:gd name="connsiteY12" fmla="*/ 209423 h 418845"/>
                  <a:gd name="connsiteX13" fmla="*/ 380704 w 407331"/>
                  <a:gd name="connsiteY13" fmla="*/ 100034 h 418845"/>
                  <a:gd name="connsiteX14" fmla="*/ 308017 w 407331"/>
                  <a:gd name="connsiteY14" fmla="*/ 26628 h 418845"/>
                  <a:gd name="connsiteX15" fmla="*/ 318093 w 407331"/>
                  <a:gd name="connsiteY15" fmla="*/ 267716 h 418845"/>
                  <a:gd name="connsiteX16" fmla="*/ 292185 w 407331"/>
                  <a:gd name="connsiteY16" fmla="*/ 311616 h 418845"/>
                  <a:gd name="connsiteX17" fmla="*/ 252603 w 407331"/>
                  <a:gd name="connsiteY17" fmla="*/ 338963 h 418845"/>
                  <a:gd name="connsiteX18" fmla="*/ 202946 w 407331"/>
                  <a:gd name="connsiteY18" fmla="*/ 348319 h 418845"/>
                  <a:gd name="connsiteX19" fmla="*/ 202946 w 407331"/>
                  <a:gd name="connsiteY19" fmla="*/ 348319 h 418845"/>
                  <a:gd name="connsiteX20" fmla="*/ 139615 w 407331"/>
                  <a:gd name="connsiteY20" fmla="*/ 331766 h 418845"/>
                  <a:gd name="connsiteX21" fmla="*/ 94996 w 407331"/>
                  <a:gd name="connsiteY21" fmla="*/ 283549 h 418845"/>
                  <a:gd name="connsiteX22" fmla="*/ 78444 w 407331"/>
                  <a:gd name="connsiteY22" fmla="*/ 208703 h 418845"/>
                  <a:gd name="connsiteX23" fmla="*/ 87799 w 407331"/>
                  <a:gd name="connsiteY23" fmla="*/ 149691 h 418845"/>
                  <a:gd name="connsiteX24" fmla="*/ 113707 w 407331"/>
                  <a:gd name="connsiteY24" fmla="*/ 106511 h 418845"/>
                  <a:gd name="connsiteX25" fmla="*/ 153289 w 407331"/>
                  <a:gd name="connsiteY25" fmla="*/ 79163 h 418845"/>
                  <a:gd name="connsiteX26" fmla="*/ 202226 w 407331"/>
                  <a:gd name="connsiteY26" fmla="*/ 69808 h 418845"/>
                  <a:gd name="connsiteX27" fmla="*/ 266996 w 407331"/>
                  <a:gd name="connsiteY27" fmla="*/ 86360 h 418845"/>
                  <a:gd name="connsiteX28" fmla="*/ 311616 w 407331"/>
                  <a:gd name="connsiteY28" fmla="*/ 133858 h 418845"/>
                  <a:gd name="connsiteX29" fmla="*/ 328168 w 407331"/>
                  <a:gd name="connsiteY29" fmla="*/ 208703 h 418845"/>
                  <a:gd name="connsiteX30" fmla="*/ 318812 w 407331"/>
                  <a:gd name="connsiteY30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50410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60" y="410210"/>
                      <a:pt x="165523" y="418846"/>
                      <a:pt x="204385" y="418846"/>
                    </a:cubicBez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10176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5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093" y="267716"/>
                    </a:moveTo>
                    <a:cubicBezTo>
                      <a:pt x="311616" y="284988"/>
                      <a:pt x="302980" y="300101"/>
                      <a:pt x="292185" y="311616"/>
                    </a:cubicBezTo>
                    <a:cubicBezTo>
                      <a:pt x="281390" y="323130"/>
                      <a:pt x="267716" y="332486"/>
                      <a:pt x="252603" y="338963"/>
                    </a:cubicBezTo>
                    <a:cubicBezTo>
                      <a:pt x="237490" y="345440"/>
                      <a:pt x="220938" y="348319"/>
                      <a:pt x="202946" y="348319"/>
                    </a:cubicBezTo>
                    <a:lnTo>
                      <a:pt x="202946" y="348319"/>
                    </a:lnTo>
                    <a:cubicBezTo>
                      <a:pt x="179917" y="348319"/>
                      <a:pt x="159046" y="342561"/>
                      <a:pt x="139615" y="331766"/>
                    </a:cubicBezTo>
                    <a:cubicBezTo>
                      <a:pt x="120904" y="320971"/>
                      <a:pt x="105791" y="304419"/>
                      <a:pt x="94996" y="283549"/>
                    </a:cubicBezTo>
                    <a:cubicBezTo>
                      <a:pt x="84201" y="262678"/>
                      <a:pt x="78444" y="237490"/>
                      <a:pt x="78444" y="208703"/>
                    </a:cubicBezTo>
                    <a:cubicBezTo>
                      <a:pt x="78444" y="179917"/>
                      <a:pt x="81322" y="166963"/>
                      <a:pt x="87799" y="149691"/>
                    </a:cubicBezTo>
                    <a:cubicBezTo>
                      <a:pt x="93557" y="133138"/>
                      <a:pt x="102193" y="118025"/>
                      <a:pt x="113707" y="106511"/>
                    </a:cubicBezTo>
                    <a:cubicBezTo>
                      <a:pt x="124502" y="94276"/>
                      <a:pt x="138176" y="84921"/>
                      <a:pt x="153289" y="79163"/>
                    </a:cubicBezTo>
                    <a:cubicBezTo>
                      <a:pt x="168402" y="73406"/>
                      <a:pt x="184954" y="69808"/>
                      <a:pt x="202226" y="69808"/>
                    </a:cubicBezTo>
                    <a:cubicBezTo>
                      <a:pt x="219498" y="69808"/>
                      <a:pt x="248285" y="75565"/>
                      <a:pt x="266996" y="86360"/>
                    </a:cubicBezTo>
                    <a:cubicBezTo>
                      <a:pt x="285708" y="97155"/>
                      <a:pt x="300821" y="113707"/>
                      <a:pt x="311616" y="133858"/>
                    </a:cubicBezTo>
                    <a:cubicBezTo>
                      <a:pt x="322411" y="154728"/>
                      <a:pt x="328168" y="179197"/>
                      <a:pt x="328168" y="208703"/>
                    </a:cubicBezTo>
                    <a:cubicBezTo>
                      <a:pt x="328168" y="238210"/>
                      <a:pt x="325289" y="249724"/>
                      <a:pt x="318812" y="267716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5" name="Forma libre 44">
                <a:extLst>
                  <a:ext uri="{FF2B5EF4-FFF2-40B4-BE49-F238E27FC236}">
                    <a16:creationId xmlns:a16="http://schemas.microsoft.com/office/drawing/2014/main" id="{F29327E9-1E88-5CC6-44E7-07F13416ECB8}"/>
                  </a:ext>
                </a:extLst>
              </p:cNvPr>
              <p:cNvSpPr/>
              <p:nvPr/>
            </p:nvSpPr>
            <p:spPr>
              <a:xfrm>
                <a:off x="10675545" y="6881494"/>
                <a:ext cx="81322" cy="554143"/>
              </a:xfrm>
              <a:custGeom>
                <a:avLst/>
                <a:gdLst>
                  <a:gd name="connsiteX0" fmla="*/ 0 w 81322"/>
                  <a:gd name="connsiteY0" fmla="*/ 0 h 554143"/>
                  <a:gd name="connsiteX1" fmla="*/ 81323 w 81322"/>
                  <a:gd name="connsiteY1" fmla="*/ 0 h 554143"/>
                  <a:gd name="connsiteX2" fmla="*/ 81323 w 81322"/>
                  <a:gd name="connsiteY2" fmla="*/ 554143 h 554143"/>
                  <a:gd name="connsiteX3" fmla="*/ 0 w 81322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322" h="554143">
                    <a:moveTo>
                      <a:pt x="0" y="0"/>
                    </a:moveTo>
                    <a:lnTo>
                      <a:pt x="81323" y="0"/>
                    </a:lnTo>
                    <a:lnTo>
                      <a:pt x="81323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6" name="Forma libre 45">
                <a:extLst>
                  <a:ext uri="{FF2B5EF4-FFF2-40B4-BE49-F238E27FC236}">
                    <a16:creationId xmlns:a16="http://schemas.microsoft.com/office/drawing/2014/main" id="{DD3B889A-909F-6A78-A3E6-277D8AF706DA}"/>
                  </a:ext>
                </a:extLst>
              </p:cNvPr>
              <p:cNvSpPr/>
              <p:nvPr/>
            </p:nvSpPr>
            <p:spPr>
              <a:xfrm>
                <a:off x="10830273" y="6880774"/>
                <a:ext cx="398695" cy="562059"/>
              </a:xfrm>
              <a:custGeom>
                <a:avLst/>
                <a:gdLst>
                  <a:gd name="connsiteX0" fmla="*/ 307298 w 398695"/>
                  <a:gd name="connsiteY0" fmla="*/ 171281 h 562059"/>
                  <a:gd name="connsiteX1" fmla="*/ 213741 w 398695"/>
                  <a:gd name="connsiteY1" fmla="*/ 144653 h 562059"/>
                  <a:gd name="connsiteX2" fmla="*/ 136737 w 398695"/>
                  <a:gd name="connsiteY2" fmla="*/ 163364 h 562059"/>
                  <a:gd name="connsiteX3" fmla="*/ 84921 w 398695"/>
                  <a:gd name="connsiteY3" fmla="*/ 212302 h 562059"/>
                  <a:gd name="connsiteX4" fmla="*/ 77724 w 398695"/>
                  <a:gd name="connsiteY4" fmla="*/ 224536 h 562059"/>
                  <a:gd name="connsiteX5" fmla="*/ 77724 w 398695"/>
                  <a:gd name="connsiteY5" fmla="*/ 0 h 562059"/>
                  <a:gd name="connsiteX6" fmla="*/ 0 w 398695"/>
                  <a:gd name="connsiteY6" fmla="*/ 0 h 562059"/>
                  <a:gd name="connsiteX7" fmla="*/ 0 w 398695"/>
                  <a:gd name="connsiteY7" fmla="*/ 554144 h 562059"/>
                  <a:gd name="connsiteX8" fmla="*/ 0 w 398695"/>
                  <a:gd name="connsiteY8" fmla="*/ 554144 h 562059"/>
                  <a:gd name="connsiteX9" fmla="*/ 77724 w 398695"/>
                  <a:gd name="connsiteY9" fmla="*/ 554144 h 562059"/>
                  <a:gd name="connsiteX10" fmla="*/ 77724 w 398695"/>
                  <a:gd name="connsiteY10" fmla="*/ 482177 h 562059"/>
                  <a:gd name="connsiteX11" fmla="*/ 84921 w 398695"/>
                  <a:gd name="connsiteY11" fmla="*/ 494411 h 562059"/>
                  <a:gd name="connsiteX12" fmla="*/ 136737 w 398695"/>
                  <a:gd name="connsiteY12" fmla="*/ 543349 h 562059"/>
                  <a:gd name="connsiteX13" fmla="*/ 213741 w 398695"/>
                  <a:gd name="connsiteY13" fmla="*/ 562060 h 562059"/>
                  <a:gd name="connsiteX14" fmla="*/ 213741 w 398695"/>
                  <a:gd name="connsiteY14" fmla="*/ 562060 h 562059"/>
                  <a:gd name="connsiteX15" fmla="*/ 286428 w 398695"/>
                  <a:gd name="connsiteY15" fmla="*/ 546947 h 562059"/>
                  <a:gd name="connsiteX16" fmla="*/ 344721 w 398695"/>
                  <a:gd name="connsiteY16" fmla="*/ 503767 h 562059"/>
                  <a:gd name="connsiteX17" fmla="*/ 384302 w 398695"/>
                  <a:gd name="connsiteY17" fmla="*/ 437557 h 562059"/>
                  <a:gd name="connsiteX18" fmla="*/ 398696 w 398695"/>
                  <a:gd name="connsiteY18" fmla="*/ 353356 h 562059"/>
                  <a:gd name="connsiteX19" fmla="*/ 374227 w 398695"/>
                  <a:gd name="connsiteY19" fmla="*/ 244687 h 562059"/>
                  <a:gd name="connsiteX20" fmla="*/ 308018 w 398695"/>
                  <a:gd name="connsiteY20" fmla="*/ 171281 h 562059"/>
                  <a:gd name="connsiteX21" fmla="*/ 309457 w 398695"/>
                  <a:gd name="connsiteY21" fmla="*/ 412369 h 562059"/>
                  <a:gd name="connsiteX22" fmla="*/ 284268 w 398695"/>
                  <a:gd name="connsiteY22" fmla="*/ 456269 h 562059"/>
                  <a:gd name="connsiteX23" fmla="*/ 246126 w 398695"/>
                  <a:gd name="connsiteY23" fmla="*/ 483616 h 562059"/>
                  <a:gd name="connsiteX24" fmla="*/ 197189 w 398695"/>
                  <a:gd name="connsiteY24" fmla="*/ 492972 h 562059"/>
                  <a:gd name="connsiteX25" fmla="*/ 197189 w 398695"/>
                  <a:gd name="connsiteY25" fmla="*/ 492972 h 562059"/>
                  <a:gd name="connsiteX26" fmla="*/ 110109 w 398695"/>
                  <a:gd name="connsiteY26" fmla="*/ 456269 h 562059"/>
                  <a:gd name="connsiteX27" fmla="*/ 76285 w 398695"/>
                  <a:gd name="connsiteY27" fmla="*/ 353356 h 562059"/>
                  <a:gd name="connsiteX28" fmla="*/ 85641 w 398695"/>
                  <a:gd name="connsiteY28" fmla="*/ 294344 h 562059"/>
                  <a:gd name="connsiteX29" fmla="*/ 110829 w 398695"/>
                  <a:gd name="connsiteY29" fmla="*/ 251164 h 562059"/>
                  <a:gd name="connsiteX30" fmla="*/ 148971 w 398695"/>
                  <a:gd name="connsiteY30" fmla="*/ 223816 h 562059"/>
                  <a:gd name="connsiteX31" fmla="*/ 197189 w 398695"/>
                  <a:gd name="connsiteY31" fmla="*/ 214461 h 562059"/>
                  <a:gd name="connsiteX32" fmla="*/ 284988 w 398695"/>
                  <a:gd name="connsiteY32" fmla="*/ 251164 h 562059"/>
                  <a:gd name="connsiteX33" fmla="*/ 318813 w 398695"/>
                  <a:gd name="connsiteY33" fmla="*/ 353356 h 562059"/>
                  <a:gd name="connsiteX34" fmla="*/ 309457 w 398695"/>
                  <a:gd name="connsiteY34" fmla="*/ 411649 h 56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62059">
                    <a:moveTo>
                      <a:pt x="307298" y="171281"/>
                    </a:moveTo>
                    <a:cubicBezTo>
                      <a:pt x="279951" y="153289"/>
                      <a:pt x="248285" y="144653"/>
                      <a:pt x="213741" y="144653"/>
                    </a:cubicBezTo>
                    <a:cubicBezTo>
                      <a:pt x="179197" y="144653"/>
                      <a:pt x="157607" y="151130"/>
                      <a:pt x="136737" y="163364"/>
                    </a:cubicBezTo>
                    <a:cubicBezTo>
                      <a:pt x="115867" y="175599"/>
                      <a:pt x="98594" y="192151"/>
                      <a:pt x="84921" y="212302"/>
                    </a:cubicBezTo>
                    <a:cubicBezTo>
                      <a:pt x="82042" y="216620"/>
                      <a:pt x="79883" y="220938"/>
                      <a:pt x="77724" y="224536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554144"/>
                    </a:lnTo>
                    <a:lnTo>
                      <a:pt x="0" y="554144"/>
                    </a:lnTo>
                    <a:cubicBezTo>
                      <a:pt x="0" y="554144"/>
                      <a:pt x="77724" y="554144"/>
                      <a:pt x="77724" y="554144"/>
                    </a:cubicBezTo>
                    <a:lnTo>
                      <a:pt x="77724" y="482177"/>
                    </a:lnTo>
                    <a:cubicBezTo>
                      <a:pt x="79883" y="486495"/>
                      <a:pt x="82042" y="490093"/>
                      <a:pt x="84921" y="494411"/>
                    </a:cubicBezTo>
                    <a:cubicBezTo>
                      <a:pt x="97875" y="514562"/>
                      <a:pt x="115147" y="531114"/>
                      <a:pt x="136737" y="543349"/>
                    </a:cubicBezTo>
                    <a:cubicBezTo>
                      <a:pt x="158327" y="555582"/>
                      <a:pt x="183515" y="562060"/>
                      <a:pt x="213741" y="562060"/>
                    </a:cubicBezTo>
                    <a:lnTo>
                      <a:pt x="213741" y="562060"/>
                    </a:lnTo>
                    <a:cubicBezTo>
                      <a:pt x="240369" y="562060"/>
                      <a:pt x="264118" y="557022"/>
                      <a:pt x="286428" y="546947"/>
                    </a:cubicBezTo>
                    <a:cubicBezTo>
                      <a:pt x="308737" y="536871"/>
                      <a:pt x="328168" y="522478"/>
                      <a:pt x="344721" y="503767"/>
                    </a:cubicBezTo>
                    <a:cubicBezTo>
                      <a:pt x="361273" y="485055"/>
                      <a:pt x="374227" y="463465"/>
                      <a:pt x="384302" y="437557"/>
                    </a:cubicBezTo>
                    <a:cubicBezTo>
                      <a:pt x="394378" y="411649"/>
                      <a:pt x="398696" y="383582"/>
                      <a:pt x="398696" y="353356"/>
                    </a:cubicBezTo>
                    <a:cubicBezTo>
                      <a:pt x="398696" y="323130"/>
                      <a:pt x="390779" y="275632"/>
                      <a:pt x="374227" y="244687"/>
                    </a:cubicBezTo>
                    <a:cubicBezTo>
                      <a:pt x="357674" y="213741"/>
                      <a:pt x="336084" y="188553"/>
                      <a:pt x="308018" y="171281"/>
                    </a:cubicBezTo>
                    <a:close/>
                    <a:moveTo>
                      <a:pt x="309457" y="412369"/>
                    </a:moveTo>
                    <a:cubicBezTo>
                      <a:pt x="303699" y="429641"/>
                      <a:pt x="295063" y="444034"/>
                      <a:pt x="284268" y="456269"/>
                    </a:cubicBezTo>
                    <a:cubicBezTo>
                      <a:pt x="273473" y="468503"/>
                      <a:pt x="260519" y="477859"/>
                      <a:pt x="246126" y="483616"/>
                    </a:cubicBezTo>
                    <a:cubicBezTo>
                      <a:pt x="231733" y="489374"/>
                      <a:pt x="215181" y="492972"/>
                      <a:pt x="197189" y="492972"/>
                    </a:cubicBezTo>
                    <a:lnTo>
                      <a:pt x="197189" y="492972"/>
                    </a:lnTo>
                    <a:cubicBezTo>
                      <a:pt x="161925" y="492972"/>
                      <a:pt x="132419" y="480737"/>
                      <a:pt x="110109" y="456269"/>
                    </a:cubicBezTo>
                    <a:cubicBezTo>
                      <a:pt x="87799" y="431800"/>
                      <a:pt x="76285" y="397256"/>
                      <a:pt x="76285" y="353356"/>
                    </a:cubicBezTo>
                    <a:cubicBezTo>
                      <a:pt x="76285" y="309457"/>
                      <a:pt x="79163" y="311616"/>
                      <a:pt x="85641" y="294344"/>
                    </a:cubicBezTo>
                    <a:cubicBezTo>
                      <a:pt x="91398" y="277791"/>
                      <a:pt x="100034" y="262678"/>
                      <a:pt x="110829" y="251164"/>
                    </a:cubicBezTo>
                    <a:cubicBezTo>
                      <a:pt x="121624" y="238929"/>
                      <a:pt x="134578" y="230293"/>
                      <a:pt x="148971" y="223816"/>
                    </a:cubicBezTo>
                    <a:cubicBezTo>
                      <a:pt x="164084" y="218059"/>
                      <a:pt x="179917" y="214461"/>
                      <a:pt x="197189" y="214461"/>
                    </a:cubicBezTo>
                    <a:cubicBezTo>
                      <a:pt x="233172" y="214461"/>
                      <a:pt x="262678" y="226695"/>
                      <a:pt x="284988" y="251164"/>
                    </a:cubicBezTo>
                    <a:cubicBezTo>
                      <a:pt x="307298" y="275632"/>
                      <a:pt x="318813" y="309457"/>
                      <a:pt x="318813" y="353356"/>
                    </a:cubicBezTo>
                    <a:cubicBezTo>
                      <a:pt x="318813" y="397256"/>
                      <a:pt x="315934" y="394377"/>
                      <a:pt x="309457" y="411649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7" name="Forma libre 46">
                <a:extLst>
                  <a:ext uri="{FF2B5EF4-FFF2-40B4-BE49-F238E27FC236}">
                    <a16:creationId xmlns:a16="http://schemas.microsoft.com/office/drawing/2014/main" id="{729ED98D-E180-3742-298F-FAEE9C1D0A73}"/>
                  </a:ext>
                </a:extLst>
              </p:cNvPr>
              <p:cNvSpPr/>
              <p:nvPr/>
            </p:nvSpPr>
            <p:spPr>
              <a:xfrm>
                <a:off x="11266392" y="7025427"/>
                <a:ext cx="377825" cy="418126"/>
              </a:xfrm>
              <a:custGeom>
                <a:avLst/>
                <a:gdLst>
                  <a:gd name="connsiteX0" fmla="*/ 288586 w 377825"/>
                  <a:gd name="connsiteY0" fmla="*/ 25908 h 418126"/>
                  <a:gd name="connsiteX1" fmla="*/ 192871 w 377825"/>
                  <a:gd name="connsiteY1" fmla="*/ 0 h 418126"/>
                  <a:gd name="connsiteX2" fmla="*/ 115147 w 377825"/>
                  <a:gd name="connsiteY2" fmla="*/ 14393 h 418126"/>
                  <a:gd name="connsiteX3" fmla="*/ 53975 w 377825"/>
                  <a:gd name="connsiteY3" fmla="*/ 56854 h 418126"/>
                  <a:gd name="connsiteX4" fmla="*/ 13673 w 377825"/>
                  <a:gd name="connsiteY4" fmla="*/ 123063 h 418126"/>
                  <a:gd name="connsiteX5" fmla="*/ 0 w 377825"/>
                  <a:gd name="connsiteY5" fmla="*/ 208703 h 418126"/>
                  <a:gd name="connsiteX6" fmla="*/ 25188 w 377825"/>
                  <a:gd name="connsiteY6" fmla="*/ 318093 h 418126"/>
                  <a:gd name="connsiteX7" fmla="*/ 94996 w 377825"/>
                  <a:gd name="connsiteY7" fmla="*/ 391499 h 418126"/>
                  <a:gd name="connsiteX8" fmla="*/ 197188 w 377825"/>
                  <a:gd name="connsiteY8" fmla="*/ 418126 h 418126"/>
                  <a:gd name="connsiteX9" fmla="*/ 197188 w 377825"/>
                  <a:gd name="connsiteY9" fmla="*/ 418126 h 418126"/>
                  <a:gd name="connsiteX10" fmla="*/ 264837 w 377825"/>
                  <a:gd name="connsiteY10" fmla="*/ 408051 h 418126"/>
                  <a:gd name="connsiteX11" fmla="*/ 325289 w 377825"/>
                  <a:gd name="connsiteY11" fmla="*/ 375666 h 418126"/>
                  <a:gd name="connsiteX12" fmla="*/ 372068 w 377825"/>
                  <a:gd name="connsiteY12" fmla="*/ 317373 h 418126"/>
                  <a:gd name="connsiteX13" fmla="*/ 311616 w 377825"/>
                  <a:gd name="connsiteY13" fmla="*/ 279950 h 418126"/>
                  <a:gd name="connsiteX14" fmla="*/ 281390 w 377825"/>
                  <a:gd name="connsiteY14" fmla="*/ 320252 h 418126"/>
                  <a:gd name="connsiteX15" fmla="*/ 242528 w 377825"/>
                  <a:gd name="connsiteY15" fmla="*/ 342561 h 418126"/>
                  <a:gd name="connsiteX16" fmla="*/ 196469 w 377825"/>
                  <a:gd name="connsiteY16" fmla="*/ 349038 h 418126"/>
                  <a:gd name="connsiteX17" fmla="*/ 135297 w 377825"/>
                  <a:gd name="connsiteY17" fmla="*/ 333206 h 418126"/>
                  <a:gd name="connsiteX18" fmla="*/ 92837 w 377825"/>
                  <a:gd name="connsiteY18" fmla="*/ 286427 h 418126"/>
                  <a:gd name="connsiteX19" fmla="*/ 77724 w 377825"/>
                  <a:gd name="connsiteY19" fmla="*/ 226695 h 418126"/>
                  <a:gd name="connsiteX20" fmla="*/ 377105 w 377825"/>
                  <a:gd name="connsiteY20" fmla="*/ 226695 h 418126"/>
                  <a:gd name="connsiteX21" fmla="*/ 377825 w 377825"/>
                  <a:gd name="connsiteY21" fmla="*/ 215900 h 418126"/>
                  <a:gd name="connsiteX22" fmla="*/ 377825 w 377825"/>
                  <a:gd name="connsiteY22" fmla="*/ 205824 h 418126"/>
                  <a:gd name="connsiteX23" fmla="*/ 353356 w 377825"/>
                  <a:gd name="connsiteY23" fmla="*/ 97875 h 418126"/>
                  <a:gd name="connsiteX24" fmla="*/ 287147 w 377825"/>
                  <a:gd name="connsiteY24" fmla="*/ 25908 h 418126"/>
                  <a:gd name="connsiteX25" fmla="*/ 108669 w 377825"/>
                  <a:gd name="connsiteY25" fmla="*/ 102912 h 418126"/>
                  <a:gd name="connsiteX26" fmla="*/ 144653 w 377825"/>
                  <a:gd name="connsiteY26" fmla="*/ 75565 h 418126"/>
                  <a:gd name="connsiteX27" fmla="*/ 192151 w 377825"/>
                  <a:gd name="connsiteY27" fmla="*/ 66209 h 418126"/>
                  <a:gd name="connsiteX28" fmla="*/ 269875 w 377825"/>
                  <a:gd name="connsiteY28" fmla="*/ 100753 h 418126"/>
                  <a:gd name="connsiteX29" fmla="*/ 297942 w 377825"/>
                  <a:gd name="connsiteY29" fmla="*/ 169841 h 418126"/>
                  <a:gd name="connsiteX30" fmla="*/ 81322 w 377825"/>
                  <a:gd name="connsiteY30" fmla="*/ 169841 h 418126"/>
                  <a:gd name="connsiteX31" fmla="*/ 86360 w 377825"/>
                  <a:gd name="connsiteY31" fmla="*/ 148251 h 418126"/>
                  <a:gd name="connsiteX32" fmla="*/ 108669 w 377825"/>
                  <a:gd name="connsiteY32" fmla="*/ 102912 h 418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77825" h="418126">
                    <a:moveTo>
                      <a:pt x="288586" y="25908"/>
                    </a:moveTo>
                    <a:cubicBezTo>
                      <a:pt x="260519" y="8636"/>
                      <a:pt x="228854" y="0"/>
                      <a:pt x="192871" y="0"/>
                    </a:cubicBezTo>
                    <a:cubicBezTo>
                      <a:pt x="156887" y="0"/>
                      <a:pt x="138176" y="5038"/>
                      <a:pt x="115147" y="14393"/>
                    </a:cubicBezTo>
                    <a:cubicBezTo>
                      <a:pt x="91398" y="24469"/>
                      <a:pt x="71247" y="38142"/>
                      <a:pt x="53975" y="56854"/>
                    </a:cubicBezTo>
                    <a:cubicBezTo>
                      <a:pt x="36703" y="75565"/>
                      <a:pt x="23029" y="97155"/>
                      <a:pt x="13673" y="123063"/>
                    </a:cubicBezTo>
                    <a:cubicBezTo>
                      <a:pt x="4318" y="148971"/>
                      <a:pt x="0" y="177038"/>
                      <a:pt x="0" y="208703"/>
                    </a:cubicBezTo>
                    <a:cubicBezTo>
                      <a:pt x="0" y="240369"/>
                      <a:pt x="8636" y="287147"/>
                      <a:pt x="25188" y="318093"/>
                    </a:cubicBezTo>
                    <a:cubicBezTo>
                      <a:pt x="41741" y="349038"/>
                      <a:pt x="65489" y="374227"/>
                      <a:pt x="94996" y="391499"/>
                    </a:cubicBezTo>
                    <a:cubicBezTo>
                      <a:pt x="124502" y="408771"/>
                      <a:pt x="158327" y="418126"/>
                      <a:pt x="197188" y="418126"/>
                    </a:cubicBezTo>
                    <a:lnTo>
                      <a:pt x="197188" y="418126"/>
                    </a:lnTo>
                    <a:cubicBezTo>
                      <a:pt x="220218" y="418126"/>
                      <a:pt x="243247" y="414528"/>
                      <a:pt x="264837" y="408051"/>
                    </a:cubicBezTo>
                    <a:cubicBezTo>
                      <a:pt x="286427" y="401574"/>
                      <a:pt x="306578" y="390779"/>
                      <a:pt x="325289" y="375666"/>
                    </a:cubicBezTo>
                    <a:cubicBezTo>
                      <a:pt x="343281" y="360553"/>
                      <a:pt x="359113" y="341122"/>
                      <a:pt x="372068" y="317373"/>
                    </a:cubicBezTo>
                    <a:lnTo>
                      <a:pt x="311616" y="279950"/>
                    </a:lnTo>
                    <a:cubicBezTo>
                      <a:pt x="302980" y="296503"/>
                      <a:pt x="292904" y="309457"/>
                      <a:pt x="281390" y="320252"/>
                    </a:cubicBezTo>
                    <a:cubicBezTo>
                      <a:pt x="269875" y="330327"/>
                      <a:pt x="256921" y="338243"/>
                      <a:pt x="242528" y="342561"/>
                    </a:cubicBezTo>
                    <a:cubicBezTo>
                      <a:pt x="228134" y="346879"/>
                      <a:pt x="213021" y="349038"/>
                      <a:pt x="196469" y="349038"/>
                    </a:cubicBezTo>
                    <a:cubicBezTo>
                      <a:pt x="179917" y="349038"/>
                      <a:pt x="153289" y="344001"/>
                      <a:pt x="135297" y="333206"/>
                    </a:cubicBezTo>
                    <a:cubicBezTo>
                      <a:pt x="117306" y="322411"/>
                      <a:pt x="102912" y="307298"/>
                      <a:pt x="92837" y="286427"/>
                    </a:cubicBezTo>
                    <a:cubicBezTo>
                      <a:pt x="84921" y="269875"/>
                      <a:pt x="79883" y="249724"/>
                      <a:pt x="77724" y="226695"/>
                    </a:cubicBezTo>
                    <a:lnTo>
                      <a:pt x="377105" y="226695"/>
                    </a:lnTo>
                    <a:cubicBezTo>
                      <a:pt x="377105" y="223097"/>
                      <a:pt x="377825" y="219498"/>
                      <a:pt x="377825" y="215900"/>
                    </a:cubicBezTo>
                    <a:lnTo>
                      <a:pt x="377825" y="205824"/>
                    </a:lnTo>
                    <a:cubicBezTo>
                      <a:pt x="377825" y="164804"/>
                      <a:pt x="369908" y="128820"/>
                      <a:pt x="353356" y="97875"/>
                    </a:cubicBezTo>
                    <a:cubicBezTo>
                      <a:pt x="337523" y="66929"/>
                      <a:pt x="315214" y="43180"/>
                      <a:pt x="287147" y="25908"/>
                    </a:cubicBezTo>
                    <a:close/>
                    <a:moveTo>
                      <a:pt x="108669" y="102912"/>
                    </a:moveTo>
                    <a:cubicBezTo>
                      <a:pt x="118745" y="90678"/>
                      <a:pt x="130259" y="81322"/>
                      <a:pt x="144653" y="75565"/>
                    </a:cubicBezTo>
                    <a:cubicBezTo>
                      <a:pt x="159046" y="69808"/>
                      <a:pt x="174879" y="66209"/>
                      <a:pt x="192151" y="66209"/>
                    </a:cubicBezTo>
                    <a:cubicBezTo>
                      <a:pt x="223816" y="66209"/>
                      <a:pt x="249724" y="77724"/>
                      <a:pt x="269875" y="100753"/>
                    </a:cubicBezTo>
                    <a:cubicBezTo>
                      <a:pt x="284268" y="117306"/>
                      <a:pt x="293624" y="140335"/>
                      <a:pt x="297942" y="169841"/>
                    </a:cubicBezTo>
                    <a:lnTo>
                      <a:pt x="81322" y="169841"/>
                    </a:lnTo>
                    <a:cubicBezTo>
                      <a:pt x="82762" y="161925"/>
                      <a:pt x="84201" y="154728"/>
                      <a:pt x="86360" y="148251"/>
                    </a:cubicBezTo>
                    <a:cubicBezTo>
                      <a:pt x="91398" y="130260"/>
                      <a:pt x="99314" y="115866"/>
                      <a:pt x="108669" y="102912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8" name="Forma libre 47">
                <a:extLst>
                  <a:ext uri="{FF2B5EF4-FFF2-40B4-BE49-F238E27FC236}">
                    <a16:creationId xmlns:a16="http://schemas.microsoft.com/office/drawing/2014/main" id="{2B1F132B-3A24-6AB1-E797-04651AB725E5}"/>
                  </a:ext>
                </a:extLst>
              </p:cNvPr>
              <p:cNvSpPr/>
              <p:nvPr/>
            </p:nvSpPr>
            <p:spPr>
              <a:xfrm>
                <a:off x="11695313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2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2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9" name="Forma libre 48">
                <a:extLst>
                  <a:ext uri="{FF2B5EF4-FFF2-40B4-BE49-F238E27FC236}">
                    <a16:creationId xmlns:a16="http://schemas.microsoft.com/office/drawing/2014/main" id="{D70E3A72-1ED3-EDC8-69CB-E809080225B2}"/>
                  </a:ext>
                </a:extLst>
              </p:cNvPr>
              <p:cNvSpPr/>
              <p:nvPr/>
            </p:nvSpPr>
            <p:spPr>
              <a:xfrm>
                <a:off x="11904736" y="6881494"/>
                <a:ext cx="397975" cy="562779"/>
              </a:xfrm>
              <a:custGeom>
                <a:avLst/>
                <a:gdLst>
                  <a:gd name="connsiteX0" fmla="*/ 320252 w 397975"/>
                  <a:gd name="connsiteY0" fmla="*/ 224536 h 562779"/>
                  <a:gd name="connsiteX1" fmla="*/ 313055 w 397975"/>
                  <a:gd name="connsiteY1" fmla="*/ 212302 h 562779"/>
                  <a:gd name="connsiteX2" fmla="*/ 261239 w 397975"/>
                  <a:gd name="connsiteY2" fmla="*/ 163364 h 562779"/>
                  <a:gd name="connsiteX3" fmla="*/ 184954 w 397975"/>
                  <a:gd name="connsiteY3" fmla="*/ 144653 h 562779"/>
                  <a:gd name="connsiteX4" fmla="*/ 111548 w 397975"/>
                  <a:gd name="connsiteY4" fmla="*/ 159766 h 562779"/>
                  <a:gd name="connsiteX5" fmla="*/ 52536 w 397975"/>
                  <a:gd name="connsiteY5" fmla="*/ 202946 h 562779"/>
                  <a:gd name="connsiteX6" fmla="*/ 13673 w 397975"/>
                  <a:gd name="connsiteY6" fmla="*/ 269155 h 562779"/>
                  <a:gd name="connsiteX7" fmla="*/ 0 w 397975"/>
                  <a:gd name="connsiteY7" fmla="*/ 354076 h 562779"/>
                  <a:gd name="connsiteX8" fmla="*/ 24468 w 397975"/>
                  <a:gd name="connsiteY8" fmla="*/ 462746 h 562779"/>
                  <a:gd name="connsiteX9" fmla="*/ 90678 w 397975"/>
                  <a:gd name="connsiteY9" fmla="*/ 536152 h 562779"/>
                  <a:gd name="connsiteX10" fmla="*/ 184954 w 397975"/>
                  <a:gd name="connsiteY10" fmla="*/ 562779 h 562779"/>
                  <a:gd name="connsiteX11" fmla="*/ 184954 w 397975"/>
                  <a:gd name="connsiteY11" fmla="*/ 562779 h 562779"/>
                  <a:gd name="connsiteX12" fmla="*/ 261239 w 397975"/>
                  <a:gd name="connsiteY12" fmla="*/ 544068 h 562779"/>
                  <a:gd name="connsiteX13" fmla="*/ 313055 w 397975"/>
                  <a:gd name="connsiteY13" fmla="*/ 495131 h 562779"/>
                  <a:gd name="connsiteX14" fmla="*/ 320252 w 397975"/>
                  <a:gd name="connsiteY14" fmla="*/ 482896 h 562779"/>
                  <a:gd name="connsiteX15" fmla="*/ 320252 w 397975"/>
                  <a:gd name="connsiteY15" fmla="*/ 554863 h 562779"/>
                  <a:gd name="connsiteX16" fmla="*/ 397976 w 397975"/>
                  <a:gd name="connsiteY16" fmla="*/ 554863 h 562779"/>
                  <a:gd name="connsiteX17" fmla="*/ 397976 w 397975"/>
                  <a:gd name="connsiteY17" fmla="*/ 0 h 562779"/>
                  <a:gd name="connsiteX18" fmla="*/ 320252 w 397975"/>
                  <a:gd name="connsiteY18" fmla="*/ 0 h 562779"/>
                  <a:gd name="connsiteX19" fmla="*/ 320252 w 397975"/>
                  <a:gd name="connsiteY19" fmla="*/ 224536 h 562779"/>
                  <a:gd name="connsiteX20" fmla="*/ 313055 w 397975"/>
                  <a:gd name="connsiteY20" fmla="*/ 411649 h 562779"/>
                  <a:gd name="connsiteX21" fmla="*/ 287867 w 397975"/>
                  <a:gd name="connsiteY21" fmla="*/ 455549 h 562779"/>
                  <a:gd name="connsiteX22" fmla="*/ 249004 w 397975"/>
                  <a:gd name="connsiteY22" fmla="*/ 482896 h 562779"/>
                  <a:gd name="connsiteX23" fmla="*/ 200067 w 397975"/>
                  <a:gd name="connsiteY23" fmla="*/ 492252 h 562779"/>
                  <a:gd name="connsiteX24" fmla="*/ 200067 w 397975"/>
                  <a:gd name="connsiteY24" fmla="*/ 492252 h 562779"/>
                  <a:gd name="connsiteX25" fmla="*/ 112268 w 397975"/>
                  <a:gd name="connsiteY25" fmla="*/ 455549 h 562779"/>
                  <a:gd name="connsiteX26" fmla="*/ 78443 w 397975"/>
                  <a:gd name="connsiteY26" fmla="*/ 352637 h 562779"/>
                  <a:gd name="connsiteX27" fmla="*/ 87799 w 397975"/>
                  <a:gd name="connsiteY27" fmla="*/ 293624 h 562779"/>
                  <a:gd name="connsiteX28" fmla="*/ 112987 w 397975"/>
                  <a:gd name="connsiteY28" fmla="*/ 250444 h 562779"/>
                  <a:gd name="connsiteX29" fmla="*/ 151130 w 397975"/>
                  <a:gd name="connsiteY29" fmla="*/ 223097 h 562779"/>
                  <a:gd name="connsiteX30" fmla="*/ 200067 w 397975"/>
                  <a:gd name="connsiteY30" fmla="*/ 213741 h 562779"/>
                  <a:gd name="connsiteX31" fmla="*/ 287147 w 397975"/>
                  <a:gd name="connsiteY31" fmla="*/ 250444 h 562779"/>
                  <a:gd name="connsiteX32" fmla="*/ 320971 w 397975"/>
                  <a:gd name="connsiteY32" fmla="*/ 352637 h 562779"/>
                  <a:gd name="connsiteX33" fmla="*/ 312335 w 397975"/>
                  <a:gd name="connsiteY33" fmla="*/ 410929 h 562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97975" h="562779">
                    <a:moveTo>
                      <a:pt x="320252" y="224536"/>
                    </a:moveTo>
                    <a:cubicBezTo>
                      <a:pt x="318092" y="220218"/>
                      <a:pt x="315214" y="215900"/>
                      <a:pt x="313055" y="212302"/>
                    </a:cubicBezTo>
                    <a:cubicBezTo>
                      <a:pt x="299381" y="192151"/>
                      <a:pt x="282109" y="175599"/>
                      <a:pt x="261239" y="163364"/>
                    </a:cubicBezTo>
                    <a:cubicBezTo>
                      <a:pt x="240368" y="151130"/>
                      <a:pt x="214461" y="144653"/>
                      <a:pt x="184954" y="144653"/>
                    </a:cubicBezTo>
                    <a:cubicBezTo>
                      <a:pt x="155448" y="144653"/>
                      <a:pt x="133858" y="149691"/>
                      <a:pt x="111548" y="159766"/>
                    </a:cubicBezTo>
                    <a:cubicBezTo>
                      <a:pt x="89238" y="169841"/>
                      <a:pt x="69807" y="184235"/>
                      <a:pt x="52536" y="202946"/>
                    </a:cubicBezTo>
                    <a:cubicBezTo>
                      <a:pt x="35983" y="221657"/>
                      <a:pt x="23029" y="243967"/>
                      <a:pt x="13673" y="269155"/>
                    </a:cubicBezTo>
                    <a:cubicBezTo>
                      <a:pt x="4318" y="294344"/>
                      <a:pt x="0" y="323130"/>
                      <a:pt x="0" y="354076"/>
                    </a:cubicBezTo>
                    <a:cubicBezTo>
                      <a:pt x="0" y="385022"/>
                      <a:pt x="7916" y="431800"/>
                      <a:pt x="24468" y="462746"/>
                    </a:cubicBezTo>
                    <a:cubicBezTo>
                      <a:pt x="40301" y="494411"/>
                      <a:pt x="62611" y="518879"/>
                      <a:pt x="90678" y="536152"/>
                    </a:cubicBezTo>
                    <a:cubicBezTo>
                      <a:pt x="118745" y="554143"/>
                      <a:pt x="150410" y="562779"/>
                      <a:pt x="184954" y="562779"/>
                    </a:cubicBezTo>
                    <a:lnTo>
                      <a:pt x="184954" y="562779"/>
                    </a:lnTo>
                    <a:cubicBezTo>
                      <a:pt x="214461" y="562779"/>
                      <a:pt x="240368" y="556302"/>
                      <a:pt x="261239" y="544068"/>
                    </a:cubicBezTo>
                    <a:cubicBezTo>
                      <a:pt x="282829" y="531834"/>
                      <a:pt x="300101" y="515281"/>
                      <a:pt x="313055" y="495131"/>
                    </a:cubicBezTo>
                    <a:cubicBezTo>
                      <a:pt x="315214" y="491532"/>
                      <a:pt x="318092" y="487214"/>
                      <a:pt x="320252" y="482896"/>
                    </a:cubicBezTo>
                    <a:lnTo>
                      <a:pt x="320252" y="554863"/>
                    </a:lnTo>
                    <a:lnTo>
                      <a:pt x="397976" y="554863"/>
                    </a:lnTo>
                    <a:lnTo>
                      <a:pt x="397976" y="0"/>
                    </a:lnTo>
                    <a:lnTo>
                      <a:pt x="320252" y="0"/>
                    </a:lnTo>
                    <a:lnTo>
                      <a:pt x="320252" y="224536"/>
                    </a:lnTo>
                    <a:close/>
                    <a:moveTo>
                      <a:pt x="313055" y="411649"/>
                    </a:moveTo>
                    <a:cubicBezTo>
                      <a:pt x="307297" y="428921"/>
                      <a:pt x="298662" y="443314"/>
                      <a:pt x="287867" y="455549"/>
                    </a:cubicBezTo>
                    <a:cubicBezTo>
                      <a:pt x="277072" y="467783"/>
                      <a:pt x="264117" y="477139"/>
                      <a:pt x="249004" y="482896"/>
                    </a:cubicBezTo>
                    <a:cubicBezTo>
                      <a:pt x="233892" y="488654"/>
                      <a:pt x="217339" y="492252"/>
                      <a:pt x="200067" y="492252"/>
                    </a:cubicBezTo>
                    <a:lnTo>
                      <a:pt x="200067" y="492252"/>
                    </a:lnTo>
                    <a:cubicBezTo>
                      <a:pt x="164084" y="492252"/>
                      <a:pt x="134577" y="480018"/>
                      <a:pt x="112268" y="455549"/>
                    </a:cubicBezTo>
                    <a:cubicBezTo>
                      <a:pt x="89958" y="431080"/>
                      <a:pt x="78443" y="396536"/>
                      <a:pt x="78443" y="352637"/>
                    </a:cubicBezTo>
                    <a:cubicBezTo>
                      <a:pt x="78443" y="308737"/>
                      <a:pt x="81322" y="310896"/>
                      <a:pt x="87799" y="293624"/>
                    </a:cubicBezTo>
                    <a:cubicBezTo>
                      <a:pt x="93557" y="277072"/>
                      <a:pt x="102192" y="261959"/>
                      <a:pt x="112987" y="250444"/>
                    </a:cubicBezTo>
                    <a:cubicBezTo>
                      <a:pt x="123782" y="238210"/>
                      <a:pt x="136737" y="229574"/>
                      <a:pt x="151130" y="223097"/>
                    </a:cubicBezTo>
                    <a:cubicBezTo>
                      <a:pt x="165523" y="217339"/>
                      <a:pt x="182076" y="213741"/>
                      <a:pt x="200067" y="213741"/>
                    </a:cubicBezTo>
                    <a:cubicBezTo>
                      <a:pt x="235331" y="213741"/>
                      <a:pt x="264837" y="225975"/>
                      <a:pt x="287147" y="250444"/>
                    </a:cubicBezTo>
                    <a:cubicBezTo>
                      <a:pt x="309457" y="274913"/>
                      <a:pt x="320971" y="308737"/>
                      <a:pt x="320971" y="352637"/>
                    </a:cubicBezTo>
                    <a:cubicBezTo>
                      <a:pt x="320971" y="396536"/>
                      <a:pt x="318092" y="393658"/>
                      <a:pt x="312335" y="410929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50" name="Forma libre 49">
                <a:extLst>
                  <a:ext uri="{FF2B5EF4-FFF2-40B4-BE49-F238E27FC236}">
                    <a16:creationId xmlns:a16="http://schemas.microsoft.com/office/drawing/2014/main" id="{B99B951C-EEE7-2BB9-8B49-824D82CEBACE}"/>
                  </a:ext>
                </a:extLst>
              </p:cNvPr>
              <p:cNvSpPr/>
              <p:nvPr/>
            </p:nvSpPr>
            <p:spPr>
              <a:xfrm>
                <a:off x="12378277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1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8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3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51" name="Forma libre 50">
                <a:extLst>
                  <a:ext uri="{FF2B5EF4-FFF2-40B4-BE49-F238E27FC236}">
                    <a16:creationId xmlns:a16="http://schemas.microsoft.com/office/drawing/2014/main" id="{F926DBE8-8537-70A5-7755-29D7DDE3B972}"/>
                  </a:ext>
                </a:extLst>
              </p:cNvPr>
              <p:cNvSpPr/>
              <p:nvPr/>
            </p:nvSpPr>
            <p:spPr>
              <a:xfrm>
                <a:off x="12589139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6 w 407331"/>
                  <a:gd name="connsiteY8" fmla="*/ 418846 h 418845"/>
                  <a:gd name="connsiteX9" fmla="*/ 204386 w 407331"/>
                  <a:gd name="connsiteY9" fmla="*/ 418846 h 418845"/>
                  <a:gd name="connsiteX10" fmla="*/ 284988 w 407331"/>
                  <a:gd name="connsiteY10" fmla="*/ 403733 h 418845"/>
                  <a:gd name="connsiteX11" fmla="*/ 349758 w 407331"/>
                  <a:gd name="connsiteY11" fmla="*/ 360553 h 418845"/>
                  <a:gd name="connsiteX12" fmla="*/ 392218 w 407331"/>
                  <a:gd name="connsiteY12" fmla="*/ 294344 h 418845"/>
                  <a:gd name="connsiteX13" fmla="*/ 407331 w 407331"/>
                  <a:gd name="connsiteY13" fmla="*/ 209423 h 418845"/>
                  <a:gd name="connsiteX14" fmla="*/ 380704 w 407331"/>
                  <a:gd name="connsiteY14" fmla="*/ 100034 h 418845"/>
                  <a:gd name="connsiteX15" fmla="*/ 308017 w 407331"/>
                  <a:gd name="connsiteY15" fmla="*/ 26628 h 418845"/>
                  <a:gd name="connsiteX16" fmla="*/ 318812 w 407331"/>
                  <a:gd name="connsiteY16" fmla="*/ 267716 h 418845"/>
                  <a:gd name="connsiteX17" fmla="*/ 292904 w 407331"/>
                  <a:gd name="connsiteY17" fmla="*/ 311616 h 418845"/>
                  <a:gd name="connsiteX18" fmla="*/ 253323 w 407331"/>
                  <a:gd name="connsiteY18" fmla="*/ 338963 h 418845"/>
                  <a:gd name="connsiteX19" fmla="*/ 203666 w 407331"/>
                  <a:gd name="connsiteY19" fmla="*/ 348319 h 418845"/>
                  <a:gd name="connsiteX20" fmla="*/ 203666 w 407331"/>
                  <a:gd name="connsiteY20" fmla="*/ 348319 h 418845"/>
                  <a:gd name="connsiteX21" fmla="*/ 140335 w 407331"/>
                  <a:gd name="connsiteY21" fmla="*/ 331766 h 418845"/>
                  <a:gd name="connsiteX22" fmla="*/ 95716 w 407331"/>
                  <a:gd name="connsiteY22" fmla="*/ 283549 h 418845"/>
                  <a:gd name="connsiteX23" fmla="*/ 79163 w 407331"/>
                  <a:gd name="connsiteY23" fmla="*/ 208703 h 418845"/>
                  <a:gd name="connsiteX24" fmla="*/ 88519 w 407331"/>
                  <a:gd name="connsiteY24" fmla="*/ 149691 h 418845"/>
                  <a:gd name="connsiteX25" fmla="*/ 114427 w 407331"/>
                  <a:gd name="connsiteY25" fmla="*/ 106511 h 418845"/>
                  <a:gd name="connsiteX26" fmla="*/ 154009 w 407331"/>
                  <a:gd name="connsiteY26" fmla="*/ 79163 h 418845"/>
                  <a:gd name="connsiteX27" fmla="*/ 202946 w 407331"/>
                  <a:gd name="connsiteY27" fmla="*/ 69808 h 418845"/>
                  <a:gd name="connsiteX28" fmla="*/ 267716 w 407331"/>
                  <a:gd name="connsiteY28" fmla="*/ 86360 h 418845"/>
                  <a:gd name="connsiteX29" fmla="*/ 312336 w 407331"/>
                  <a:gd name="connsiteY29" fmla="*/ 133858 h 418845"/>
                  <a:gd name="connsiteX30" fmla="*/ 328888 w 407331"/>
                  <a:gd name="connsiteY30" fmla="*/ 208703 h 418845"/>
                  <a:gd name="connsiteX31" fmla="*/ 319532 w 407331"/>
                  <a:gd name="connsiteY31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49691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59" y="410210"/>
                      <a:pt x="165523" y="418846"/>
                      <a:pt x="204386" y="418846"/>
                    </a:cubicBezTo>
                    <a:lnTo>
                      <a:pt x="204386" y="418846"/>
                    </a:ln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09457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6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812" y="267716"/>
                    </a:moveTo>
                    <a:cubicBezTo>
                      <a:pt x="312336" y="284988"/>
                      <a:pt x="303699" y="300101"/>
                      <a:pt x="292904" y="311616"/>
                    </a:cubicBezTo>
                    <a:cubicBezTo>
                      <a:pt x="282109" y="323130"/>
                      <a:pt x="268436" y="332486"/>
                      <a:pt x="253323" y="338963"/>
                    </a:cubicBezTo>
                    <a:cubicBezTo>
                      <a:pt x="238209" y="345440"/>
                      <a:pt x="221657" y="348319"/>
                      <a:pt x="203666" y="348319"/>
                    </a:cubicBezTo>
                    <a:lnTo>
                      <a:pt x="203666" y="348319"/>
                    </a:lnTo>
                    <a:cubicBezTo>
                      <a:pt x="180636" y="348319"/>
                      <a:pt x="159046" y="342561"/>
                      <a:pt x="140335" y="331766"/>
                    </a:cubicBezTo>
                    <a:cubicBezTo>
                      <a:pt x="121624" y="320971"/>
                      <a:pt x="106511" y="304419"/>
                      <a:pt x="95716" y="283549"/>
                    </a:cubicBezTo>
                    <a:cubicBezTo>
                      <a:pt x="84921" y="262678"/>
                      <a:pt x="79163" y="237490"/>
                      <a:pt x="79163" y="208703"/>
                    </a:cubicBezTo>
                    <a:cubicBezTo>
                      <a:pt x="79163" y="179917"/>
                      <a:pt x="82042" y="166963"/>
                      <a:pt x="88519" y="149691"/>
                    </a:cubicBezTo>
                    <a:cubicBezTo>
                      <a:pt x="94996" y="133138"/>
                      <a:pt x="102912" y="118025"/>
                      <a:pt x="114427" y="106511"/>
                    </a:cubicBezTo>
                    <a:cubicBezTo>
                      <a:pt x="125942" y="94996"/>
                      <a:pt x="138896" y="84921"/>
                      <a:pt x="154009" y="79163"/>
                    </a:cubicBezTo>
                    <a:cubicBezTo>
                      <a:pt x="169122" y="73406"/>
                      <a:pt x="185674" y="69808"/>
                      <a:pt x="202946" y="69808"/>
                    </a:cubicBezTo>
                    <a:cubicBezTo>
                      <a:pt x="220218" y="69808"/>
                      <a:pt x="249004" y="75565"/>
                      <a:pt x="267716" y="86360"/>
                    </a:cubicBezTo>
                    <a:cubicBezTo>
                      <a:pt x="286427" y="97155"/>
                      <a:pt x="301541" y="113707"/>
                      <a:pt x="312336" y="133858"/>
                    </a:cubicBezTo>
                    <a:cubicBezTo>
                      <a:pt x="323131" y="154728"/>
                      <a:pt x="328888" y="179197"/>
                      <a:pt x="328888" y="208703"/>
                    </a:cubicBezTo>
                    <a:cubicBezTo>
                      <a:pt x="328888" y="238210"/>
                      <a:pt x="326009" y="249724"/>
                      <a:pt x="319532" y="267716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52" name="Forma libre 51">
                <a:extLst>
                  <a:ext uri="{FF2B5EF4-FFF2-40B4-BE49-F238E27FC236}">
                    <a16:creationId xmlns:a16="http://schemas.microsoft.com/office/drawing/2014/main" id="{EEE4D811-30A6-2BDA-BCED-580128BF913A}"/>
                  </a:ext>
                </a:extLst>
              </p:cNvPr>
              <p:cNvSpPr/>
              <p:nvPr/>
            </p:nvSpPr>
            <p:spPr>
              <a:xfrm>
                <a:off x="13041090" y="6881494"/>
                <a:ext cx="78443" cy="554143"/>
              </a:xfrm>
              <a:custGeom>
                <a:avLst/>
                <a:gdLst>
                  <a:gd name="connsiteX0" fmla="*/ 0 w 78443"/>
                  <a:gd name="connsiteY0" fmla="*/ 0 h 554143"/>
                  <a:gd name="connsiteX1" fmla="*/ 78444 w 78443"/>
                  <a:gd name="connsiteY1" fmla="*/ 0 h 554143"/>
                  <a:gd name="connsiteX2" fmla="*/ 78444 w 78443"/>
                  <a:gd name="connsiteY2" fmla="*/ 554143 h 554143"/>
                  <a:gd name="connsiteX3" fmla="*/ 0 w 78443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43" h="554143">
                    <a:moveTo>
                      <a:pt x="0" y="0"/>
                    </a:moveTo>
                    <a:lnTo>
                      <a:pt x="78444" y="0"/>
                    </a:lnTo>
                    <a:lnTo>
                      <a:pt x="78444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53" name="Forma libre 52">
                <a:extLst>
                  <a:ext uri="{FF2B5EF4-FFF2-40B4-BE49-F238E27FC236}">
                    <a16:creationId xmlns:a16="http://schemas.microsoft.com/office/drawing/2014/main" id="{086984B6-50D5-B9BB-8125-5A69348BCF88}"/>
                  </a:ext>
                </a:extLst>
              </p:cNvPr>
              <p:cNvSpPr/>
              <p:nvPr/>
            </p:nvSpPr>
            <p:spPr>
              <a:xfrm>
                <a:off x="13172788" y="7025427"/>
                <a:ext cx="356235" cy="418846"/>
              </a:xfrm>
              <a:custGeom>
                <a:avLst/>
                <a:gdLst>
                  <a:gd name="connsiteX0" fmla="*/ 342562 w 356235"/>
                  <a:gd name="connsiteY0" fmla="*/ 87799 h 418846"/>
                  <a:gd name="connsiteX1" fmla="*/ 302260 w 356235"/>
                  <a:gd name="connsiteY1" fmla="*/ 38142 h 418846"/>
                  <a:gd name="connsiteX2" fmla="*/ 245407 w 356235"/>
                  <a:gd name="connsiteY2" fmla="*/ 9356 h 418846"/>
                  <a:gd name="connsiteX3" fmla="*/ 177758 w 356235"/>
                  <a:gd name="connsiteY3" fmla="*/ 0 h 418846"/>
                  <a:gd name="connsiteX4" fmla="*/ 79163 w 356235"/>
                  <a:gd name="connsiteY4" fmla="*/ 24469 h 418846"/>
                  <a:gd name="connsiteX5" fmla="*/ 14393 w 356235"/>
                  <a:gd name="connsiteY5" fmla="*/ 97875 h 418846"/>
                  <a:gd name="connsiteX6" fmla="*/ 75565 w 356235"/>
                  <a:gd name="connsiteY6" fmla="*/ 132419 h 418846"/>
                  <a:gd name="connsiteX7" fmla="*/ 112988 w 356235"/>
                  <a:gd name="connsiteY7" fmla="*/ 86360 h 418846"/>
                  <a:gd name="connsiteX8" fmla="*/ 176318 w 356235"/>
                  <a:gd name="connsiteY8" fmla="*/ 69808 h 418846"/>
                  <a:gd name="connsiteX9" fmla="*/ 228134 w 356235"/>
                  <a:gd name="connsiteY9" fmla="*/ 79163 h 418846"/>
                  <a:gd name="connsiteX10" fmla="*/ 265557 w 356235"/>
                  <a:gd name="connsiteY10" fmla="*/ 110109 h 418846"/>
                  <a:gd name="connsiteX11" fmla="*/ 279951 w 356235"/>
                  <a:gd name="connsiteY11" fmla="*/ 166243 h 418846"/>
                  <a:gd name="connsiteX12" fmla="*/ 279951 w 356235"/>
                  <a:gd name="connsiteY12" fmla="*/ 210862 h 418846"/>
                  <a:gd name="connsiteX13" fmla="*/ 271314 w 356235"/>
                  <a:gd name="connsiteY13" fmla="*/ 202226 h 418846"/>
                  <a:gd name="connsiteX14" fmla="*/ 163364 w 356235"/>
                  <a:gd name="connsiteY14" fmla="*/ 169841 h 418846"/>
                  <a:gd name="connsiteX15" fmla="*/ 80603 w 356235"/>
                  <a:gd name="connsiteY15" fmla="*/ 184234 h 418846"/>
                  <a:gd name="connsiteX16" fmla="*/ 21590 w 356235"/>
                  <a:gd name="connsiteY16" fmla="*/ 226695 h 418846"/>
                  <a:gd name="connsiteX17" fmla="*/ 0 w 356235"/>
                  <a:gd name="connsiteY17" fmla="*/ 294344 h 418846"/>
                  <a:gd name="connsiteX18" fmla="*/ 20871 w 356235"/>
                  <a:gd name="connsiteY18" fmla="*/ 361992 h 418846"/>
                  <a:gd name="connsiteX19" fmla="*/ 77724 w 356235"/>
                  <a:gd name="connsiteY19" fmla="*/ 404453 h 418846"/>
                  <a:gd name="connsiteX20" fmla="*/ 158327 w 356235"/>
                  <a:gd name="connsiteY20" fmla="*/ 418846 h 418846"/>
                  <a:gd name="connsiteX21" fmla="*/ 268436 w 356235"/>
                  <a:gd name="connsiteY21" fmla="*/ 385022 h 418846"/>
                  <a:gd name="connsiteX22" fmla="*/ 282829 w 356235"/>
                  <a:gd name="connsiteY22" fmla="*/ 369909 h 418846"/>
                  <a:gd name="connsiteX23" fmla="*/ 282829 w 356235"/>
                  <a:gd name="connsiteY23" fmla="*/ 410210 h 418846"/>
                  <a:gd name="connsiteX24" fmla="*/ 356235 w 356235"/>
                  <a:gd name="connsiteY24" fmla="*/ 410210 h 418846"/>
                  <a:gd name="connsiteX25" fmla="*/ 356235 w 356235"/>
                  <a:gd name="connsiteY25" fmla="*/ 159046 h 418846"/>
                  <a:gd name="connsiteX26" fmla="*/ 341122 w 356235"/>
                  <a:gd name="connsiteY26" fmla="*/ 87080 h 418846"/>
                  <a:gd name="connsiteX27" fmla="*/ 254043 w 356235"/>
                  <a:gd name="connsiteY27" fmla="*/ 342561 h 418846"/>
                  <a:gd name="connsiteX28" fmla="*/ 182796 w 356235"/>
                  <a:gd name="connsiteY28" fmla="*/ 359114 h 418846"/>
                  <a:gd name="connsiteX29" fmla="*/ 182796 w 356235"/>
                  <a:gd name="connsiteY29" fmla="*/ 359114 h 418846"/>
                  <a:gd name="connsiteX30" fmla="*/ 110109 w 356235"/>
                  <a:gd name="connsiteY30" fmla="*/ 342561 h 418846"/>
                  <a:gd name="connsiteX31" fmla="*/ 81323 w 356235"/>
                  <a:gd name="connsiteY31" fmla="*/ 294344 h 418846"/>
                  <a:gd name="connsiteX32" fmla="*/ 110109 w 356235"/>
                  <a:gd name="connsiteY32" fmla="*/ 244687 h 418846"/>
                  <a:gd name="connsiteX33" fmla="*/ 182796 w 356235"/>
                  <a:gd name="connsiteY33" fmla="*/ 228134 h 418846"/>
                  <a:gd name="connsiteX34" fmla="*/ 254043 w 356235"/>
                  <a:gd name="connsiteY34" fmla="*/ 244687 h 418846"/>
                  <a:gd name="connsiteX35" fmla="*/ 282829 w 356235"/>
                  <a:gd name="connsiteY35" fmla="*/ 293624 h 418846"/>
                  <a:gd name="connsiteX36" fmla="*/ 254043 w 356235"/>
                  <a:gd name="connsiteY36" fmla="*/ 341842 h 418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356235" h="418846">
                    <a:moveTo>
                      <a:pt x="342562" y="87799"/>
                    </a:moveTo>
                    <a:cubicBezTo>
                      <a:pt x="332486" y="67649"/>
                      <a:pt x="319532" y="51096"/>
                      <a:pt x="302260" y="38142"/>
                    </a:cubicBezTo>
                    <a:cubicBezTo>
                      <a:pt x="284988" y="25188"/>
                      <a:pt x="266277" y="15833"/>
                      <a:pt x="245407" y="9356"/>
                    </a:cubicBezTo>
                    <a:cubicBezTo>
                      <a:pt x="223817" y="3598"/>
                      <a:pt x="201507" y="0"/>
                      <a:pt x="177758" y="0"/>
                    </a:cubicBezTo>
                    <a:cubicBezTo>
                      <a:pt x="141055" y="0"/>
                      <a:pt x="108670" y="7916"/>
                      <a:pt x="79163" y="24469"/>
                    </a:cubicBezTo>
                    <a:cubicBezTo>
                      <a:pt x="50377" y="40301"/>
                      <a:pt x="28067" y="64770"/>
                      <a:pt x="14393" y="97875"/>
                    </a:cubicBezTo>
                    <a:lnTo>
                      <a:pt x="75565" y="132419"/>
                    </a:lnTo>
                    <a:cubicBezTo>
                      <a:pt x="83482" y="112988"/>
                      <a:pt x="95716" y="97875"/>
                      <a:pt x="112988" y="86360"/>
                    </a:cubicBezTo>
                    <a:cubicBezTo>
                      <a:pt x="130260" y="75565"/>
                      <a:pt x="151130" y="69808"/>
                      <a:pt x="176318" y="69808"/>
                    </a:cubicBezTo>
                    <a:cubicBezTo>
                      <a:pt x="201507" y="69808"/>
                      <a:pt x="213022" y="72686"/>
                      <a:pt x="228134" y="79163"/>
                    </a:cubicBezTo>
                    <a:cubicBezTo>
                      <a:pt x="243248" y="85640"/>
                      <a:pt x="256202" y="95716"/>
                      <a:pt x="265557" y="110109"/>
                    </a:cubicBezTo>
                    <a:cubicBezTo>
                      <a:pt x="274913" y="124502"/>
                      <a:pt x="279951" y="143214"/>
                      <a:pt x="279951" y="166243"/>
                    </a:cubicBezTo>
                    <a:lnTo>
                      <a:pt x="279951" y="210862"/>
                    </a:lnTo>
                    <a:cubicBezTo>
                      <a:pt x="277072" y="207984"/>
                      <a:pt x="274193" y="205105"/>
                      <a:pt x="271314" y="202226"/>
                    </a:cubicBezTo>
                    <a:cubicBezTo>
                      <a:pt x="246846" y="180636"/>
                      <a:pt x="210863" y="169841"/>
                      <a:pt x="163364" y="169841"/>
                    </a:cubicBezTo>
                    <a:cubicBezTo>
                      <a:pt x="115867" y="169841"/>
                      <a:pt x="105791" y="174879"/>
                      <a:pt x="80603" y="184234"/>
                    </a:cubicBezTo>
                    <a:cubicBezTo>
                      <a:pt x="55414" y="193590"/>
                      <a:pt x="35983" y="207984"/>
                      <a:pt x="21590" y="226695"/>
                    </a:cubicBezTo>
                    <a:cubicBezTo>
                      <a:pt x="7197" y="245406"/>
                      <a:pt x="0" y="267716"/>
                      <a:pt x="0" y="294344"/>
                    </a:cubicBezTo>
                    <a:cubicBezTo>
                      <a:pt x="0" y="320971"/>
                      <a:pt x="7197" y="343281"/>
                      <a:pt x="20871" y="361992"/>
                    </a:cubicBezTo>
                    <a:cubicBezTo>
                      <a:pt x="34544" y="380704"/>
                      <a:pt x="53975" y="394377"/>
                      <a:pt x="77724" y="404453"/>
                    </a:cubicBezTo>
                    <a:cubicBezTo>
                      <a:pt x="101473" y="414528"/>
                      <a:pt x="128821" y="418846"/>
                      <a:pt x="158327" y="418846"/>
                    </a:cubicBezTo>
                    <a:cubicBezTo>
                      <a:pt x="205825" y="418846"/>
                      <a:pt x="242528" y="407331"/>
                      <a:pt x="268436" y="385022"/>
                    </a:cubicBezTo>
                    <a:cubicBezTo>
                      <a:pt x="273473" y="380704"/>
                      <a:pt x="278511" y="374946"/>
                      <a:pt x="282829" y="369909"/>
                    </a:cubicBezTo>
                    <a:lnTo>
                      <a:pt x="282829" y="410210"/>
                    </a:lnTo>
                    <a:lnTo>
                      <a:pt x="356235" y="410210"/>
                    </a:lnTo>
                    <a:lnTo>
                      <a:pt x="356235" y="159046"/>
                    </a:lnTo>
                    <a:cubicBezTo>
                      <a:pt x="356235" y="130979"/>
                      <a:pt x="351198" y="107230"/>
                      <a:pt x="341122" y="87080"/>
                    </a:cubicBezTo>
                    <a:close/>
                    <a:moveTo>
                      <a:pt x="254043" y="342561"/>
                    </a:moveTo>
                    <a:cubicBezTo>
                      <a:pt x="235331" y="353356"/>
                      <a:pt x="211582" y="359114"/>
                      <a:pt x="182796" y="359114"/>
                    </a:cubicBezTo>
                    <a:lnTo>
                      <a:pt x="182796" y="359114"/>
                    </a:lnTo>
                    <a:cubicBezTo>
                      <a:pt x="154009" y="359114"/>
                      <a:pt x="129540" y="353356"/>
                      <a:pt x="110109" y="342561"/>
                    </a:cubicBezTo>
                    <a:cubicBezTo>
                      <a:pt x="90678" y="331766"/>
                      <a:pt x="81323" y="316653"/>
                      <a:pt x="81323" y="294344"/>
                    </a:cubicBezTo>
                    <a:cubicBezTo>
                      <a:pt x="81323" y="272034"/>
                      <a:pt x="90678" y="255482"/>
                      <a:pt x="110109" y="244687"/>
                    </a:cubicBezTo>
                    <a:cubicBezTo>
                      <a:pt x="129540" y="233892"/>
                      <a:pt x="154009" y="228134"/>
                      <a:pt x="182796" y="228134"/>
                    </a:cubicBezTo>
                    <a:cubicBezTo>
                      <a:pt x="211582" y="228134"/>
                      <a:pt x="235331" y="233892"/>
                      <a:pt x="254043" y="244687"/>
                    </a:cubicBezTo>
                    <a:cubicBezTo>
                      <a:pt x="272754" y="255482"/>
                      <a:pt x="282829" y="272754"/>
                      <a:pt x="282829" y="293624"/>
                    </a:cubicBezTo>
                    <a:cubicBezTo>
                      <a:pt x="282829" y="314494"/>
                      <a:pt x="273473" y="331047"/>
                      <a:pt x="254043" y="341842"/>
                    </a:cubicBez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56" name="Forma libre 55">
                <a:extLst>
                  <a:ext uri="{FF2B5EF4-FFF2-40B4-BE49-F238E27FC236}">
                    <a16:creationId xmlns:a16="http://schemas.microsoft.com/office/drawing/2014/main" id="{44FEB125-9022-6D0F-5099-1360E213C175}"/>
                  </a:ext>
                </a:extLst>
              </p:cNvPr>
              <p:cNvSpPr/>
              <p:nvPr/>
            </p:nvSpPr>
            <p:spPr>
              <a:xfrm>
                <a:off x="13332554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A443"/>
              </a:solidFill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18736CF1-E1E3-5587-9354-29885FD5B101}"/>
              </a:ext>
            </a:extLst>
          </p:cNvPr>
          <p:cNvSpPr txBox="1"/>
          <p:nvPr userDrawn="1"/>
        </p:nvSpPr>
        <p:spPr>
          <a:xfrm>
            <a:off x="2261062" y="-3325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s-ES" sz="1100" err="1">
              <a:latin typeface="+mn-lt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0694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07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">
            <a:extLst>
              <a:ext uri="{FF2B5EF4-FFF2-40B4-BE49-F238E27FC236}">
                <a16:creationId xmlns:a16="http://schemas.microsoft.com/office/drawing/2014/main" id="{F6322C8C-684C-BFE5-F85B-12C3511F9649}"/>
              </a:ext>
            </a:extLst>
          </p:cNvPr>
          <p:cNvSpPr txBox="1"/>
          <p:nvPr userDrawn="1"/>
        </p:nvSpPr>
        <p:spPr>
          <a:xfrm>
            <a:off x="11301518" y="6454776"/>
            <a:ext cx="484082" cy="2089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fld id="{D5E78EB0-DDD2-2F40-8AB8-446A90E58D7D}" type="slidenum">
              <a:rPr lang="en-US" sz="900" smtClean="0">
                <a:solidFill>
                  <a:schemeClr val="accent1"/>
                </a:solidFill>
                <a:latin typeface="+mn-lt"/>
                <a:ea typeface="IberPangea Text Light" panose="020B0404000000000000" pitchFamily="34" charset="0"/>
                <a:cs typeface="IberPangea Text Light" panose="020B0404000000000000" pitchFamily="34" charset="0"/>
              </a:rPr>
              <a:pPr algn="r"/>
              <a:t>‹Nº›</a:t>
            </a:fld>
            <a:endParaRPr lang="en-US" sz="900">
              <a:solidFill>
                <a:schemeClr val="accent1"/>
              </a:solidFill>
              <a:latin typeface="+mn-lt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739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86" r:id="rId5"/>
    <p:sldLayoutId id="2147483887" r:id="rId6"/>
    <p:sldLayoutId id="2147483888" r:id="rId7"/>
    <p:sldLayoutId id="2147483876" r:id="rId8"/>
    <p:sldLayoutId id="2147483877" r:id="rId9"/>
    <p:sldLayoutId id="2147483902" r:id="rId10"/>
    <p:sldLayoutId id="2147483910" r:id="rId11"/>
    <p:sldLayoutId id="2147483911" r:id="rId12"/>
    <p:sldLayoutId id="2147483914" r:id="rId13"/>
    <p:sldLayoutId id="2147483915" r:id="rId14"/>
    <p:sldLayoutId id="2147483918" r:id="rId15"/>
    <p:sldLayoutId id="2147483919" r:id="rId16"/>
    <p:sldLayoutId id="2147483917" r:id="rId17"/>
  </p:sldLayoutIdLst>
  <p:hf sldNum="0"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300" b="1" i="0" kern="1200">
          <a:solidFill>
            <a:schemeClr val="accent1"/>
          </a:solidFill>
          <a:latin typeface="+mj-lt"/>
          <a:ea typeface="IberPangea Text" panose="020B0404000000000000" pitchFamily="34" charset="0"/>
          <a:cs typeface="IberPangea Text" panose="020B0404000000000000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799">
          <a:solidFill>
            <a:schemeClr val="tx1"/>
          </a:solidFill>
          <a:latin typeface="Arial" pitchFamily="2" charset="77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799">
          <a:solidFill>
            <a:schemeClr val="tx1"/>
          </a:solidFill>
          <a:latin typeface="Arial" pitchFamily="2" charset="77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799">
          <a:solidFill>
            <a:schemeClr val="tx1"/>
          </a:solidFill>
          <a:latin typeface="Arial" pitchFamily="2" charset="77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799">
          <a:solidFill>
            <a:schemeClr val="tx1"/>
          </a:solidFill>
          <a:latin typeface="Arial" pitchFamily="2" charset="77"/>
        </a:defRPr>
      </a:lvl5pPr>
      <a:lvl6pPr marL="914275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799">
          <a:solidFill>
            <a:schemeClr val="tx1"/>
          </a:solidFill>
          <a:latin typeface="Arial" pitchFamily="2" charset="77"/>
        </a:defRPr>
      </a:lvl6pPr>
      <a:lvl7pPr marL="182854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799">
          <a:solidFill>
            <a:schemeClr val="tx1"/>
          </a:solidFill>
          <a:latin typeface="Arial" pitchFamily="2" charset="77"/>
        </a:defRPr>
      </a:lvl7pPr>
      <a:lvl8pPr marL="2742823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799">
          <a:solidFill>
            <a:schemeClr val="tx1"/>
          </a:solidFill>
          <a:latin typeface="Arial" pitchFamily="2" charset="77"/>
        </a:defRPr>
      </a:lvl8pPr>
      <a:lvl9pPr marL="3657097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8799">
          <a:solidFill>
            <a:schemeClr val="tx1"/>
          </a:solidFill>
          <a:latin typeface="Arial" pitchFamily="2" charset="77"/>
        </a:defRPr>
      </a:lvl9pPr>
    </p:titleStyle>
    <p:bodyStyle>
      <a:lvl1pPr marL="0" indent="0" algn="l" defTabSz="331171" rtl="0" eaLnBrk="1" fontAlgn="base" hangingPunct="1">
        <a:lnSpc>
          <a:spcPct val="120000"/>
        </a:lnSpc>
        <a:spcBef>
          <a:spcPts val="0"/>
        </a:spcBef>
        <a:spcAft>
          <a:spcPts val="600"/>
        </a:spcAft>
        <a:buClr>
          <a:schemeClr val="tx1"/>
        </a:buClr>
        <a:buFontTx/>
        <a:buNone/>
        <a:defRPr sz="1100" b="0" i="0" kern="1200">
          <a:solidFill>
            <a:schemeClr val="tx1"/>
          </a:solidFill>
          <a:latin typeface="+mn-lt"/>
          <a:ea typeface="IberPangea Text Light" panose="020B0404000000000000" pitchFamily="34" charset="0"/>
          <a:cs typeface="IberPangea Text Light" panose="020B0404000000000000" pitchFamily="34" charset="0"/>
        </a:defRPr>
      </a:lvl1pPr>
      <a:lvl2pPr marL="0" indent="0" algn="l" defTabSz="331171" rtl="0" eaLnBrk="1" fontAlgn="base" hangingPunct="1">
        <a:lnSpc>
          <a:spcPct val="120000"/>
        </a:lnSpc>
        <a:spcBef>
          <a:spcPts val="0"/>
        </a:spcBef>
        <a:spcAft>
          <a:spcPts val="0"/>
        </a:spcAft>
        <a:buClr>
          <a:schemeClr val="tx1"/>
        </a:buClr>
        <a:buFont typeface="Arial"/>
        <a:buNone/>
        <a:tabLst/>
        <a:defRPr sz="1100" b="1" i="0" kern="1200">
          <a:solidFill>
            <a:schemeClr val="accent1"/>
          </a:solidFill>
          <a:latin typeface="+mn-lt"/>
          <a:ea typeface="IberPangea Text SmBold" panose="020B0504000000000000" pitchFamily="34" charset="0"/>
          <a:cs typeface="IberPangea Text SmBold" panose="020B0504000000000000" pitchFamily="34" charset="0"/>
        </a:defRPr>
      </a:lvl2pPr>
      <a:lvl3pPr marL="111125" indent="-107950" algn="l" defTabSz="331171" rtl="0" eaLnBrk="1" fontAlgn="base" hangingPunct="1">
        <a:lnSpc>
          <a:spcPct val="120000"/>
        </a:lnSpc>
        <a:spcBef>
          <a:spcPts val="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Arial"/>
        <a:buChar char="–"/>
        <a:tabLst/>
        <a:defRPr sz="1100" b="0" i="0" kern="1200">
          <a:solidFill>
            <a:schemeClr val="tx1"/>
          </a:solidFill>
          <a:latin typeface="+mn-lt"/>
          <a:ea typeface="IberPangea Text Light" panose="020B0404000000000000" pitchFamily="34" charset="0"/>
          <a:cs typeface="IberPangea Text Light" panose="020B0404000000000000" pitchFamily="34" charset="0"/>
        </a:defRPr>
      </a:lvl3pPr>
      <a:lvl4pPr marL="231775" indent="-115888" algn="l" rtl="0" eaLnBrk="1" fontAlgn="base" hangingPunct="1">
        <a:lnSpc>
          <a:spcPct val="120000"/>
        </a:lnSpc>
        <a:spcBef>
          <a:spcPts val="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Arial"/>
        <a:buChar char="–"/>
        <a:tabLst/>
        <a:defRPr sz="1100" b="0" i="0" kern="1200">
          <a:solidFill>
            <a:schemeClr val="tx1"/>
          </a:solidFill>
          <a:latin typeface="+mn-lt"/>
          <a:ea typeface="IberPangea Text Light" panose="020B0404000000000000" pitchFamily="34" charset="0"/>
          <a:cs typeface="IberPangea Text Light" panose="020B0404000000000000" pitchFamily="34" charset="0"/>
        </a:defRPr>
      </a:lvl4pPr>
      <a:lvl5pPr marL="357188" indent="-120650" algn="l" rtl="0" eaLnBrk="1" fontAlgn="base" hangingPunct="1">
        <a:lnSpc>
          <a:spcPct val="120000"/>
        </a:lnSpc>
        <a:spcBef>
          <a:spcPts val="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Arial"/>
        <a:buChar char="–"/>
        <a:tabLst/>
        <a:defRPr sz="1100" b="0" i="0" kern="1200">
          <a:solidFill>
            <a:schemeClr val="tx1"/>
          </a:solidFill>
          <a:latin typeface="+mn-lt"/>
          <a:ea typeface="IberPangea Text Light" panose="020B0404000000000000" pitchFamily="34" charset="0"/>
          <a:cs typeface="IberPangea Text Light" panose="020B0404000000000000" pitchFamily="34" charset="0"/>
        </a:defRPr>
      </a:lvl5pPr>
      <a:lvl6pPr marL="154769" indent="-142863" algn="l" defTabSz="1828549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SzPct val="100000"/>
        <a:buFont typeface="Arial" panose="020B0604020202020204" pitchFamily="34" charset="0"/>
        <a:buChar char="•"/>
        <a:tabLst/>
        <a:defRPr sz="1000" b="0" i="0" kern="1200">
          <a:solidFill>
            <a:schemeClr val="accent4"/>
          </a:solidFill>
          <a:latin typeface="IberPangea Text" panose="020B0504000000000000" pitchFamily="34" charset="0"/>
          <a:ea typeface="IberPangea Text" panose="020B0504000000000000" pitchFamily="34" charset="0"/>
          <a:cs typeface="IberPangea Text" panose="020B0504000000000000" pitchFamily="34" charset="0"/>
        </a:defRPr>
      </a:lvl6pPr>
      <a:lvl7pPr marL="5942783" indent="-457137" algn="l" defTabSz="182854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057" indent="-457137" algn="l" defTabSz="182854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1331" indent="-457137" algn="l" defTabSz="182854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182854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275" algn="l" defTabSz="182854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549" algn="l" defTabSz="182854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823" algn="l" defTabSz="182854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097" algn="l" defTabSz="182854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371" algn="l" defTabSz="182854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646" algn="l" defTabSz="182854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920" algn="l" defTabSz="182854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195" algn="l" defTabSz="182854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2" pos="256" userDrawn="1">
          <p15:clr>
            <a:srgbClr val="F26B43"/>
          </p15:clr>
        </p15:guide>
        <p15:guide id="3" pos="7424" userDrawn="1">
          <p15:clr>
            <a:srgbClr val="F26B43"/>
          </p15:clr>
        </p15:guide>
        <p15:guide id="5" orient="horz" pos="4066" userDrawn="1">
          <p15:clr>
            <a:srgbClr val="F26B43"/>
          </p15:clr>
        </p15:guide>
        <p15:guide id="6" pos="3908" userDrawn="1">
          <p15:clr>
            <a:srgbClr val="F26B43"/>
          </p15:clr>
        </p15:guide>
        <p15:guide id="7" pos="3772" userDrawn="1">
          <p15:clr>
            <a:srgbClr val="F26B43"/>
          </p15:clr>
        </p15:guide>
        <p15:guide id="9" orient="horz" pos="713" userDrawn="1">
          <p15:clr>
            <a:srgbClr val="F26B43"/>
          </p15:clr>
        </p15:guide>
        <p15:guide id="10" orient="horz" pos="397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5.pn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.pn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rcador de posición de imagen 16">
            <a:extLst>
              <a:ext uri="{FF2B5EF4-FFF2-40B4-BE49-F238E27FC236}">
                <a16:creationId xmlns:a16="http://schemas.microsoft.com/office/drawing/2014/main" id="{87BA2DAD-FAF7-DDB0-CAB8-DC6F6260C15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oundRect">
            <a:avLst>
              <a:gd name="adj" fmla="val 0"/>
            </a:avLst>
          </a:prstGeom>
        </p:spPr>
      </p:pic>
      <p:sp>
        <p:nvSpPr>
          <p:cNvPr id="25" name="Marcador de texto 1">
            <a:extLst>
              <a:ext uri="{FF2B5EF4-FFF2-40B4-BE49-F238E27FC236}">
                <a16:creationId xmlns:a16="http://schemas.microsoft.com/office/drawing/2014/main" id="{DBFA82CB-EE9F-BE4F-3ACE-BF9BC8C2D0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Smart Grids: ¿</a:t>
            </a:r>
            <a:r>
              <a:rPr lang="en-US" dirty="0" err="1"/>
              <a:t>qué</a:t>
            </a:r>
            <a:r>
              <a:rPr lang="en-US" dirty="0"/>
              <a:t>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pasando</a:t>
            </a:r>
            <a:r>
              <a:rPr lang="en-US" dirty="0"/>
              <a:t>?</a:t>
            </a:r>
          </a:p>
        </p:txBody>
      </p:sp>
      <p:sp>
        <p:nvSpPr>
          <p:cNvPr id="26" name="Título 2">
            <a:extLst>
              <a:ext uri="{FF2B5EF4-FFF2-40B4-BE49-F238E27FC236}">
                <a16:creationId xmlns:a16="http://schemas.microsoft.com/office/drawing/2014/main" id="{9A28E677-AC80-ACBB-06AC-A87091F61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Proyecto ECLIPSE</a:t>
            </a:r>
          </a:p>
        </p:txBody>
      </p:sp>
      <p:sp>
        <p:nvSpPr>
          <p:cNvPr id="27" name="Text Placeholder 34">
            <a:extLst>
              <a:ext uri="{FF2B5EF4-FFF2-40B4-BE49-F238E27FC236}">
                <a16:creationId xmlns:a16="http://schemas.microsoft.com/office/drawing/2014/main" id="{2BB8693E-67FD-D6F9-E82B-00A80A9736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7220" y="6454775"/>
            <a:ext cx="4534893" cy="239158"/>
          </a:xfrm>
        </p:spPr>
        <p:txBody>
          <a:bodyPr/>
          <a:lstStyle/>
          <a:p>
            <a:r>
              <a:rPr lang="en-US" dirty="0"/>
              <a:t>P&amp;T – Smart Grids – Red Digital - </a:t>
            </a:r>
            <a:r>
              <a:rPr lang="en-US" dirty="0" err="1"/>
              <a:t>Flexibilidad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468876-5B44-C656-6479-C073988C4F57}"/>
              </a:ext>
            </a:extLst>
          </p:cNvPr>
          <p:cNvSpPr txBox="1"/>
          <p:nvPr/>
        </p:nvSpPr>
        <p:spPr>
          <a:xfrm>
            <a:off x="9509761" y="6454776"/>
            <a:ext cx="2273340" cy="2391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500" dirty="0">
                <a:solidFill>
                  <a:schemeClr val="bg1"/>
                </a:solidFill>
                <a:latin typeface="IberPangea Text Light" panose="020B0404000000000000" pitchFamily="34" charset="0"/>
                <a:ea typeface="IberPangea Text Light" panose="020B0404000000000000" pitchFamily="34" charset="0"/>
                <a:cs typeface="IberPangea Text Light" panose="020B0404000000000000" pitchFamily="34" charset="0"/>
              </a:rPr>
              <a:t>30/10/2025</a:t>
            </a:r>
            <a:endParaRPr lang="en-US" sz="1500" dirty="0">
              <a:solidFill>
                <a:schemeClr val="bg1"/>
              </a:solidFill>
              <a:latin typeface="IberPangea Text Light" panose="020B0404000000000000" pitchFamily="34" charset="0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E5DE699E-7174-9028-FE85-65BE2B57C8C6}"/>
              </a:ext>
            </a:extLst>
          </p:cNvPr>
          <p:cNvGrpSpPr/>
          <p:nvPr/>
        </p:nvGrpSpPr>
        <p:grpSpPr>
          <a:xfrm>
            <a:off x="10672957" y="288910"/>
            <a:ext cx="1121024" cy="658229"/>
            <a:chOff x="8336629" y="4518109"/>
            <a:chExt cx="5193114" cy="3049227"/>
          </a:xfrm>
          <a:solidFill>
            <a:schemeClr val="bg1"/>
          </a:solidFill>
        </p:grpSpPr>
        <p:grpSp>
          <p:nvGrpSpPr>
            <p:cNvPr id="5" name="Gráfico 12">
              <a:extLst>
                <a:ext uri="{FF2B5EF4-FFF2-40B4-BE49-F238E27FC236}">
                  <a16:creationId xmlns:a16="http://schemas.microsoft.com/office/drawing/2014/main" id="{0584C099-8CED-AF14-5590-E524283AA7BC}"/>
                </a:ext>
              </a:extLst>
            </p:cNvPr>
            <p:cNvGrpSpPr/>
            <p:nvPr/>
          </p:nvGrpSpPr>
          <p:grpSpPr>
            <a:xfrm>
              <a:off x="8336629" y="4518109"/>
              <a:ext cx="5193114" cy="1989158"/>
              <a:chOff x="8336629" y="4518109"/>
              <a:chExt cx="5193114" cy="1989158"/>
            </a:xfrm>
            <a:grpFill/>
          </p:grpSpPr>
          <p:sp>
            <p:nvSpPr>
              <p:cNvPr id="42" name="Forma libre 41">
                <a:extLst>
                  <a:ext uri="{FF2B5EF4-FFF2-40B4-BE49-F238E27FC236}">
                    <a16:creationId xmlns:a16="http://schemas.microsoft.com/office/drawing/2014/main" id="{A21DE1F8-975E-0C7B-FD38-930A5884A70A}"/>
                  </a:ext>
                </a:extLst>
              </p:cNvPr>
              <p:cNvSpPr/>
              <p:nvPr/>
            </p:nvSpPr>
            <p:spPr>
              <a:xfrm>
                <a:off x="10235109" y="4639013"/>
                <a:ext cx="1689777" cy="1868254"/>
              </a:xfrm>
              <a:custGeom>
                <a:avLst/>
                <a:gdLst>
                  <a:gd name="connsiteX0" fmla="*/ 1241425 w 1689777"/>
                  <a:gd name="connsiteY0" fmla="*/ 115866 h 1868254"/>
                  <a:gd name="connsiteX1" fmla="*/ 763566 w 1689777"/>
                  <a:gd name="connsiteY1" fmla="*/ 0 h 1868254"/>
                  <a:gd name="connsiteX2" fmla="*/ 0 w 1689777"/>
                  <a:gd name="connsiteY2" fmla="*/ 0 h 1868254"/>
                  <a:gd name="connsiteX3" fmla="*/ 0 w 1689777"/>
                  <a:gd name="connsiteY3" fmla="*/ 1868255 h 1868254"/>
                  <a:gd name="connsiteX4" fmla="*/ 763566 w 1689777"/>
                  <a:gd name="connsiteY4" fmla="*/ 1868255 h 1868254"/>
                  <a:gd name="connsiteX5" fmla="*/ 1241425 w 1689777"/>
                  <a:gd name="connsiteY5" fmla="*/ 1752388 h 1868254"/>
                  <a:gd name="connsiteX6" fmla="*/ 1569593 w 1689777"/>
                  <a:gd name="connsiteY6" fmla="*/ 1425660 h 1868254"/>
                  <a:gd name="connsiteX7" fmla="*/ 1689778 w 1689777"/>
                  <a:gd name="connsiteY7" fmla="*/ 934847 h 1868254"/>
                  <a:gd name="connsiteX8" fmla="*/ 1569593 w 1689777"/>
                  <a:gd name="connsiteY8" fmla="*/ 442595 h 1868254"/>
                  <a:gd name="connsiteX9" fmla="*/ 1241425 w 1689777"/>
                  <a:gd name="connsiteY9" fmla="*/ 117306 h 1868254"/>
                  <a:gd name="connsiteX10" fmla="*/ 1241425 w 1689777"/>
                  <a:gd name="connsiteY10" fmla="*/ 117306 h 1868254"/>
                  <a:gd name="connsiteX11" fmla="*/ 1196086 w 1689777"/>
                  <a:gd name="connsiteY11" fmla="*/ 1234228 h 1868254"/>
                  <a:gd name="connsiteX12" fmla="*/ 1025525 w 1689777"/>
                  <a:gd name="connsiteY12" fmla="*/ 1430697 h 1868254"/>
                  <a:gd name="connsiteX13" fmla="*/ 736939 w 1689777"/>
                  <a:gd name="connsiteY13" fmla="*/ 1499785 h 1868254"/>
                  <a:gd name="connsiteX14" fmla="*/ 419566 w 1689777"/>
                  <a:gd name="connsiteY14" fmla="*/ 1499785 h 1868254"/>
                  <a:gd name="connsiteX15" fmla="*/ 419566 w 1689777"/>
                  <a:gd name="connsiteY15" fmla="*/ 367750 h 1868254"/>
                  <a:gd name="connsiteX16" fmla="*/ 736939 w 1689777"/>
                  <a:gd name="connsiteY16" fmla="*/ 367750 h 1868254"/>
                  <a:gd name="connsiteX17" fmla="*/ 1025525 w 1689777"/>
                  <a:gd name="connsiteY17" fmla="*/ 436838 h 1868254"/>
                  <a:gd name="connsiteX18" fmla="*/ 1196086 w 1689777"/>
                  <a:gd name="connsiteY18" fmla="*/ 633307 h 1868254"/>
                  <a:gd name="connsiteX19" fmla="*/ 1252220 w 1689777"/>
                  <a:gd name="connsiteY19" fmla="*/ 933408 h 1868254"/>
                  <a:gd name="connsiteX20" fmla="*/ 1196086 w 1689777"/>
                  <a:gd name="connsiteY20" fmla="*/ 1233509 h 1868254"/>
                  <a:gd name="connsiteX21" fmla="*/ 1196086 w 1689777"/>
                  <a:gd name="connsiteY21" fmla="*/ 123350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689777" h="1868254">
                    <a:moveTo>
                      <a:pt x="1241425" y="115866"/>
                    </a:moveTo>
                    <a:cubicBezTo>
                      <a:pt x="1102529" y="38142"/>
                      <a:pt x="943483" y="0"/>
                      <a:pt x="763566" y="0"/>
                    </a:cubicBezTo>
                    <a:lnTo>
                      <a:pt x="0" y="0"/>
                    </a:lnTo>
                    <a:lnTo>
                      <a:pt x="0" y="1868255"/>
                    </a:lnTo>
                    <a:lnTo>
                      <a:pt x="763566" y="1868255"/>
                    </a:lnTo>
                    <a:cubicBezTo>
                      <a:pt x="943483" y="1868255"/>
                      <a:pt x="1102529" y="1829393"/>
                      <a:pt x="1241425" y="1752388"/>
                    </a:cubicBezTo>
                    <a:cubicBezTo>
                      <a:pt x="1380321" y="1674664"/>
                      <a:pt x="1489710" y="1565995"/>
                      <a:pt x="1569593" y="1425660"/>
                    </a:cubicBezTo>
                    <a:cubicBezTo>
                      <a:pt x="1649476" y="1285325"/>
                      <a:pt x="1689778" y="1121241"/>
                      <a:pt x="1689778" y="934847"/>
                    </a:cubicBezTo>
                    <a:cubicBezTo>
                      <a:pt x="1689778" y="748453"/>
                      <a:pt x="1649476" y="582210"/>
                      <a:pt x="1569593" y="442595"/>
                    </a:cubicBezTo>
                    <a:cubicBezTo>
                      <a:pt x="1489710" y="302980"/>
                      <a:pt x="1380321" y="194310"/>
                      <a:pt x="1241425" y="117306"/>
                    </a:cubicBezTo>
                    <a:lnTo>
                      <a:pt x="1241425" y="117306"/>
                    </a:lnTo>
                    <a:close/>
                    <a:moveTo>
                      <a:pt x="1196086" y="1234228"/>
                    </a:moveTo>
                    <a:cubicBezTo>
                      <a:pt x="1158664" y="1319149"/>
                      <a:pt x="1101810" y="1383919"/>
                      <a:pt x="1025525" y="1430697"/>
                    </a:cubicBezTo>
                    <a:cubicBezTo>
                      <a:pt x="949240" y="1476756"/>
                      <a:pt x="852805" y="1499785"/>
                      <a:pt x="736939" y="1499785"/>
                    </a:cubicBezTo>
                    <a:lnTo>
                      <a:pt x="419566" y="1499785"/>
                    </a:lnTo>
                    <a:lnTo>
                      <a:pt x="419566" y="367750"/>
                    </a:lnTo>
                    <a:lnTo>
                      <a:pt x="736939" y="367750"/>
                    </a:lnTo>
                    <a:cubicBezTo>
                      <a:pt x="852805" y="367750"/>
                      <a:pt x="948521" y="390779"/>
                      <a:pt x="1025525" y="436838"/>
                    </a:cubicBezTo>
                    <a:cubicBezTo>
                      <a:pt x="1101810" y="482896"/>
                      <a:pt x="1158664" y="548386"/>
                      <a:pt x="1196086" y="633307"/>
                    </a:cubicBezTo>
                    <a:cubicBezTo>
                      <a:pt x="1233509" y="718227"/>
                      <a:pt x="1252220" y="818261"/>
                      <a:pt x="1252220" y="933408"/>
                    </a:cubicBezTo>
                    <a:cubicBezTo>
                      <a:pt x="1252220" y="1048554"/>
                      <a:pt x="1233509" y="1149308"/>
                      <a:pt x="1196086" y="1233509"/>
                    </a:cubicBezTo>
                    <a:lnTo>
                      <a:pt x="1196086" y="1233509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8" name="Forma libre 47">
                <a:extLst>
                  <a:ext uri="{FF2B5EF4-FFF2-40B4-BE49-F238E27FC236}">
                    <a16:creationId xmlns:a16="http://schemas.microsoft.com/office/drawing/2014/main" id="{781B8300-6D6F-88A3-653E-11F7E9DF8ACF}"/>
                  </a:ext>
                </a:extLst>
              </p:cNvPr>
              <p:cNvSpPr/>
              <p:nvPr/>
            </p:nvSpPr>
            <p:spPr>
              <a:xfrm>
                <a:off x="12200519" y="4639013"/>
                <a:ext cx="1329224" cy="1868254"/>
              </a:xfrm>
              <a:custGeom>
                <a:avLst/>
                <a:gdLst>
                  <a:gd name="connsiteX0" fmla="*/ 1329224 w 1329224"/>
                  <a:gd name="connsiteY0" fmla="*/ 368469 h 1868254"/>
                  <a:gd name="connsiteX1" fmla="*/ 1329224 w 1329224"/>
                  <a:gd name="connsiteY1" fmla="*/ 0 h 1868254"/>
                  <a:gd name="connsiteX2" fmla="*/ 419566 w 1329224"/>
                  <a:gd name="connsiteY2" fmla="*/ 0 h 1868254"/>
                  <a:gd name="connsiteX3" fmla="*/ 176318 w 1329224"/>
                  <a:gd name="connsiteY3" fmla="*/ 0 h 1868254"/>
                  <a:gd name="connsiteX4" fmla="*/ 0 w 1329224"/>
                  <a:gd name="connsiteY4" fmla="*/ 0 h 1868254"/>
                  <a:gd name="connsiteX5" fmla="*/ 0 w 1329224"/>
                  <a:gd name="connsiteY5" fmla="*/ 1868255 h 1868254"/>
                  <a:gd name="connsiteX6" fmla="*/ 176318 w 1329224"/>
                  <a:gd name="connsiteY6" fmla="*/ 1868255 h 1868254"/>
                  <a:gd name="connsiteX7" fmla="*/ 419566 w 1329224"/>
                  <a:gd name="connsiteY7" fmla="*/ 1868255 h 1868254"/>
                  <a:gd name="connsiteX8" fmla="*/ 1329224 w 1329224"/>
                  <a:gd name="connsiteY8" fmla="*/ 1868255 h 1868254"/>
                  <a:gd name="connsiteX9" fmla="*/ 1329224 w 1329224"/>
                  <a:gd name="connsiteY9" fmla="*/ 1499785 h 1868254"/>
                  <a:gd name="connsiteX10" fmla="*/ 419566 w 1329224"/>
                  <a:gd name="connsiteY10" fmla="*/ 1499785 h 1868254"/>
                  <a:gd name="connsiteX11" fmla="*/ 419566 w 1329224"/>
                  <a:gd name="connsiteY11" fmla="*/ 1088856 h 1868254"/>
                  <a:gd name="connsiteX12" fmla="*/ 1214797 w 1329224"/>
                  <a:gd name="connsiteY12" fmla="*/ 1088856 h 1868254"/>
                  <a:gd name="connsiteX13" fmla="*/ 1214797 w 1329224"/>
                  <a:gd name="connsiteY13" fmla="*/ 731181 h 1868254"/>
                  <a:gd name="connsiteX14" fmla="*/ 419566 w 1329224"/>
                  <a:gd name="connsiteY14" fmla="*/ 731181 h 1868254"/>
                  <a:gd name="connsiteX15" fmla="*/ 419566 w 1329224"/>
                  <a:gd name="connsiteY15" fmla="*/ 368469 h 1868254"/>
                  <a:gd name="connsiteX16" fmla="*/ 1329224 w 1329224"/>
                  <a:gd name="connsiteY16" fmla="*/ 368469 h 1868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29224" h="1868254">
                    <a:moveTo>
                      <a:pt x="1329224" y="368469"/>
                    </a:moveTo>
                    <a:lnTo>
                      <a:pt x="1329224" y="0"/>
                    </a:lnTo>
                    <a:lnTo>
                      <a:pt x="419566" y="0"/>
                    </a:lnTo>
                    <a:lnTo>
                      <a:pt x="176318" y="0"/>
                    </a:lnTo>
                    <a:lnTo>
                      <a:pt x="0" y="0"/>
                    </a:lnTo>
                    <a:lnTo>
                      <a:pt x="0" y="1868255"/>
                    </a:lnTo>
                    <a:lnTo>
                      <a:pt x="176318" y="1868255"/>
                    </a:lnTo>
                    <a:lnTo>
                      <a:pt x="419566" y="1868255"/>
                    </a:lnTo>
                    <a:lnTo>
                      <a:pt x="1329224" y="1868255"/>
                    </a:lnTo>
                    <a:lnTo>
                      <a:pt x="1329224" y="1499785"/>
                    </a:lnTo>
                    <a:lnTo>
                      <a:pt x="419566" y="1499785"/>
                    </a:lnTo>
                    <a:lnTo>
                      <a:pt x="419566" y="1088856"/>
                    </a:lnTo>
                    <a:lnTo>
                      <a:pt x="1214797" y="1088856"/>
                    </a:lnTo>
                    <a:lnTo>
                      <a:pt x="1214797" y="731181"/>
                    </a:lnTo>
                    <a:lnTo>
                      <a:pt x="419566" y="731181"/>
                    </a:lnTo>
                    <a:lnTo>
                      <a:pt x="419566" y="368469"/>
                    </a:lnTo>
                    <a:lnTo>
                      <a:pt x="1329224" y="368469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9" name="Forma libre 48">
                <a:extLst>
                  <a:ext uri="{FF2B5EF4-FFF2-40B4-BE49-F238E27FC236}">
                    <a16:creationId xmlns:a16="http://schemas.microsoft.com/office/drawing/2014/main" id="{116F6391-1AC4-56E2-0CE9-CBF728429ABC}"/>
                  </a:ext>
                </a:extLst>
              </p:cNvPr>
              <p:cNvSpPr/>
              <p:nvPr/>
            </p:nvSpPr>
            <p:spPr>
              <a:xfrm>
                <a:off x="9051788" y="5363755"/>
                <a:ext cx="923432" cy="682652"/>
              </a:xfrm>
              <a:custGeom>
                <a:avLst/>
                <a:gdLst>
                  <a:gd name="connsiteX0" fmla="*/ 904810 w 923432"/>
                  <a:gd name="connsiteY0" fmla="*/ 320933 h 682652"/>
                  <a:gd name="connsiteX1" fmla="*/ 510433 w 923432"/>
                  <a:gd name="connsiteY1" fmla="*/ 56096 h 682652"/>
                  <a:gd name="connsiteX2" fmla="*/ 306047 w 923432"/>
                  <a:gd name="connsiteY2" fmla="*/ 1401 h 682652"/>
                  <a:gd name="connsiteX3" fmla="*/ 10984 w 923432"/>
                  <a:gd name="connsiteY3" fmla="*/ 253284 h 682652"/>
                  <a:gd name="connsiteX4" fmla="*/ 5227 w 923432"/>
                  <a:gd name="connsiteY4" fmla="*/ 410172 h 682652"/>
                  <a:gd name="connsiteX5" fmla="*/ 113177 w 923432"/>
                  <a:gd name="connsiteY5" fmla="*/ 601603 h 682652"/>
                  <a:gd name="connsiteX6" fmla="*/ 520508 w 923432"/>
                  <a:gd name="connsiteY6" fmla="*/ 623193 h 682652"/>
                  <a:gd name="connsiteX7" fmla="*/ 902651 w 923432"/>
                  <a:gd name="connsiteY7" fmla="*/ 365552 h 682652"/>
                  <a:gd name="connsiteX8" fmla="*/ 904090 w 923432"/>
                  <a:gd name="connsiteY8" fmla="*/ 320213 h 682652"/>
                  <a:gd name="connsiteX9" fmla="*/ 904090 w 923432"/>
                  <a:gd name="connsiteY9" fmla="*/ 320213 h 6826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23432" h="682652">
                    <a:moveTo>
                      <a:pt x="904810" y="320933"/>
                    </a:moveTo>
                    <a:cubicBezTo>
                      <a:pt x="774550" y="230975"/>
                      <a:pt x="647889" y="135259"/>
                      <a:pt x="510433" y="56096"/>
                    </a:cubicBezTo>
                    <a:cubicBezTo>
                      <a:pt x="447822" y="20112"/>
                      <a:pt x="379453" y="-6515"/>
                      <a:pt x="306047" y="1401"/>
                    </a:cubicBezTo>
                    <a:cubicBezTo>
                      <a:pt x="152758" y="18673"/>
                      <a:pt x="54164" y="105033"/>
                      <a:pt x="10984" y="253284"/>
                    </a:cubicBezTo>
                    <a:cubicBezTo>
                      <a:pt x="-4849" y="307979"/>
                      <a:pt x="-531" y="385703"/>
                      <a:pt x="5227" y="410172"/>
                    </a:cubicBezTo>
                    <a:cubicBezTo>
                      <a:pt x="23218" y="483578"/>
                      <a:pt x="52725" y="552666"/>
                      <a:pt x="113177" y="601603"/>
                    </a:cubicBezTo>
                    <a:cubicBezTo>
                      <a:pt x="239838" y="703076"/>
                      <a:pt x="379453" y="708114"/>
                      <a:pt x="520508" y="623193"/>
                    </a:cubicBezTo>
                    <a:cubicBezTo>
                      <a:pt x="652207" y="544030"/>
                      <a:pt x="775990" y="452632"/>
                      <a:pt x="902651" y="365552"/>
                    </a:cubicBezTo>
                    <a:cubicBezTo>
                      <a:pt x="927120" y="349000"/>
                      <a:pt x="932877" y="339644"/>
                      <a:pt x="904090" y="320213"/>
                    </a:cubicBezTo>
                    <a:lnTo>
                      <a:pt x="904090" y="320213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grpSp>
            <p:nvGrpSpPr>
              <p:cNvPr id="50" name="Gráfico 12">
                <a:extLst>
                  <a:ext uri="{FF2B5EF4-FFF2-40B4-BE49-F238E27FC236}">
                    <a16:creationId xmlns:a16="http://schemas.microsoft.com/office/drawing/2014/main" id="{944F9DA6-94B3-240E-C422-E201BD38B819}"/>
                  </a:ext>
                </a:extLst>
              </p:cNvPr>
              <p:cNvGrpSpPr/>
              <p:nvPr/>
            </p:nvGrpSpPr>
            <p:grpSpPr>
              <a:xfrm>
                <a:off x="8336629" y="4518109"/>
                <a:ext cx="489373" cy="1989158"/>
                <a:chOff x="8336629" y="4518109"/>
                <a:chExt cx="489373" cy="1989158"/>
              </a:xfrm>
              <a:grpFill/>
            </p:grpSpPr>
            <p:sp>
              <p:nvSpPr>
                <p:cNvPr id="51" name="Forma libre 50">
                  <a:extLst>
                    <a:ext uri="{FF2B5EF4-FFF2-40B4-BE49-F238E27FC236}">
                      <a16:creationId xmlns:a16="http://schemas.microsoft.com/office/drawing/2014/main" id="{8F387AA5-A4C3-1282-1773-59E7D5D899CF}"/>
                    </a:ext>
                  </a:extLst>
                </p:cNvPr>
                <p:cNvSpPr/>
                <p:nvPr/>
              </p:nvSpPr>
              <p:spPr>
                <a:xfrm>
                  <a:off x="8385566" y="5196035"/>
                  <a:ext cx="392218" cy="1311232"/>
                </a:xfrm>
                <a:custGeom>
                  <a:avLst/>
                  <a:gdLst>
                    <a:gd name="connsiteX0" fmla="*/ 0 w 392218"/>
                    <a:gd name="connsiteY0" fmla="*/ 0 h 1311232"/>
                    <a:gd name="connsiteX1" fmla="*/ 392218 w 392218"/>
                    <a:gd name="connsiteY1" fmla="*/ 0 h 1311232"/>
                    <a:gd name="connsiteX2" fmla="*/ 392218 w 392218"/>
                    <a:gd name="connsiteY2" fmla="*/ 1311233 h 1311232"/>
                    <a:gd name="connsiteX3" fmla="*/ 0 w 392218"/>
                    <a:gd name="connsiteY3" fmla="*/ 1311233 h 1311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2218" h="1311232">
                      <a:moveTo>
                        <a:pt x="0" y="0"/>
                      </a:moveTo>
                      <a:lnTo>
                        <a:pt x="392218" y="0"/>
                      </a:lnTo>
                      <a:lnTo>
                        <a:pt x="392218" y="1311233"/>
                      </a:lnTo>
                      <a:lnTo>
                        <a:pt x="0" y="1311233"/>
                      </a:lnTo>
                      <a:close/>
                    </a:path>
                  </a:pathLst>
                </a:custGeom>
                <a:grpFill/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  <p:sp>
              <p:nvSpPr>
                <p:cNvPr id="52" name="Forma libre 51">
                  <a:extLst>
                    <a:ext uri="{FF2B5EF4-FFF2-40B4-BE49-F238E27FC236}">
                      <a16:creationId xmlns:a16="http://schemas.microsoft.com/office/drawing/2014/main" id="{EB6BD4B0-644A-A15E-DF2F-F5EE8BC3CBE9}"/>
                    </a:ext>
                  </a:extLst>
                </p:cNvPr>
                <p:cNvSpPr/>
                <p:nvPr/>
              </p:nvSpPr>
              <p:spPr>
                <a:xfrm>
                  <a:off x="8336629" y="4518109"/>
                  <a:ext cx="489373" cy="489373"/>
                </a:xfrm>
                <a:custGeom>
                  <a:avLst/>
                  <a:gdLst>
                    <a:gd name="connsiteX0" fmla="*/ 489373 w 489373"/>
                    <a:gd name="connsiteY0" fmla="*/ 244687 h 489373"/>
                    <a:gd name="connsiteX1" fmla="*/ 244687 w 489373"/>
                    <a:gd name="connsiteY1" fmla="*/ 489373 h 489373"/>
                    <a:gd name="connsiteX2" fmla="*/ 0 w 489373"/>
                    <a:gd name="connsiteY2" fmla="*/ 244687 h 489373"/>
                    <a:gd name="connsiteX3" fmla="*/ 244687 w 489373"/>
                    <a:gd name="connsiteY3" fmla="*/ 0 h 489373"/>
                    <a:gd name="connsiteX4" fmla="*/ 489373 w 489373"/>
                    <a:gd name="connsiteY4" fmla="*/ 244687 h 4893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89373" h="489373">
                      <a:moveTo>
                        <a:pt x="489373" y="244687"/>
                      </a:moveTo>
                      <a:cubicBezTo>
                        <a:pt x="489373" y="379823"/>
                        <a:pt x="379823" y="489373"/>
                        <a:pt x="244687" y="489373"/>
                      </a:cubicBezTo>
                      <a:cubicBezTo>
                        <a:pt x="109550" y="489373"/>
                        <a:pt x="0" y="379823"/>
                        <a:pt x="0" y="244687"/>
                      </a:cubicBezTo>
                      <a:cubicBezTo>
                        <a:pt x="0" y="109550"/>
                        <a:pt x="109550" y="0"/>
                        <a:pt x="244687" y="0"/>
                      </a:cubicBezTo>
                      <a:cubicBezTo>
                        <a:pt x="379823" y="0"/>
                        <a:pt x="489373" y="109550"/>
                        <a:pt x="489373" y="244687"/>
                      </a:cubicBezTo>
                      <a:close/>
                    </a:path>
                  </a:pathLst>
                </a:custGeom>
                <a:grpFill/>
                <a:ln w="7197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ES"/>
                </a:p>
              </p:txBody>
            </p:sp>
          </p:grpSp>
        </p:grpSp>
        <p:grpSp>
          <p:nvGrpSpPr>
            <p:cNvPr id="6" name="Gráfico 12">
              <a:extLst>
                <a:ext uri="{FF2B5EF4-FFF2-40B4-BE49-F238E27FC236}">
                  <a16:creationId xmlns:a16="http://schemas.microsoft.com/office/drawing/2014/main" id="{4DD9574A-B522-D616-B54A-296E4894D43B}"/>
                </a:ext>
              </a:extLst>
            </p:cNvPr>
            <p:cNvGrpSpPr/>
            <p:nvPr/>
          </p:nvGrpSpPr>
          <p:grpSpPr>
            <a:xfrm>
              <a:off x="8340227" y="6873578"/>
              <a:ext cx="5188796" cy="693758"/>
              <a:chOff x="8340227" y="6873578"/>
              <a:chExt cx="5188796" cy="693758"/>
            </a:xfrm>
            <a:grpFill/>
          </p:grpSpPr>
          <p:sp>
            <p:nvSpPr>
              <p:cNvPr id="7" name="Forma libre 6">
                <a:extLst>
                  <a:ext uri="{FF2B5EF4-FFF2-40B4-BE49-F238E27FC236}">
                    <a16:creationId xmlns:a16="http://schemas.microsoft.com/office/drawing/2014/main" id="{84B0C2D9-360D-FACA-1CFA-E9D7F4101EC9}"/>
                  </a:ext>
                </a:extLst>
              </p:cNvPr>
              <p:cNvSpPr/>
              <p:nvPr/>
            </p:nvSpPr>
            <p:spPr>
              <a:xfrm>
                <a:off x="8340227" y="6873578"/>
                <a:ext cx="534712" cy="570695"/>
              </a:xfrm>
              <a:custGeom>
                <a:avLst/>
                <a:gdLst>
                  <a:gd name="connsiteX0" fmla="*/ 271314 w 534712"/>
                  <a:gd name="connsiteY0" fmla="*/ 266277 h 570695"/>
                  <a:gd name="connsiteX1" fmla="*/ 271314 w 534712"/>
                  <a:gd name="connsiteY1" fmla="*/ 336804 h 570695"/>
                  <a:gd name="connsiteX2" fmla="*/ 447633 w 534712"/>
                  <a:gd name="connsiteY2" fmla="*/ 336804 h 570695"/>
                  <a:gd name="connsiteX3" fmla="*/ 426762 w 534712"/>
                  <a:gd name="connsiteY3" fmla="*/ 408771 h 570695"/>
                  <a:gd name="connsiteX4" fmla="*/ 366310 w 534712"/>
                  <a:gd name="connsiteY4" fmla="*/ 472101 h 570695"/>
                  <a:gd name="connsiteX5" fmla="*/ 271314 w 534712"/>
                  <a:gd name="connsiteY5" fmla="*/ 494411 h 570695"/>
                  <a:gd name="connsiteX6" fmla="*/ 177758 w 534712"/>
                  <a:gd name="connsiteY6" fmla="*/ 469222 h 570695"/>
                  <a:gd name="connsiteX7" fmla="*/ 110109 w 534712"/>
                  <a:gd name="connsiteY7" fmla="*/ 397256 h 570695"/>
                  <a:gd name="connsiteX8" fmla="*/ 84921 w 534712"/>
                  <a:gd name="connsiteY8" fmla="*/ 284988 h 570695"/>
                  <a:gd name="connsiteX9" fmla="*/ 99314 w 534712"/>
                  <a:gd name="connsiteY9" fmla="*/ 197189 h 570695"/>
                  <a:gd name="connsiteX10" fmla="*/ 139615 w 534712"/>
                  <a:gd name="connsiteY10" fmla="*/ 131699 h 570695"/>
                  <a:gd name="connsiteX11" fmla="*/ 200067 w 534712"/>
                  <a:gd name="connsiteY11" fmla="*/ 90678 h 570695"/>
                  <a:gd name="connsiteX12" fmla="*/ 274913 w 534712"/>
                  <a:gd name="connsiteY12" fmla="*/ 76285 h 570695"/>
                  <a:gd name="connsiteX13" fmla="*/ 374946 w 534712"/>
                  <a:gd name="connsiteY13" fmla="*/ 102912 h 570695"/>
                  <a:gd name="connsiteX14" fmla="*/ 445474 w 534712"/>
                  <a:gd name="connsiteY14" fmla="*/ 185674 h 570695"/>
                  <a:gd name="connsiteX15" fmla="*/ 513842 w 534712"/>
                  <a:gd name="connsiteY15" fmla="*/ 144653 h 570695"/>
                  <a:gd name="connsiteX16" fmla="*/ 452670 w 534712"/>
                  <a:gd name="connsiteY16" fmla="*/ 63331 h 570695"/>
                  <a:gd name="connsiteX17" fmla="*/ 369909 w 534712"/>
                  <a:gd name="connsiteY17" fmla="*/ 15833 h 570695"/>
                  <a:gd name="connsiteX18" fmla="*/ 275632 w 534712"/>
                  <a:gd name="connsiteY18" fmla="*/ 0 h 570695"/>
                  <a:gd name="connsiteX19" fmla="*/ 166243 w 534712"/>
                  <a:gd name="connsiteY19" fmla="*/ 20151 h 570695"/>
                  <a:gd name="connsiteX20" fmla="*/ 78444 w 534712"/>
                  <a:gd name="connsiteY20" fmla="*/ 77724 h 570695"/>
                  <a:gd name="connsiteX21" fmla="*/ 20870 w 534712"/>
                  <a:gd name="connsiteY21" fmla="*/ 167682 h 570695"/>
                  <a:gd name="connsiteX22" fmla="*/ 0 w 534712"/>
                  <a:gd name="connsiteY22" fmla="*/ 284988 h 570695"/>
                  <a:gd name="connsiteX23" fmla="*/ 20870 w 534712"/>
                  <a:gd name="connsiteY23" fmla="*/ 403014 h 570695"/>
                  <a:gd name="connsiteX24" fmla="*/ 79163 w 534712"/>
                  <a:gd name="connsiteY24" fmla="*/ 492972 h 570695"/>
                  <a:gd name="connsiteX25" fmla="*/ 166243 w 534712"/>
                  <a:gd name="connsiteY25" fmla="*/ 550545 h 570695"/>
                  <a:gd name="connsiteX26" fmla="*/ 272754 w 534712"/>
                  <a:gd name="connsiteY26" fmla="*/ 570696 h 570695"/>
                  <a:gd name="connsiteX27" fmla="*/ 272754 w 534712"/>
                  <a:gd name="connsiteY27" fmla="*/ 570696 h 570695"/>
                  <a:gd name="connsiteX28" fmla="*/ 408051 w 534712"/>
                  <a:gd name="connsiteY28" fmla="*/ 537591 h 570695"/>
                  <a:gd name="connsiteX29" fmla="*/ 500888 w 534712"/>
                  <a:gd name="connsiteY29" fmla="*/ 444034 h 570695"/>
                  <a:gd name="connsiteX30" fmla="*/ 534712 w 534712"/>
                  <a:gd name="connsiteY30" fmla="*/ 296503 h 570695"/>
                  <a:gd name="connsiteX31" fmla="*/ 534712 w 534712"/>
                  <a:gd name="connsiteY31" fmla="*/ 282109 h 570695"/>
                  <a:gd name="connsiteX32" fmla="*/ 533993 w 534712"/>
                  <a:gd name="connsiteY32" fmla="*/ 266996 h 570695"/>
                  <a:gd name="connsiteX33" fmla="*/ 273473 w 534712"/>
                  <a:gd name="connsiteY33" fmla="*/ 266996 h 5706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534712" h="570695">
                    <a:moveTo>
                      <a:pt x="271314" y="266277"/>
                    </a:moveTo>
                    <a:lnTo>
                      <a:pt x="271314" y="336804"/>
                    </a:lnTo>
                    <a:lnTo>
                      <a:pt x="447633" y="336804"/>
                    </a:lnTo>
                    <a:cubicBezTo>
                      <a:pt x="444034" y="364151"/>
                      <a:pt x="437557" y="387900"/>
                      <a:pt x="426762" y="408771"/>
                    </a:cubicBezTo>
                    <a:cubicBezTo>
                      <a:pt x="412369" y="436118"/>
                      <a:pt x="392218" y="457708"/>
                      <a:pt x="366310" y="472101"/>
                    </a:cubicBezTo>
                    <a:cubicBezTo>
                      <a:pt x="340402" y="486495"/>
                      <a:pt x="308737" y="494411"/>
                      <a:pt x="271314" y="494411"/>
                    </a:cubicBezTo>
                    <a:cubicBezTo>
                      <a:pt x="233892" y="494411"/>
                      <a:pt x="205825" y="485775"/>
                      <a:pt x="177758" y="469222"/>
                    </a:cubicBezTo>
                    <a:cubicBezTo>
                      <a:pt x="149691" y="452670"/>
                      <a:pt x="126661" y="428202"/>
                      <a:pt x="110109" y="397256"/>
                    </a:cubicBezTo>
                    <a:cubicBezTo>
                      <a:pt x="93557" y="365591"/>
                      <a:pt x="84921" y="328168"/>
                      <a:pt x="84921" y="284988"/>
                    </a:cubicBezTo>
                    <a:cubicBezTo>
                      <a:pt x="84921" y="241808"/>
                      <a:pt x="89958" y="223097"/>
                      <a:pt x="99314" y="197189"/>
                    </a:cubicBezTo>
                    <a:cubicBezTo>
                      <a:pt x="108670" y="171281"/>
                      <a:pt x="122343" y="149691"/>
                      <a:pt x="139615" y="131699"/>
                    </a:cubicBezTo>
                    <a:cubicBezTo>
                      <a:pt x="156887" y="113707"/>
                      <a:pt x="177038" y="100034"/>
                      <a:pt x="200067" y="90678"/>
                    </a:cubicBezTo>
                    <a:cubicBezTo>
                      <a:pt x="223097" y="81322"/>
                      <a:pt x="248285" y="76285"/>
                      <a:pt x="274913" y="76285"/>
                    </a:cubicBezTo>
                    <a:cubicBezTo>
                      <a:pt x="301540" y="76285"/>
                      <a:pt x="345440" y="84921"/>
                      <a:pt x="374946" y="102912"/>
                    </a:cubicBezTo>
                    <a:cubicBezTo>
                      <a:pt x="403733" y="120904"/>
                      <a:pt x="427482" y="148251"/>
                      <a:pt x="445474" y="185674"/>
                    </a:cubicBezTo>
                    <a:lnTo>
                      <a:pt x="513842" y="144653"/>
                    </a:lnTo>
                    <a:cubicBezTo>
                      <a:pt x="498009" y="111548"/>
                      <a:pt x="477859" y="84201"/>
                      <a:pt x="452670" y="63331"/>
                    </a:cubicBezTo>
                    <a:cubicBezTo>
                      <a:pt x="427482" y="42460"/>
                      <a:pt x="400135" y="26628"/>
                      <a:pt x="369909" y="15833"/>
                    </a:cubicBezTo>
                    <a:cubicBezTo>
                      <a:pt x="339683" y="5038"/>
                      <a:pt x="308017" y="0"/>
                      <a:pt x="275632" y="0"/>
                    </a:cubicBezTo>
                    <a:cubicBezTo>
                      <a:pt x="243247" y="0"/>
                      <a:pt x="200067" y="6477"/>
                      <a:pt x="166243" y="20151"/>
                    </a:cubicBezTo>
                    <a:cubicBezTo>
                      <a:pt x="132419" y="33824"/>
                      <a:pt x="102912" y="53255"/>
                      <a:pt x="78444" y="77724"/>
                    </a:cubicBezTo>
                    <a:cubicBezTo>
                      <a:pt x="53975" y="102912"/>
                      <a:pt x="34544" y="133138"/>
                      <a:pt x="20870" y="167682"/>
                    </a:cubicBezTo>
                    <a:cubicBezTo>
                      <a:pt x="7197" y="202946"/>
                      <a:pt x="0" y="241808"/>
                      <a:pt x="0" y="284988"/>
                    </a:cubicBezTo>
                    <a:cubicBezTo>
                      <a:pt x="0" y="328168"/>
                      <a:pt x="7197" y="367750"/>
                      <a:pt x="20870" y="403014"/>
                    </a:cubicBezTo>
                    <a:cubicBezTo>
                      <a:pt x="34544" y="438277"/>
                      <a:pt x="53975" y="467784"/>
                      <a:pt x="79163" y="492972"/>
                    </a:cubicBezTo>
                    <a:cubicBezTo>
                      <a:pt x="104352" y="517440"/>
                      <a:pt x="133138" y="536871"/>
                      <a:pt x="166243" y="550545"/>
                    </a:cubicBezTo>
                    <a:cubicBezTo>
                      <a:pt x="199348" y="564219"/>
                      <a:pt x="234611" y="570696"/>
                      <a:pt x="272754" y="570696"/>
                    </a:cubicBezTo>
                    <a:lnTo>
                      <a:pt x="272754" y="570696"/>
                    </a:lnTo>
                    <a:cubicBezTo>
                      <a:pt x="323130" y="570696"/>
                      <a:pt x="368469" y="559901"/>
                      <a:pt x="408051" y="537591"/>
                    </a:cubicBezTo>
                    <a:cubicBezTo>
                      <a:pt x="447633" y="516001"/>
                      <a:pt x="478578" y="484336"/>
                      <a:pt x="500888" y="444034"/>
                    </a:cubicBezTo>
                    <a:cubicBezTo>
                      <a:pt x="523198" y="403733"/>
                      <a:pt x="534712" y="354076"/>
                      <a:pt x="534712" y="296503"/>
                    </a:cubicBezTo>
                    <a:lnTo>
                      <a:pt x="534712" y="282109"/>
                    </a:lnTo>
                    <a:cubicBezTo>
                      <a:pt x="534712" y="277072"/>
                      <a:pt x="534712" y="272034"/>
                      <a:pt x="533993" y="266996"/>
                    </a:cubicBezTo>
                    <a:lnTo>
                      <a:pt x="273473" y="266996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0" name="Forma libre 9">
                <a:extLst>
                  <a:ext uri="{FF2B5EF4-FFF2-40B4-BE49-F238E27FC236}">
                    <a16:creationId xmlns:a16="http://schemas.microsoft.com/office/drawing/2014/main" id="{971D6895-368F-869D-62FA-5BA8EB0E593B}"/>
                  </a:ext>
                </a:extLst>
              </p:cNvPr>
              <p:cNvSpPr/>
              <p:nvPr/>
            </p:nvSpPr>
            <p:spPr>
              <a:xfrm>
                <a:off x="8934672" y="7025427"/>
                <a:ext cx="209422" cy="410929"/>
              </a:xfrm>
              <a:custGeom>
                <a:avLst/>
                <a:gdLst>
                  <a:gd name="connsiteX0" fmla="*/ 187113 w 209422"/>
                  <a:gd name="connsiteY0" fmla="*/ 720 h 410929"/>
                  <a:gd name="connsiteX1" fmla="*/ 123063 w 209422"/>
                  <a:gd name="connsiteY1" fmla="*/ 18711 h 410929"/>
                  <a:gd name="connsiteX2" fmla="*/ 77724 w 209422"/>
                  <a:gd name="connsiteY2" fmla="*/ 74126 h 410929"/>
                  <a:gd name="connsiteX3" fmla="*/ 77724 w 209422"/>
                  <a:gd name="connsiteY3" fmla="*/ 8636 h 410929"/>
                  <a:gd name="connsiteX4" fmla="*/ 0 w 209422"/>
                  <a:gd name="connsiteY4" fmla="*/ 8636 h 410929"/>
                  <a:gd name="connsiteX5" fmla="*/ 0 w 209422"/>
                  <a:gd name="connsiteY5" fmla="*/ 410929 h 410929"/>
                  <a:gd name="connsiteX6" fmla="*/ 77724 w 209422"/>
                  <a:gd name="connsiteY6" fmla="*/ 410929 h 410929"/>
                  <a:gd name="connsiteX7" fmla="*/ 77724 w 209422"/>
                  <a:gd name="connsiteY7" fmla="*/ 196469 h 410929"/>
                  <a:gd name="connsiteX8" fmla="*/ 103632 w 209422"/>
                  <a:gd name="connsiteY8" fmla="*/ 113707 h 410929"/>
                  <a:gd name="connsiteX9" fmla="*/ 169841 w 209422"/>
                  <a:gd name="connsiteY9" fmla="*/ 82762 h 410929"/>
                  <a:gd name="connsiteX10" fmla="*/ 209423 w 209422"/>
                  <a:gd name="connsiteY10" fmla="*/ 82762 h 410929"/>
                  <a:gd name="connsiteX11" fmla="*/ 209423 w 209422"/>
                  <a:gd name="connsiteY11" fmla="*/ 0 h 410929"/>
                  <a:gd name="connsiteX12" fmla="*/ 186394 w 20942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9422" h="410929">
                    <a:moveTo>
                      <a:pt x="187113" y="720"/>
                    </a:moveTo>
                    <a:cubicBezTo>
                      <a:pt x="163364" y="720"/>
                      <a:pt x="141774" y="647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29"/>
                    </a:lnTo>
                    <a:lnTo>
                      <a:pt x="77724" y="410929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lnTo>
                      <a:pt x="186394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1" name="Forma libre 10">
                <a:extLst>
                  <a:ext uri="{FF2B5EF4-FFF2-40B4-BE49-F238E27FC236}">
                    <a16:creationId xmlns:a16="http://schemas.microsoft.com/office/drawing/2014/main" id="{F9F55515-3330-C974-FA70-79CE4F2D6909}"/>
                  </a:ext>
                </a:extLst>
              </p:cNvPr>
              <p:cNvSpPr/>
              <p:nvPr/>
            </p:nvSpPr>
            <p:spPr>
              <a:xfrm>
                <a:off x="9356396" y="744427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2" name="Forma libre 11">
                <a:extLst>
                  <a:ext uri="{FF2B5EF4-FFF2-40B4-BE49-F238E27FC236}">
                    <a16:creationId xmlns:a16="http://schemas.microsoft.com/office/drawing/2014/main" id="{C1FEA75E-8636-1288-6A99-05C29F5B60F3}"/>
                  </a:ext>
                </a:extLst>
              </p:cNvPr>
              <p:cNvSpPr/>
              <p:nvPr/>
            </p:nvSpPr>
            <p:spPr>
              <a:xfrm>
                <a:off x="9183676" y="7033344"/>
                <a:ext cx="344720" cy="410209"/>
              </a:xfrm>
              <a:custGeom>
                <a:avLst/>
                <a:gdLst>
                  <a:gd name="connsiteX0" fmla="*/ 266996 w 344720"/>
                  <a:gd name="connsiteY0" fmla="*/ 234611 h 410209"/>
                  <a:gd name="connsiteX1" fmla="*/ 241088 w 344720"/>
                  <a:gd name="connsiteY1" fmla="*/ 313775 h 410209"/>
                  <a:gd name="connsiteX2" fmla="*/ 172720 w 344720"/>
                  <a:gd name="connsiteY2" fmla="*/ 339683 h 410209"/>
                  <a:gd name="connsiteX3" fmla="*/ 104352 w 344720"/>
                  <a:gd name="connsiteY3" fmla="*/ 313775 h 410209"/>
                  <a:gd name="connsiteX4" fmla="*/ 77724 w 344720"/>
                  <a:gd name="connsiteY4" fmla="*/ 234611 h 410209"/>
                  <a:gd name="connsiteX5" fmla="*/ 77724 w 344720"/>
                  <a:gd name="connsiteY5" fmla="*/ 0 h 410209"/>
                  <a:gd name="connsiteX6" fmla="*/ 0 w 344720"/>
                  <a:gd name="connsiteY6" fmla="*/ 0 h 410209"/>
                  <a:gd name="connsiteX7" fmla="*/ 0 w 344720"/>
                  <a:gd name="connsiteY7" fmla="*/ 240369 h 410209"/>
                  <a:gd name="connsiteX8" fmla="*/ 22310 w 344720"/>
                  <a:gd name="connsiteY8" fmla="*/ 332486 h 410209"/>
                  <a:gd name="connsiteX9" fmla="*/ 83481 w 344720"/>
                  <a:gd name="connsiteY9" fmla="*/ 390779 h 410209"/>
                  <a:gd name="connsiteX10" fmla="*/ 172720 w 344720"/>
                  <a:gd name="connsiteY10" fmla="*/ 410210 h 410209"/>
                  <a:gd name="connsiteX11" fmla="*/ 261239 w 344720"/>
                  <a:gd name="connsiteY11" fmla="*/ 390779 h 410209"/>
                  <a:gd name="connsiteX12" fmla="*/ 322411 w 344720"/>
                  <a:gd name="connsiteY12" fmla="*/ 332486 h 410209"/>
                  <a:gd name="connsiteX13" fmla="*/ 344721 w 344720"/>
                  <a:gd name="connsiteY13" fmla="*/ 240369 h 410209"/>
                  <a:gd name="connsiteX14" fmla="*/ 344721 w 344720"/>
                  <a:gd name="connsiteY14" fmla="*/ 720 h 410209"/>
                  <a:gd name="connsiteX15" fmla="*/ 266277 w 344720"/>
                  <a:gd name="connsiteY15" fmla="*/ 720 h 410209"/>
                  <a:gd name="connsiteX16" fmla="*/ 266277 w 344720"/>
                  <a:gd name="connsiteY16" fmla="*/ 235331 h 410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44720" h="410209">
                    <a:moveTo>
                      <a:pt x="266996" y="234611"/>
                    </a:moveTo>
                    <a:cubicBezTo>
                      <a:pt x="266996" y="269875"/>
                      <a:pt x="258361" y="296503"/>
                      <a:pt x="241088" y="313775"/>
                    </a:cubicBezTo>
                    <a:cubicBezTo>
                      <a:pt x="223816" y="331046"/>
                      <a:pt x="200787" y="339683"/>
                      <a:pt x="172720" y="339683"/>
                    </a:cubicBezTo>
                    <a:cubicBezTo>
                      <a:pt x="144653" y="339683"/>
                      <a:pt x="122343" y="331046"/>
                      <a:pt x="104352" y="313775"/>
                    </a:cubicBezTo>
                    <a:cubicBezTo>
                      <a:pt x="86360" y="296503"/>
                      <a:pt x="77724" y="269875"/>
                      <a:pt x="77724" y="234611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240369"/>
                    </a:lnTo>
                    <a:cubicBezTo>
                      <a:pt x="0" y="276352"/>
                      <a:pt x="7197" y="307298"/>
                      <a:pt x="22310" y="332486"/>
                    </a:cubicBezTo>
                    <a:cubicBezTo>
                      <a:pt x="37423" y="357674"/>
                      <a:pt x="57573" y="377825"/>
                      <a:pt x="83481" y="390779"/>
                    </a:cubicBezTo>
                    <a:cubicBezTo>
                      <a:pt x="109389" y="403733"/>
                      <a:pt x="139616" y="410210"/>
                      <a:pt x="172720" y="410210"/>
                    </a:cubicBezTo>
                    <a:cubicBezTo>
                      <a:pt x="205825" y="410210"/>
                      <a:pt x="235331" y="403733"/>
                      <a:pt x="261239" y="390779"/>
                    </a:cubicBezTo>
                    <a:cubicBezTo>
                      <a:pt x="287147" y="377825"/>
                      <a:pt x="307298" y="358394"/>
                      <a:pt x="322411" y="332486"/>
                    </a:cubicBezTo>
                    <a:cubicBezTo>
                      <a:pt x="337524" y="307298"/>
                      <a:pt x="344721" y="276352"/>
                      <a:pt x="344721" y="240369"/>
                    </a:cubicBezTo>
                    <a:lnTo>
                      <a:pt x="344721" y="720"/>
                    </a:lnTo>
                    <a:lnTo>
                      <a:pt x="266277" y="720"/>
                    </a:lnTo>
                    <a:lnTo>
                      <a:pt x="266277" y="235331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3" name="Forma libre 12">
                <a:extLst>
                  <a:ext uri="{FF2B5EF4-FFF2-40B4-BE49-F238E27FC236}">
                    <a16:creationId xmlns:a16="http://schemas.microsoft.com/office/drawing/2014/main" id="{B17F2C07-A9DA-F084-8BD8-A585017E2B63}"/>
                  </a:ext>
                </a:extLst>
              </p:cNvPr>
              <p:cNvSpPr/>
              <p:nvPr/>
            </p:nvSpPr>
            <p:spPr>
              <a:xfrm>
                <a:off x="9601083" y="7025427"/>
                <a:ext cx="398695" cy="541908"/>
              </a:xfrm>
              <a:custGeom>
                <a:avLst/>
                <a:gdLst>
                  <a:gd name="connsiteX0" fmla="*/ 307298 w 398695"/>
                  <a:gd name="connsiteY0" fmla="*/ 26628 h 541908"/>
                  <a:gd name="connsiteX1" fmla="*/ 213741 w 398695"/>
                  <a:gd name="connsiteY1" fmla="*/ 0 h 541908"/>
                  <a:gd name="connsiteX2" fmla="*/ 136737 w 398695"/>
                  <a:gd name="connsiteY2" fmla="*/ 18711 h 541908"/>
                  <a:gd name="connsiteX3" fmla="*/ 84921 w 398695"/>
                  <a:gd name="connsiteY3" fmla="*/ 67649 h 541908"/>
                  <a:gd name="connsiteX4" fmla="*/ 77724 w 398695"/>
                  <a:gd name="connsiteY4" fmla="*/ 79883 h 541908"/>
                  <a:gd name="connsiteX5" fmla="*/ 77724 w 398695"/>
                  <a:gd name="connsiteY5" fmla="*/ 7916 h 541908"/>
                  <a:gd name="connsiteX6" fmla="*/ 0 w 398695"/>
                  <a:gd name="connsiteY6" fmla="*/ 7916 h 541908"/>
                  <a:gd name="connsiteX7" fmla="*/ 0 w 398695"/>
                  <a:gd name="connsiteY7" fmla="*/ 541909 h 541908"/>
                  <a:gd name="connsiteX8" fmla="*/ 0 w 398695"/>
                  <a:gd name="connsiteY8" fmla="*/ 541909 h 541908"/>
                  <a:gd name="connsiteX9" fmla="*/ 77724 w 398695"/>
                  <a:gd name="connsiteY9" fmla="*/ 541909 h 541908"/>
                  <a:gd name="connsiteX10" fmla="*/ 77724 w 398695"/>
                  <a:gd name="connsiteY10" fmla="*/ 338243 h 541908"/>
                  <a:gd name="connsiteX11" fmla="*/ 84921 w 398695"/>
                  <a:gd name="connsiteY11" fmla="*/ 350478 h 541908"/>
                  <a:gd name="connsiteX12" fmla="*/ 136737 w 398695"/>
                  <a:gd name="connsiteY12" fmla="*/ 399415 h 541908"/>
                  <a:gd name="connsiteX13" fmla="*/ 213741 w 398695"/>
                  <a:gd name="connsiteY13" fmla="*/ 418126 h 541908"/>
                  <a:gd name="connsiteX14" fmla="*/ 213741 w 398695"/>
                  <a:gd name="connsiteY14" fmla="*/ 418126 h 541908"/>
                  <a:gd name="connsiteX15" fmla="*/ 286427 w 398695"/>
                  <a:gd name="connsiteY15" fmla="*/ 403013 h 541908"/>
                  <a:gd name="connsiteX16" fmla="*/ 344721 w 398695"/>
                  <a:gd name="connsiteY16" fmla="*/ 359833 h 541908"/>
                  <a:gd name="connsiteX17" fmla="*/ 384302 w 398695"/>
                  <a:gd name="connsiteY17" fmla="*/ 293624 h 541908"/>
                  <a:gd name="connsiteX18" fmla="*/ 398696 w 398695"/>
                  <a:gd name="connsiteY18" fmla="*/ 209423 h 541908"/>
                  <a:gd name="connsiteX19" fmla="*/ 374227 w 398695"/>
                  <a:gd name="connsiteY19" fmla="*/ 100753 h 541908"/>
                  <a:gd name="connsiteX20" fmla="*/ 308017 w 398695"/>
                  <a:gd name="connsiteY20" fmla="*/ 27347 h 541908"/>
                  <a:gd name="connsiteX21" fmla="*/ 309457 w 398695"/>
                  <a:gd name="connsiteY21" fmla="*/ 267716 h 541908"/>
                  <a:gd name="connsiteX22" fmla="*/ 284268 w 398695"/>
                  <a:gd name="connsiteY22" fmla="*/ 311616 h 541908"/>
                  <a:gd name="connsiteX23" fmla="*/ 246126 w 398695"/>
                  <a:gd name="connsiteY23" fmla="*/ 338963 h 541908"/>
                  <a:gd name="connsiteX24" fmla="*/ 197189 w 398695"/>
                  <a:gd name="connsiteY24" fmla="*/ 348319 h 541908"/>
                  <a:gd name="connsiteX25" fmla="*/ 197189 w 398695"/>
                  <a:gd name="connsiteY25" fmla="*/ 348319 h 541908"/>
                  <a:gd name="connsiteX26" fmla="*/ 110109 w 398695"/>
                  <a:gd name="connsiteY26" fmla="*/ 311616 h 541908"/>
                  <a:gd name="connsiteX27" fmla="*/ 76285 w 398695"/>
                  <a:gd name="connsiteY27" fmla="*/ 208703 h 541908"/>
                  <a:gd name="connsiteX28" fmla="*/ 85641 w 398695"/>
                  <a:gd name="connsiteY28" fmla="*/ 150410 h 541908"/>
                  <a:gd name="connsiteX29" fmla="*/ 110829 w 398695"/>
                  <a:gd name="connsiteY29" fmla="*/ 106511 h 541908"/>
                  <a:gd name="connsiteX30" fmla="*/ 148971 w 398695"/>
                  <a:gd name="connsiteY30" fmla="*/ 79163 h 541908"/>
                  <a:gd name="connsiteX31" fmla="*/ 197189 w 398695"/>
                  <a:gd name="connsiteY31" fmla="*/ 69808 h 541908"/>
                  <a:gd name="connsiteX32" fmla="*/ 284988 w 398695"/>
                  <a:gd name="connsiteY32" fmla="*/ 106511 h 541908"/>
                  <a:gd name="connsiteX33" fmla="*/ 318812 w 398695"/>
                  <a:gd name="connsiteY33" fmla="*/ 208703 h 541908"/>
                  <a:gd name="connsiteX34" fmla="*/ 309457 w 398695"/>
                  <a:gd name="connsiteY34" fmla="*/ 266996 h 541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41908">
                    <a:moveTo>
                      <a:pt x="307298" y="26628"/>
                    </a:moveTo>
                    <a:cubicBezTo>
                      <a:pt x="279231" y="8636"/>
                      <a:pt x="248285" y="0"/>
                      <a:pt x="213741" y="0"/>
                    </a:cubicBezTo>
                    <a:cubicBezTo>
                      <a:pt x="179197" y="0"/>
                      <a:pt x="157607" y="6477"/>
                      <a:pt x="136737" y="18711"/>
                    </a:cubicBezTo>
                    <a:cubicBezTo>
                      <a:pt x="115147" y="30946"/>
                      <a:pt x="97875" y="47498"/>
                      <a:pt x="84921" y="67649"/>
                    </a:cubicBezTo>
                    <a:cubicBezTo>
                      <a:pt x="82762" y="71247"/>
                      <a:pt x="79883" y="75565"/>
                      <a:pt x="77724" y="79883"/>
                    </a:cubicBezTo>
                    <a:lnTo>
                      <a:pt x="77724" y="7916"/>
                    </a:lnTo>
                    <a:lnTo>
                      <a:pt x="0" y="7916"/>
                    </a:lnTo>
                    <a:lnTo>
                      <a:pt x="0" y="541909"/>
                    </a:lnTo>
                    <a:lnTo>
                      <a:pt x="0" y="541909"/>
                    </a:lnTo>
                    <a:cubicBezTo>
                      <a:pt x="0" y="541909"/>
                      <a:pt x="77724" y="541909"/>
                      <a:pt x="77724" y="541909"/>
                    </a:cubicBezTo>
                    <a:lnTo>
                      <a:pt x="77724" y="338243"/>
                    </a:lnTo>
                    <a:cubicBezTo>
                      <a:pt x="79883" y="342561"/>
                      <a:pt x="82762" y="346879"/>
                      <a:pt x="84921" y="350478"/>
                    </a:cubicBezTo>
                    <a:cubicBezTo>
                      <a:pt x="98594" y="370628"/>
                      <a:pt x="115866" y="387181"/>
                      <a:pt x="136737" y="399415"/>
                    </a:cubicBezTo>
                    <a:cubicBezTo>
                      <a:pt x="157607" y="411649"/>
                      <a:pt x="183515" y="418126"/>
                      <a:pt x="213741" y="418126"/>
                    </a:cubicBezTo>
                    <a:lnTo>
                      <a:pt x="213741" y="418126"/>
                    </a:lnTo>
                    <a:cubicBezTo>
                      <a:pt x="240369" y="418126"/>
                      <a:pt x="264837" y="413089"/>
                      <a:pt x="286427" y="403013"/>
                    </a:cubicBezTo>
                    <a:cubicBezTo>
                      <a:pt x="308737" y="392938"/>
                      <a:pt x="328168" y="378544"/>
                      <a:pt x="344721" y="359833"/>
                    </a:cubicBezTo>
                    <a:cubicBezTo>
                      <a:pt x="361273" y="341122"/>
                      <a:pt x="374227" y="319532"/>
                      <a:pt x="384302" y="293624"/>
                    </a:cubicBezTo>
                    <a:cubicBezTo>
                      <a:pt x="394377" y="267716"/>
                      <a:pt x="398696" y="239649"/>
                      <a:pt x="398696" y="209423"/>
                    </a:cubicBezTo>
                    <a:cubicBezTo>
                      <a:pt x="398696" y="179197"/>
                      <a:pt x="390779" y="131699"/>
                      <a:pt x="374227" y="100753"/>
                    </a:cubicBezTo>
                    <a:cubicBezTo>
                      <a:pt x="357674" y="69088"/>
                      <a:pt x="336084" y="44619"/>
                      <a:pt x="308017" y="27347"/>
                    </a:cubicBezTo>
                    <a:close/>
                    <a:moveTo>
                      <a:pt x="309457" y="267716"/>
                    </a:moveTo>
                    <a:cubicBezTo>
                      <a:pt x="303699" y="284988"/>
                      <a:pt x="295063" y="299381"/>
                      <a:pt x="284268" y="311616"/>
                    </a:cubicBezTo>
                    <a:cubicBezTo>
                      <a:pt x="273473" y="323850"/>
                      <a:pt x="260519" y="333206"/>
                      <a:pt x="246126" y="338963"/>
                    </a:cubicBezTo>
                    <a:cubicBezTo>
                      <a:pt x="231013" y="345440"/>
                      <a:pt x="215181" y="348319"/>
                      <a:pt x="197189" y="348319"/>
                    </a:cubicBezTo>
                    <a:lnTo>
                      <a:pt x="197189" y="348319"/>
                    </a:lnTo>
                    <a:cubicBezTo>
                      <a:pt x="161925" y="348319"/>
                      <a:pt x="132419" y="336084"/>
                      <a:pt x="110109" y="311616"/>
                    </a:cubicBezTo>
                    <a:cubicBezTo>
                      <a:pt x="87080" y="287147"/>
                      <a:pt x="76285" y="252603"/>
                      <a:pt x="76285" y="208703"/>
                    </a:cubicBezTo>
                    <a:cubicBezTo>
                      <a:pt x="76285" y="164804"/>
                      <a:pt x="79163" y="167682"/>
                      <a:pt x="85641" y="150410"/>
                    </a:cubicBezTo>
                    <a:cubicBezTo>
                      <a:pt x="91398" y="133138"/>
                      <a:pt x="100034" y="118745"/>
                      <a:pt x="110829" y="106511"/>
                    </a:cubicBezTo>
                    <a:cubicBezTo>
                      <a:pt x="121624" y="94276"/>
                      <a:pt x="134578" y="84921"/>
                      <a:pt x="148971" y="79163"/>
                    </a:cubicBezTo>
                    <a:cubicBezTo>
                      <a:pt x="164084" y="73406"/>
                      <a:pt x="179917" y="69808"/>
                      <a:pt x="197189" y="69808"/>
                    </a:cubicBezTo>
                    <a:cubicBezTo>
                      <a:pt x="233172" y="69808"/>
                      <a:pt x="262678" y="82042"/>
                      <a:pt x="284988" y="106511"/>
                    </a:cubicBezTo>
                    <a:cubicBezTo>
                      <a:pt x="308017" y="130979"/>
                      <a:pt x="318812" y="164804"/>
                      <a:pt x="318812" y="208703"/>
                    </a:cubicBezTo>
                    <a:cubicBezTo>
                      <a:pt x="318812" y="252603"/>
                      <a:pt x="315934" y="249724"/>
                      <a:pt x="309457" y="266996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4" name="Forma libre 13">
                <a:extLst>
                  <a:ext uri="{FF2B5EF4-FFF2-40B4-BE49-F238E27FC236}">
                    <a16:creationId xmlns:a16="http://schemas.microsoft.com/office/drawing/2014/main" id="{662F75EB-FD9E-B996-B91B-FAC150A660E2}"/>
                  </a:ext>
                </a:extLst>
              </p:cNvPr>
              <p:cNvSpPr/>
              <p:nvPr/>
            </p:nvSpPr>
            <p:spPr>
              <a:xfrm>
                <a:off x="10240147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5" name="Forma libre 14">
                <a:extLst>
                  <a:ext uri="{FF2B5EF4-FFF2-40B4-BE49-F238E27FC236}">
                    <a16:creationId xmlns:a16="http://schemas.microsoft.com/office/drawing/2014/main" id="{285A8D63-4B19-0712-D7B3-D585B4D73E0D}"/>
                  </a:ext>
                </a:extLst>
              </p:cNvPr>
              <p:cNvSpPr/>
              <p:nvPr/>
            </p:nvSpPr>
            <p:spPr>
              <a:xfrm>
                <a:off x="10037201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5 w 407331"/>
                  <a:gd name="connsiteY8" fmla="*/ 418846 h 418845"/>
                  <a:gd name="connsiteX9" fmla="*/ 284988 w 407331"/>
                  <a:gd name="connsiteY9" fmla="*/ 403733 h 418845"/>
                  <a:gd name="connsiteX10" fmla="*/ 349758 w 407331"/>
                  <a:gd name="connsiteY10" fmla="*/ 360553 h 418845"/>
                  <a:gd name="connsiteX11" fmla="*/ 392218 w 407331"/>
                  <a:gd name="connsiteY11" fmla="*/ 294344 h 418845"/>
                  <a:gd name="connsiteX12" fmla="*/ 407331 w 407331"/>
                  <a:gd name="connsiteY12" fmla="*/ 209423 h 418845"/>
                  <a:gd name="connsiteX13" fmla="*/ 380704 w 407331"/>
                  <a:gd name="connsiteY13" fmla="*/ 100034 h 418845"/>
                  <a:gd name="connsiteX14" fmla="*/ 308017 w 407331"/>
                  <a:gd name="connsiteY14" fmla="*/ 26628 h 418845"/>
                  <a:gd name="connsiteX15" fmla="*/ 318093 w 407331"/>
                  <a:gd name="connsiteY15" fmla="*/ 267716 h 418845"/>
                  <a:gd name="connsiteX16" fmla="*/ 292185 w 407331"/>
                  <a:gd name="connsiteY16" fmla="*/ 311616 h 418845"/>
                  <a:gd name="connsiteX17" fmla="*/ 252603 w 407331"/>
                  <a:gd name="connsiteY17" fmla="*/ 338963 h 418845"/>
                  <a:gd name="connsiteX18" fmla="*/ 202946 w 407331"/>
                  <a:gd name="connsiteY18" fmla="*/ 348319 h 418845"/>
                  <a:gd name="connsiteX19" fmla="*/ 202946 w 407331"/>
                  <a:gd name="connsiteY19" fmla="*/ 348319 h 418845"/>
                  <a:gd name="connsiteX20" fmla="*/ 139615 w 407331"/>
                  <a:gd name="connsiteY20" fmla="*/ 331766 h 418845"/>
                  <a:gd name="connsiteX21" fmla="*/ 94996 w 407331"/>
                  <a:gd name="connsiteY21" fmla="*/ 283549 h 418845"/>
                  <a:gd name="connsiteX22" fmla="*/ 78444 w 407331"/>
                  <a:gd name="connsiteY22" fmla="*/ 208703 h 418845"/>
                  <a:gd name="connsiteX23" fmla="*/ 87799 w 407331"/>
                  <a:gd name="connsiteY23" fmla="*/ 149691 h 418845"/>
                  <a:gd name="connsiteX24" fmla="*/ 113707 w 407331"/>
                  <a:gd name="connsiteY24" fmla="*/ 106511 h 418845"/>
                  <a:gd name="connsiteX25" fmla="*/ 153289 w 407331"/>
                  <a:gd name="connsiteY25" fmla="*/ 79163 h 418845"/>
                  <a:gd name="connsiteX26" fmla="*/ 202226 w 407331"/>
                  <a:gd name="connsiteY26" fmla="*/ 69808 h 418845"/>
                  <a:gd name="connsiteX27" fmla="*/ 266996 w 407331"/>
                  <a:gd name="connsiteY27" fmla="*/ 86360 h 418845"/>
                  <a:gd name="connsiteX28" fmla="*/ 311616 w 407331"/>
                  <a:gd name="connsiteY28" fmla="*/ 133858 h 418845"/>
                  <a:gd name="connsiteX29" fmla="*/ 328168 w 407331"/>
                  <a:gd name="connsiteY29" fmla="*/ 208703 h 418845"/>
                  <a:gd name="connsiteX30" fmla="*/ 318812 w 407331"/>
                  <a:gd name="connsiteY30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50410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60" y="410210"/>
                      <a:pt x="165523" y="418846"/>
                      <a:pt x="204385" y="418846"/>
                    </a:cubicBez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10176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5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093" y="267716"/>
                    </a:moveTo>
                    <a:cubicBezTo>
                      <a:pt x="311616" y="284988"/>
                      <a:pt x="302980" y="300101"/>
                      <a:pt x="292185" y="311616"/>
                    </a:cubicBezTo>
                    <a:cubicBezTo>
                      <a:pt x="281390" y="323130"/>
                      <a:pt x="267716" y="332486"/>
                      <a:pt x="252603" y="338963"/>
                    </a:cubicBezTo>
                    <a:cubicBezTo>
                      <a:pt x="237490" y="345440"/>
                      <a:pt x="220938" y="348319"/>
                      <a:pt x="202946" y="348319"/>
                    </a:cubicBezTo>
                    <a:lnTo>
                      <a:pt x="202946" y="348319"/>
                    </a:lnTo>
                    <a:cubicBezTo>
                      <a:pt x="179917" y="348319"/>
                      <a:pt x="159046" y="342561"/>
                      <a:pt x="139615" y="331766"/>
                    </a:cubicBezTo>
                    <a:cubicBezTo>
                      <a:pt x="120904" y="320971"/>
                      <a:pt x="105791" y="304419"/>
                      <a:pt x="94996" y="283549"/>
                    </a:cubicBezTo>
                    <a:cubicBezTo>
                      <a:pt x="84201" y="262678"/>
                      <a:pt x="78444" y="237490"/>
                      <a:pt x="78444" y="208703"/>
                    </a:cubicBezTo>
                    <a:cubicBezTo>
                      <a:pt x="78444" y="179917"/>
                      <a:pt x="81322" y="166963"/>
                      <a:pt x="87799" y="149691"/>
                    </a:cubicBezTo>
                    <a:cubicBezTo>
                      <a:pt x="93557" y="133138"/>
                      <a:pt x="102193" y="118025"/>
                      <a:pt x="113707" y="106511"/>
                    </a:cubicBezTo>
                    <a:cubicBezTo>
                      <a:pt x="124502" y="94276"/>
                      <a:pt x="138176" y="84921"/>
                      <a:pt x="153289" y="79163"/>
                    </a:cubicBezTo>
                    <a:cubicBezTo>
                      <a:pt x="168402" y="73406"/>
                      <a:pt x="184954" y="69808"/>
                      <a:pt x="202226" y="69808"/>
                    </a:cubicBezTo>
                    <a:cubicBezTo>
                      <a:pt x="219498" y="69808"/>
                      <a:pt x="248285" y="75565"/>
                      <a:pt x="266996" y="86360"/>
                    </a:cubicBezTo>
                    <a:cubicBezTo>
                      <a:pt x="285708" y="97155"/>
                      <a:pt x="300821" y="113707"/>
                      <a:pt x="311616" y="133858"/>
                    </a:cubicBezTo>
                    <a:cubicBezTo>
                      <a:pt x="322411" y="154728"/>
                      <a:pt x="328168" y="179197"/>
                      <a:pt x="328168" y="208703"/>
                    </a:cubicBezTo>
                    <a:cubicBezTo>
                      <a:pt x="328168" y="238210"/>
                      <a:pt x="325289" y="249724"/>
                      <a:pt x="318812" y="267716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6" name="Forma libre 15">
                <a:extLst>
                  <a:ext uri="{FF2B5EF4-FFF2-40B4-BE49-F238E27FC236}">
                    <a16:creationId xmlns:a16="http://schemas.microsoft.com/office/drawing/2014/main" id="{88FEBA65-2109-0AE0-43FC-A11B48FB332D}"/>
                  </a:ext>
                </a:extLst>
              </p:cNvPr>
              <p:cNvSpPr/>
              <p:nvPr/>
            </p:nvSpPr>
            <p:spPr>
              <a:xfrm>
                <a:off x="10675545" y="6881494"/>
                <a:ext cx="81322" cy="554143"/>
              </a:xfrm>
              <a:custGeom>
                <a:avLst/>
                <a:gdLst>
                  <a:gd name="connsiteX0" fmla="*/ 0 w 81322"/>
                  <a:gd name="connsiteY0" fmla="*/ 0 h 554143"/>
                  <a:gd name="connsiteX1" fmla="*/ 81323 w 81322"/>
                  <a:gd name="connsiteY1" fmla="*/ 0 h 554143"/>
                  <a:gd name="connsiteX2" fmla="*/ 81323 w 81322"/>
                  <a:gd name="connsiteY2" fmla="*/ 554143 h 554143"/>
                  <a:gd name="connsiteX3" fmla="*/ 0 w 81322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1322" h="554143">
                    <a:moveTo>
                      <a:pt x="0" y="0"/>
                    </a:moveTo>
                    <a:lnTo>
                      <a:pt x="81323" y="0"/>
                    </a:lnTo>
                    <a:lnTo>
                      <a:pt x="81323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7" name="Forma libre 16">
                <a:extLst>
                  <a:ext uri="{FF2B5EF4-FFF2-40B4-BE49-F238E27FC236}">
                    <a16:creationId xmlns:a16="http://schemas.microsoft.com/office/drawing/2014/main" id="{232A101C-5A5D-A339-F690-F3060769E0A0}"/>
                  </a:ext>
                </a:extLst>
              </p:cNvPr>
              <p:cNvSpPr/>
              <p:nvPr/>
            </p:nvSpPr>
            <p:spPr>
              <a:xfrm>
                <a:off x="10830273" y="6880774"/>
                <a:ext cx="398695" cy="562059"/>
              </a:xfrm>
              <a:custGeom>
                <a:avLst/>
                <a:gdLst>
                  <a:gd name="connsiteX0" fmla="*/ 307298 w 398695"/>
                  <a:gd name="connsiteY0" fmla="*/ 171281 h 562059"/>
                  <a:gd name="connsiteX1" fmla="*/ 213741 w 398695"/>
                  <a:gd name="connsiteY1" fmla="*/ 144653 h 562059"/>
                  <a:gd name="connsiteX2" fmla="*/ 136737 w 398695"/>
                  <a:gd name="connsiteY2" fmla="*/ 163364 h 562059"/>
                  <a:gd name="connsiteX3" fmla="*/ 84921 w 398695"/>
                  <a:gd name="connsiteY3" fmla="*/ 212302 h 562059"/>
                  <a:gd name="connsiteX4" fmla="*/ 77724 w 398695"/>
                  <a:gd name="connsiteY4" fmla="*/ 224536 h 562059"/>
                  <a:gd name="connsiteX5" fmla="*/ 77724 w 398695"/>
                  <a:gd name="connsiteY5" fmla="*/ 0 h 562059"/>
                  <a:gd name="connsiteX6" fmla="*/ 0 w 398695"/>
                  <a:gd name="connsiteY6" fmla="*/ 0 h 562059"/>
                  <a:gd name="connsiteX7" fmla="*/ 0 w 398695"/>
                  <a:gd name="connsiteY7" fmla="*/ 554144 h 562059"/>
                  <a:gd name="connsiteX8" fmla="*/ 0 w 398695"/>
                  <a:gd name="connsiteY8" fmla="*/ 554144 h 562059"/>
                  <a:gd name="connsiteX9" fmla="*/ 77724 w 398695"/>
                  <a:gd name="connsiteY9" fmla="*/ 554144 h 562059"/>
                  <a:gd name="connsiteX10" fmla="*/ 77724 w 398695"/>
                  <a:gd name="connsiteY10" fmla="*/ 482177 h 562059"/>
                  <a:gd name="connsiteX11" fmla="*/ 84921 w 398695"/>
                  <a:gd name="connsiteY11" fmla="*/ 494411 h 562059"/>
                  <a:gd name="connsiteX12" fmla="*/ 136737 w 398695"/>
                  <a:gd name="connsiteY12" fmla="*/ 543349 h 562059"/>
                  <a:gd name="connsiteX13" fmla="*/ 213741 w 398695"/>
                  <a:gd name="connsiteY13" fmla="*/ 562060 h 562059"/>
                  <a:gd name="connsiteX14" fmla="*/ 213741 w 398695"/>
                  <a:gd name="connsiteY14" fmla="*/ 562060 h 562059"/>
                  <a:gd name="connsiteX15" fmla="*/ 286428 w 398695"/>
                  <a:gd name="connsiteY15" fmla="*/ 546947 h 562059"/>
                  <a:gd name="connsiteX16" fmla="*/ 344721 w 398695"/>
                  <a:gd name="connsiteY16" fmla="*/ 503767 h 562059"/>
                  <a:gd name="connsiteX17" fmla="*/ 384302 w 398695"/>
                  <a:gd name="connsiteY17" fmla="*/ 437557 h 562059"/>
                  <a:gd name="connsiteX18" fmla="*/ 398696 w 398695"/>
                  <a:gd name="connsiteY18" fmla="*/ 353356 h 562059"/>
                  <a:gd name="connsiteX19" fmla="*/ 374227 w 398695"/>
                  <a:gd name="connsiteY19" fmla="*/ 244687 h 562059"/>
                  <a:gd name="connsiteX20" fmla="*/ 308018 w 398695"/>
                  <a:gd name="connsiteY20" fmla="*/ 171281 h 562059"/>
                  <a:gd name="connsiteX21" fmla="*/ 309457 w 398695"/>
                  <a:gd name="connsiteY21" fmla="*/ 412369 h 562059"/>
                  <a:gd name="connsiteX22" fmla="*/ 284268 w 398695"/>
                  <a:gd name="connsiteY22" fmla="*/ 456269 h 562059"/>
                  <a:gd name="connsiteX23" fmla="*/ 246126 w 398695"/>
                  <a:gd name="connsiteY23" fmla="*/ 483616 h 562059"/>
                  <a:gd name="connsiteX24" fmla="*/ 197189 w 398695"/>
                  <a:gd name="connsiteY24" fmla="*/ 492972 h 562059"/>
                  <a:gd name="connsiteX25" fmla="*/ 197189 w 398695"/>
                  <a:gd name="connsiteY25" fmla="*/ 492972 h 562059"/>
                  <a:gd name="connsiteX26" fmla="*/ 110109 w 398695"/>
                  <a:gd name="connsiteY26" fmla="*/ 456269 h 562059"/>
                  <a:gd name="connsiteX27" fmla="*/ 76285 w 398695"/>
                  <a:gd name="connsiteY27" fmla="*/ 353356 h 562059"/>
                  <a:gd name="connsiteX28" fmla="*/ 85641 w 398695"/>
                  <a:gd name="connsiteY28" fmla="*/ 294344 h 562059"/>
                  <a:gd name="connsiteX29" fmla="*/ 110829 w 398695"/>
                  <a:gd name="connsiteY29" fmla="*/ 251164 h 562059"/>
                  <a:gd name="connsiteX30" fmla="*/ 148971 w 398695"/>
                  <a:gd name="connsiteY30" fmla="*/ 223816 h 562059"/>
                  <a:gd name="connsiteX31" fmla="*/ 197189 w 398695"/>
                  <a:gd name="connsiteY31" fmla="*/ 214461 h 562059"/>
                  <a:gd name="connsiteX32" fmla="*/ 284988 w 398695"/>
                  <a:gd name="connsiteY32" fmla="*/ 251164 h 562059"/>
                  <a:gd name="connsiteX33" fmla="*/ 318813 w 398695"/>
                  <a:gd name="connsiteY33" fmla="*/ 353356 h 562059"/>
                  <a:gd name="connsiteX34" fmla="*/ 309457 w 398695"/>
                  <a:gd name="connsiteY34" fmla="*/ 411649 h 56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398695" h="562059">
                    <a:moveTo>
                      <a:pt x="307298" y="171281"/>
                    </a:moveTo>
                    <a:cubicBezTo>
                      <a:pt x="279951" y="153289"/>
                      <a:pt x="248285" y="144653"/>
                      <a:pt x="213741" y="144653"/>
                    </a:cubicBezTo>
                    <a:cubicBezTo>
                      <a:pt x="179197" y="144653"/>
                      <a:pt x="157607" y="151130"/>
                      <a:pt x="136737" y="163364"/>
                    </a:cubicBezTo>
                    <a:cubicBezTo>
                      <a:pt x="115867" y="175599"/>
                      <a:pt x="98594" y="192151"/>
                      <a:pt x="84921" y="212302"/>
                    </a:cubicBezTo>
                    <a:cubicBezTo>
                      <a:pt x="82042" y="216620"/>
                      <a:pt x="79883" y="220938"/>
                      <a:pt x="77724" y="224536"/>
                    </a:cubicBezTo>
                    <a:lnTo>
                      <a:pt x="77724" y="0"/>
                    </a:lnTo>
                    <a:lnTo>
                      <a:pt x="0" y="0"/>
                    </a:lnTo>
                    <a:lnTo>
                      <a:pt x="0" y="554144"/>
                    </a:lnTo>
                    <a:lnTo>
                      <a:pt x="0" y="554144"/>
                    </a:lnTo>
                    <a:cubicBezTo>
                      <a:pt x="0" y="554144"/>
                      <a:pt x="77724" y="554144"/>
                      <a:pt x="77724" y="554144"/>
                    </a:cubicBezTo>
                    <a:lnTo>
                      <a:pt x="77724" y="482177"/>
                    </a:lnTo>
                    <a:cubicBezTo>
                      <a:pt x="79883" y="486495"/>
                      <a:pt x="82042" y="490093"/>
                      <a:pt x="84921" y="494411"/>
                    </a:cubicBezTo>
                    <a:cubicBezTo>
                      <a:pt x="97875" y="514562"/>
                      <a:pt x="115147" y="531114"/>
                      <a:pt x="136737" y="543349"/>
                    </a:cubicBezTo>
                    <a:cubicBezTo>
                      <a:pt x="158327" y="555582"/>
                      <a:pt x="183515" y="562060"/>
                      <a:pt x="213741" y="562060"/>
                    </a:cubicBezTo>
                    <a:lnTo>
                      <a:pt x="213741" y="562060"/>
                    </a:lnTo>
                    <a:cubicBezTo>
                      <a:pt x="240369" y="562060"/>
                      <a:pt x="264118" y="557022"/>
                      <a:pt x="286428" y="546947"/>
                    </a:cubicBezTo>
                    <a:cubicBezTo>
                      <a:pt x="308737" y="536871"/>
                      <a:pt x="328168" y="522478"/>
                      <a:pt x="344721" y="503767"/>
                    </a:cubicBezTo>
                    <a:cubicBezTo>
                      <a:pt x="361273" y="485055"/>
                      <a:pt x="374227" y="463465"/>
                      <a:pt x="384302" y="437557"/>
                    </a:cubicBezTo>
                    <a:cubicBezTo>
                      <a:pt x="394378" y="411649"/>
                      <a:pt x="398696" y="383582"/>
                      <a:pt x="398696" y="353356"/>
                    </a:cubicBezTo>
                    <a:cubicBezTo>
                      <a:pt x="398696" y="323130"/>
                      <a:pt x="390779" y="275632"/>
                      <a:pt x="374227" y="244687"/>
                    </a:cubicBezTo>
                    <a:cubicBezTo>
                      <a:pt x="357674" y="213741"/>
                      <a:pt x="336084" y="188553"/>
                      <a:pt x="308018" y="171281"/>
                    </a:cubicBezTo>
                    <a:close/>
                    <a:moveTo>
                      <a:pt x="309457" y="412369"/>
                    </a:moveTo>
                    <a:cubicBezTo>
                      <a:pt x="303699" y="429641"/>
                      <a:pt x="295063" y="444034"/>
                      <a:pt x="284268" y="456269"/>
                    </a:cubicBezTo>
                    <a:cubicBezTo>
                      <a:pt x="273473" y="468503"/>
                      <a:pt x="260519" y="477859"/>
                      <a:pt x="246126" y="483616"/>
                    </a:cubicBezTo>
                    <a:cubicBezTo>
                      <a:pt x="231733" y="489374"/>
                      <a:pt x="215181" y="492972"/>
                      <a:pt x="197189" y="492972"/>
                    </a:cubicBezTo>
                    <a:lnTo>
                      <a:pt x="197189" y="492972"/>
                    </a:lnTo>
                    <a:cubicBezTo>
                      <a:pt x="161925" y="492972"/>
                      <a:pt x="132419" y="480737"/>
                      <a:pt x="110109" y="456269"/>
                    </a:cubicBezTo>
                    <a:cubicBezTo>
                      <a:pt x="87799" y="431800"/>
                      <a:pt x="76285" y="397256"/>
                      <a:pt x="76285" y="353356"/>
                    </a:cubicBezTo>
                    <a:cubicBezTo>
                      <a:pt x="76285" y="309457"/>
                      <a:pt x="79163" y="311616"/>
                      <a:pt x="85641" y="294344"/>
                    </a:cubicBezTo>
                    <a:cubicBezTo>
                      <a:pt x="91398" y="277791"/>
                      <a:pt x="100034" y="262678"/>
                      <a:pt x="110829" y="251164"/>
                    </a:cubicBezTo>
                    <a:cubicBezTo>
                      <a:pt x="121624" y="238929"/>
                      <a:pt x="134578" y="230293"/>
                      <a:pt x="148971" y="223816"/>
                    </a:cubicBezTo>
                    <a:cubicBezTo>
                      <a:pt x="164084" y="218059"/>
                      <a:pt x="179917" y="214461"/>
                      <a:pt x="197189" y="214461"/>
                    </a:cubicBezTo>
                    <a:cubicBezTo>
                      <a:pt x="233172" y="214461"/>
                      <a:pt x="262678" y="226695"/>
                      <a:pt x="284988" y="251164"/>
                    </a:cubicBezTo>
                    <a:cubicBezTo>
                      <a:pt x="307298" y="275632"/>
                      <a:pt x="318813" y="309457"/>
                      <a:pt x="318813" y="353356"/>
                    </a:cubicBezTo>
                    <a:cubicBezTo>
                      <a:pt x="318813" y="397256"/>
                      <a:pt x="315934" y="394377"/>
                      <a:pt x="309457" y="411649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8" name="Forma libre 17">
                <a:extLst>
                  <a:ext uri="{FF2B5EF4-FFF2-40B4-BE49-F238E27FC236}">
                    <a16:creationId xmlns:a16="http://schemas.microsoft.com/office/drawing/2014/main" id="{CB18F6FE-71B9-D463-EB6F-D0945E635519}"/>
                  </a:ext>
                </a:extLst>
              </p:cNvPr>
              <p:cNvSpPr/>
              <p:nvPr/>
            </p:nvSpPr>
            <p:spPr>
              <a:xfrm>
                <a:off x="11266392" y="7025427"/>
                <a:ext cx="377825" cy="418126"/>
              </a:xfrm>
              <a:custGeom>
                <a:avLst/>
                <a:gdLst>
                  <a:gd name="connsiteX0" fmla="*/ 288586 w 377825"/>
                  <a:gd name="connsiteY0" fmla="*/ 25908 h 418126"/>
                  <a:gd name="connsiteX1" fmla="*/ 192871 w 377825"/>
                  <a:gd name="connsiteY1" fmla="*/ 0 h 418126"/>
                  <a:gd name="connsiteX2" fmla="*/ 115147 w 377825"/>
                  <a:gd name="connsiteY2" fmla="*/ 14393 h 418126"/>
                  <a:gd name="connsiteX3" fmla="*/ 53975 w 377825"/>
                  <a:gd name="connsiteY3" fmla="*/ 56854 h 418126"/>
                  <a:gd name="connsiteX4" fmla="*/ 13673 w 377825"/>
                  <a:gd name="connsiteY4" fmla="*/ 123063 h 418126"/>
                  <a:gd name="connsiteX5" fmla="*/ 0 w 377825"/>
                  <a:gd name="connsiteY5" fmla="*/ 208703 h 418126"/>
                  <a:gd name="connsiteX6" fmla="*/ 25188 w 377825"/>
                  <a:gd name="connsiteY6" fmla="*/ 318093 h 418126"/>
                  <a:gd name="connsiteX7" fmla="*/ 94996 w 377825"/>
                  <a:gd name="connsiteY7" fmla="*/ 391499 h 418126"/>
                  <a:gd name="connsiteX8" fmla="*/ 197188 w 377825"/>
                  <a:gd name="connsiteY8" fmla="*/ 418126 h 418126"/>
                  <a:gd name="connsiteX9" fmla="*/ 197188 w 377825"/>
                  <a:gd name="connsiteY9" fmla="*/ 418126 h 418126"/>
                  <a:gd name="connsiteX10" fmla="*/ 264837 w 377825"/>
                  <a:gd name="connsiteY10" fmla="*/ 408051 h 418126"/>
                  <a:gd name="connsiteX11" fmla="*/ 325289 w 377825"/>
                  <a:gd name="connsiteY11" fmla="*/ 375666 h 418126"/>
                  <a:gd name="connsiteX12" fmla="*/ 372068 w 377825"/>
                  <a:gd name="connsiteY12" fmla="*/ 317373 h 418126"/>
                  <a:gd name="connsiteX13" fmla="*/ 311616 w 377825"/>
                  <a:gd name="connsiteY13" fmla="*/ 279950 h 418126"/>
                  <a:gd name="connsiteX14" fmla="*/ 281390 w 377825"/>
                  <a:gd name="connsiteY14" fmla="*/ 320252 h 418126"/>
                  <a:gd name="connsiteX15" fmla="*/ 242528 w 377825"/>
                  <a:gd name="connsiteY15" fmla="*/ 342561 h 418126"/>
                  <a:gd name="connsiteX16" fmla="*/ 196469 w 377825"/>
                  <a:gd name="connsiteY16" fmla="*/ 349038 h 418126"/>
                  <a:gd name="connsiteX17" fmla="*/ 135297 w 377825"/>
                  <a:gd name="connsiteY17" fmla="*/ 333206 h 418126"/>
                  <a:gd name="connsiteX18" fmla="*/ 92837 w 377825"/>
                  <a:gd name="connsiteY18" fmla="*/ 286427 h 418126"/>
                  <a:gd name="connsiteX19" fmla="*/ 77724 w 377825"/>
                  <a:gd name="connsiteY19" fmla="*/ 226695 h 418126"/>
                  <a:gd name="connsiteX20" fmla="*/ 377105 w 377825"/>
                  <a:gd name="connsiteY20" fmla="*/ 226695 h 418126"/>
                  <a:gd name="connsiteX21" fmla="*/ 377825 w 377825"/>
                  <a:gd name="connsiteY21" fmla="*/ 215900 h 418126"/>
                  <a:gd name="connsiteX22" fmla="*/ 377825 w 377825"/>
                  <a:gd name="connsiteY22" fmla="*/ 205824 h 418126"/>
                  <a:gd name="connsiteX23" fmla="*/ 353356 w 377825"/>
                  <a:gd name="connsiteY23" fmla="*/ 97875 h 418126"/>
                  <a:gd name="connsiteX24" fmla="*/ 287147 w 377825"/>
                  <a:gd name="connsiteY24" fmla="*/ 25908 h 418126"/>
                  <a:gd name="connsiteX25" fmla="*/ 108669 w 377825"/>
                  <a:gd name="connsiteY25" fmla="*/ 102912 h 418126"/>
                  <a:gd name="connsiteX26" fmla="*/ 144653 w 377825"/>
                  <a:gd name="connsiteY26" fmla="*/ 75565 h 418126"/>
                  <a:gd name="connsiteX27" fmla="*/ 192151 w 377825"/>
                  <a:gd name="connsiteY27" fmla="*/ 66209 h 418126"/>
                  <a:gd name="connsiteX28" fmla="*/ 269875 w 377825"/>
                  <a:gd name="connsiteY28" fmla="*/ 100753 h 418126"/>
                  <a:gd name="connsiteX29" fmla="*/ 297942 w 377825"/>
                  <a:gd name="connsiteY29" fmla="*/ 169841 h 418126"/>
                  <a:gd name="connsiteX30" fmla="*/ 81322 w 377825"/>
                  <a:gd name="connsiteY30" fmla="*/ 169841 h 418126"/>
                  <a:gd name="connsiteX31" fmla="*/ 86360 w 377825"/>
                  <a:gd name="connsiteY31" fmla="*/ 148251 h 418126"/>
                  <a:gd name="connsiteX32" fmla="*/ 108669 w 377825"/>
                  <a:gd name="connsiteY32" fmla="*/ 102912 h 418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377825" h="418126">
                    <a:moveTo>
                      <a:pt x="288586" y="25908"/>
                    </a:moveTo>
                    <a:cubicBezTo>
                      <a:pt x="260519" y="8636"/>
                      <a:pt x="228854" y="0"/>
                      <a:pt x="192871" y="0"/>
                    </a:cubicBezTo>
                    <a:cubicBezTo>
                      <a:pt x="156887" y="0"/>
                      <a:pt x="138176" y="5038"/>
                      <a:pt x="115147" y="14393"/>
                    </a:cubicBezTo>
                    <a:cubicBezTo>
                      <a:pt x="91398" y="24469"/>
                      <a:pt x="71247" y="38142"/>
                      <a:pt x="53975" y="56854"/>
                    </a:cubicBezTo>
                    <a:cubicBezTo>
                      <a:pt x="36703" y="75565"/>
                      <a:pt x="23029" y="97155"/>
                      <a:pt x="13673" y="123063"/>
                    </a:cubicBezTo>
                    <a:cubicBezTo>
                      <a:pt x="4318" y="148971"/>
                      <a:pt x="0" y="177038"/>
                      <a:pt x="0" y="208703"/>
                    </a:cubicBezTo>
                    <a:cubicBezTo>
                      <a:pt x="0" y="240369"/>
                      <a:pt x="8636" y="287147"/>
                      <a:pt x="25188" y="318093"/>
                    </a:cubicBezTo>
                    <a:cubicBezTo>
                      <a:pt x="41741" y="349038"/>
                      <a:pt x="65489" y="374227"/>
                      <a:pt x="94996" y="391499"/>
                    </a:cubicBezTo>
                    <a:cubicBezTo>
                      <a:pt x="124502" y="408771"/>
                      <a:pt x="158327" y="418126"/>
                      <a:pt x="197188" y="418126"/>
                    </a:cubicBezTo>
                    <a:lnTo>
                      <a:pt x="197188" y="418126"/>
                    </a:lnTo>
                    <a:cubicBezTo>
                      <a:pt x="220218" y="418126"/>
                      <a:pt x="243247" y="414528"/>
                      <a:pt x="264837" y="408051"/>
                    </a:cubicBezTo>
                    <a:cubicBezTo>
                      <a:pt x="286427" y="401574"/>
                      <a:pt x="306578" y="390779"/>
                      <a:pt x="325289" y="375666"/>
                    </a:cubicBezTo>
                    <a:cubicBezTo>
                      <a:pt x="343281" y="360553"/>
                      <a:pt x="359113" y="341122"/>
                      <a:pt x="372068" y="317373"/>
                    </a:cubicBezTo>
                    <a:lnTo>
                      <a:pt x="311616" y="279950"/>
                    </a:lnTo>
                    <a:cubicBezTo>
                      <a:pt x="302980" y="296503"/>
                      <a:pt x="292904" y="309457"/>
                      <a:pt x="281390" y="320252"/>
                    </a:cubicBezTo>
                    <a:cubicBezTo>
                      <a:pt x="269875" y="330327"/>
                      <a:pt x="256921" y="338243"/>
                      <a:pt x="242528" y="342561"/>
                    </a:cubicBezTo>
                    <a:cubicBezTo>
                      <a:pt x="228134" y="346879"/>
                      <a:pt x="213021" y="349038"/>
                      <a:pt x="196469" y="349038"/>
                    </a:cubicBezTo>
                    <a:cubicBezTo>
                      <a:pt x="179917" y="349038"/>
                      <a:pt x="153289" y="344001"/>
                      <a:pt x="135297" y="333206"/>
                    </a:cubicBezTo>
                    <a:cubicBezTo>
                      <a:pt x="117306" y="322411"/>
                      <a:pt x="102912" y="307298"/>
                      <a:pt x="92837" y="286427"/>
                    </a:cubicBezTo>
                    <a:cubicBezTo>
                      <a:pt x="84921" y="269875"/>
                      <a:pt x="79883" y="249724"/>
                      <a:pt x="77724" y="226695"/>
                    </a:cubicBezTo>
                    <a:lnTo>
                      <a:pt x="377105" y="226695"/>
                    </a:lnTo>
                    <a:cubicBezTo>
                      <a:pt x="377105" y="223097"/>
                      <a:pt x="377825" y="219498"/>
                      <a:pt x="377825" y="215900"/>
                    </a:cubicBezTo>
                    <a:lnTo>
                      <a:pt x="377825" y="205824"/>
                    </a:lnTo>
                    <a:cubicBezTo>
                      <a:pt x="377825" y="164804"/>
                      <a:pt x="369908" y="128820"/>
                      <a:pt x="353356" y="97875"/>
                    </a:cubicBezTo>
                    <a:cubicBezTo>
                      <a:pt x="337523" y="66929"/>
                      <a:pt x="315214" y="43180"/>
                      <a:pt x="287147" y="25908"/>
                    </a:cubicBezTo>
                    <a:close/>
                    <a:moveTo>
                      <a:pt x="108669" y="102912"/>
                    </a:moveTo>
                    <a:cubicBezTo>
                      <a:pt x="118745" y="90678"/>
                      <a:pt x="130259" y="81322"/>
                      <a:pt x="144653" y="75565"/>
                    </a:cubicBezTo>
                    <a:cubicBezTo>
                      <a:pt x="159046" y="69808"/>
                      <a:pt x="174879" y="66209"/>
                      <a:pt x="192151" y="66209"/>
                    </a:cubicBezTo>
                    <a:cubicBezTo>
                      <a:pt x="223816" y="66209"/>
                      <a:pt x="249724" y="77724"/>
                      <a:pt x="269875" y="100753"/>
                    </a:cubicBezTo>
                    <a:cubicBezTo>
                      <a:pt x="284268" y="117306"/>
                      <a:pt x="293624" y="140335"/>
                      <a:pt x="297942" y="169841"/>
                    </a:cubicBezTo>
                    <a:lnTo>
                      <a:pt x="81322" y="169841"/>
                    </a:lnTo>
                    <a:cubicBezTo>
                      <a:pt x="82762" y="161925"/>
                      <a:pt x="84201" y="154728"/>
                      <a:pt x="86360" y="148251"/>
                    </a:cubicBezTo>
                    <a:cubicBezTo>
                      <a:pt x="91398" y="130260"/>
                      <a:pt x="99314" y="115866"/>
                      <a:pt x="108669" y="102912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19" name="Forma libre 18">
                <a:extLst>
                  <a:ext uri="{FF2B5EF4-FFF2-40B4-BE49-F238E27FC236}">
                    <a16:creationId xmlns:a16="http://schemas.microsoft.com/office/drawing/2014/main" id="{07B70B71-F182-73FE-5EBA-C30F169C06FD}"/>
                  </a:ext>
                </a:extLst>
              </p:cNvPr>
              <p:cNvSpPr/>
              <p:nvPr/>
            </p:nvSpPr>
            <p:spPr>
              <a:xfrm>
                <a:off x="11695313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2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9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4" y="82762"/>
                      <a:pt x="169842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0" name="Forma libre 19">
                <a:extLst>
                  <a:ext uri="{FF2B5EF4-FFF2-40B4-BE49-F238E27FC236}">
                    <a16:creationId xmlns:a16="http://schemas.microsoft.com/office/drawing/2014/main" id="{7E76F6D9-8289-F8D8-1F8B-805F86F81309}"/>
                  </a:ext>
                </a:extLst>
              </p:cNvPr>
              <p:cNvSpPr/>
              <p:nvPr/>
            </p:nvSpPr>
            <p:spPr>
              <a:xfrm>
                <a:off x="11904736" y="6881494"/>
                <a:ext cx="397975" cy="562779"/>
              </a:xfrm>
              <a:custGeom>
                <a:avLst/>
                <a:gdLst>
                  <a:gd name="connsiteX0" fmla="*/ 320252 w 397975"/>
                  <a:gd name="connsiteY0" fmla="*/ 224536 h 562779"/>
                  <a:gd name="connsiteX1" fmla="*/ 313055 w 397975"/>
                  <a:gd name="connsiteY1" fmla="*/ 212302 h 562779"/>
                  <a:gd name="connsiteX2" fmla="*/ 261239 w 397975"/>
                  <a:gd name="connsiteY2" fmla="*/ 163364 h 562779"/>
                  <a:gd name="connsiteX3" fmla="*/ 184954 w 397975"/>
                  <a:gd name="connsiteY3" fmla="*/ 144653 h 562779"/>
                  <a:gd name="connsiteX4" fmla="*/ 111548 w 397975"/>
                  <a:gd name="connsiteY4" fmla="*/ 159766 h 562779"/>
                  <a:gd name="connsiteX5" fmla="*/ 52536 w 397975"/>
                  <a:gd name="connsiteY5" fmla="*/ 202946 h 562779"/>
                  <a:gd name="connsiteX6" fmla="*/ 13673 w 397975"/>
                  <a:gd name="connsiteY6" fmla="*/ 269155 h 562779"/>
                  <a:gd name="connsiteX7" fmla="*/ 0 w 397975"/>
                  <a:gd name="connsiteY7" fmla="*/ 354076 h 562779"/>
                  <a:gd name="connsiteX8" fmla="*/ 24468 w 397975"/>
                  <a:gd name="connsiteY8" fmla="*/ 462746 h 562779"/>
                  <a:gd name="connsiteX9" fmla="*/ 90678 w 397975"/>
                  <a:gd name="connsiteY9" fmla="*/ 536152 h 562779"/>
                  <a:gd name="connsiteX10" fmla="*/ 184954 w 397975"/>
                  <a:gd name="connsiteY10" fmla="*/ 562779 h 562779"/>
                  <a:gd name="connsiteX11" fmla="*/ 184954 w 397975"/>
                  <a:gd name="connsiteY11" fmla="*/ 562779 h 562779"/>
                  <a:gd name="connsiteX12" fmla="*/ 261239 w 397975"/>
                  <a:gd name="connsiteY12" fmla="*/ 544068 h 562779"/>
                  <a:gd name="connsiteX13" fmla="*/ 313055 w 397975"/>
                  <a:gd name="connsiteY13" fmla="*/ 495131 h 562779"/>
                  <a:gd name="connsiteX14" fmla="*/ 320252 w 397975"/>
                  <a:gd name="connsiteY14" fmla="*/ 482896 h 562779"/>
                  <a:gd name="connsiteX15" fmla="*/ 320252 w 397975"/>
                  <a:gd name="connsiteY15" fmla="*/ 554863 h 562779"/>
                  <a:gd name="connsiteX16" fmla="*/ 397976 w 397975"/>
                  <a:gd name="connsiteY16" fmla="*/ 554863 h 562779"/>
                  <a:gd name="connsiteX17" fmla="*/ 397976 w 397975"/>
                  <a:gd name="connsiteY17" fmla="*/ 0 h 562779"/>
                  <a:gd name="connsiteX18" fmla="*/ 320252 w 397975"/>
                  <a:gd name="connsiteY18" fmla="*/ 0 h 562779"/>
                  <a:gd name="connsiteX19" fmla="*/ 320252 w 397975"/>
                  <a:gd name="connsiteY19" fmla="*/ 224536 h 562779"/>
                  <a:gd name="connsiteX20" fmla="*/ 313055 w 397975"/>
                  <a:gd name="connsiteY20" fmla="*/ 411649 h 562779"/>
                  <a:gd name="connsiteX21" fmla="*/ 287867 w 397975"/>
                  <a:gd name="connsiteY21" fmla="*/ 455549 h 562779"/>
                  <a:gd name="connsiteX22" fmla="*/ 249004 w 397975"/>
                  <a:gd name="connsiteY22" fmla="*/ 482896 h 562779"/>
                  <a:gd name="connsiteX23" fmla="*/ 200067 w 397975"/>
                  <a:gd name="connsiteY23" fmla="*/ 492252 h 562779"/>
                  <a:gd name="connsiteX24" fmla="*/ 200067 w 397975"/>
                  <a:gd name="connsiteY24" fmla="*/ 492252 h 562779"/>
                  <a:gd name="connsiteX25" fmla="*/ 112268 w 397975"/>
                  <a:gd name="connsiteY25" fmla="*/ 455549 h 562779"/>
                  <a:gd name="connsiteX26" fmla="*/ 78443 w 397975"/>
                  <a:gd name="connsiteY26" fmla="*/ 352637 h 562779"/>
                  <a:gd name="connsiteX27" fmla="*/ 87799 w 397975"/>
                  <a:gd name="connsiteY27" fmla="*/ 293624 h 562779"/>
                  <a:gd name="connsiteX28" fmla="*/ 112987 w 397975"/>
                  <a:gd name="connsiteY28" fmla="*/ 250444 h 562779"/>
                  <a:gd name="connsiteX29" fmla="*/ 151130 w 397975"/>
                  <a:gd name="connsiteY29" fmla="*/ 223097 h 562779"/>
                  <a:gd name="connsiteX30" fmla="*/ 200067 w 397975"/>
                  <a:gd name="connsiteY30" fmla="*/ 213741 h 562779"/>
                  <a:gd name="connsiteX31" fmla="*/ 287147 w 397975"/>
                  <a:gd name="connsiteY31" fmla="*/ 250444 h 562779"/>
                  <a:gd name="connsiteX32" fmla="*/ 320971 w 397975"/>
                  <a:gd name="connsiteY32" fmla="*/ 352637 h 562779"/>
                  <a:gd name="connsiteX33" fmla="*/ 312335 w 397975"/>
                  <a:gd name="connsiteY33" fmla="*/ 410929 h 562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97975" h="562779">
                    <a:moveTo>
                      <a:pt x="320252" y="224536"/>
                    </a:moveTo>
                    <a:cubicBezTo>
                      <a:pt x="318092" y="220218"/>
                      <a:pt x="315214" y="215900"/>
                      <a:pt x="313055" y="212302"/>
                    </a:cubicBezTo>
                    <a:cubicBezTo>
                      <a:pt x="299381" y="192151"/>
                      <a:pt x="282109" y="175599"/>
                      <a:pt x="261239" y="163364"/>
                    </a:cubicBezTo>
                    <a:cubicBezTo>
                      <a:pt x="240368" y="151130"/>
                      <a:pt x="214461" y="144653"/>
                      <a:pt x="184954" y="144653"/>
                    </a:cubicBezTo>
                    <a:cubicBezTo>
                      <a:pt x="155448" y="144653"/>
                      <a:pt x="133858" y="149691"/>
                      <a:pt x="111548" y="159766"/>
                    </a:cubicBezTo>
                    <a:cubicBezTo>
                      <a:pt x="89238" y="169841"/>
                      <a:pt x="69807" y="184235"/>
                      <a:pt x="52536" y="202946"/>
                    </a:cubicBezTo>
                    <a:cubicBezTo>
                      <a:pt x="35983" y="221657"/>
                      <a:pt x="23029" y="243967"/>
                      <a:pt x="13673" y="269155"/>
                    </a:cubicBezTo>
                    <a:cubicBezTo>
                      <a:pt x="4318" y="294344"/>
                      <a:pt x="0" y="323130"/>
                      <a:pt x="0" y="354076"/>
                    </a:cubicBezTo>
                    <a:cubicBezTo>
                      <a:pt x="0" y="385022"/>
                      <a:pt x="7916" y="431800"/>
                      <a:pt x="24468" y="462746"/>
                    </a:cubicBezTo>
                    <a:cubicBezTo>
                      <a:pt x="40301" y="494411"/>
                      <a:pt x="62611" y="518879"/>
                      <a:pt x="90678" y="536152"/>
                    </a:cubicBezTo>
                    <a:cubicBezTo>
                      <a:pt x="118745" y="554143"/>
                      <a:pt x="150410" y="562779"/>
                      <a:pt x="184954" y="562779"/>
                    </a:cubicBezTo>
                    <a:lnTo>
                      <a:pt x="184954" y="562779"/>
                    </a:lnTo>
                    <a:cubicBezTo>
                      <a:pt x="214461" y="562779"/>
                      <a:pt x="240368" y="556302"/>
                      <a:pt x="261239" y="544068"/>
                    </a:cubicBezTo>
                    <a:cubicBezTo>
                      <a:pt x="282829" y="531834"/>
                      <a:pt x="300101" y="515281"/>
                      <a:pt x="313055" y="495131"/>
                    </a:cubicBezTo>
                    <a:cubicBezTo>
                      <a:pt x="315214" y="491532"/>
                      <a:pt x="318092" y="487214"/>
                      <a:pt x="320252" y="482896"/>
                    </a:cubicBezTo>
                    <a:lnTo>
                      <a:pt x="320252" y="554863"/>
                    </a:lnTo>
                    <a:lnTo>
                      <a:pt x="397976" y="554863"/>
                    </a:lnTo>
                    <a:lnTo>
                      <a:pt x="397976" y="0"/>
                    </a:lnTo>
                    <a:lnTo>
                      <a:pt x="320252" y="0"/>
                    </a:lnTo>
                    <a:lnTo>
                      <a:pt x="320252" y="224536"/>
                    </a:lnTo>
                    <a:close/>
                    <a:moveTo>
                      <a:pt x="313055" y="411649"/>
                    </a:moveTo>
                    <a:cubicBezTo>
                      <a:pt x="307297" y="428921"/>
                      <a:pt x="298662" y="443314"/>
                      <a:pt x="287867" y="455549"/>
                    </a:cubicBezTo>
                    <a:cubicBezTo>
                      <a:pt x="277072" y="467783"/>
                      <a:pt x="264117" y="477139"/>
                      <a:pt x="249004" y="482896"/>
                    </a:cubicBezTo>
                    <a:cubicBezTo>
                      <a:pt x="233892" y="488654"/>
                      <a:pt x="217339" y="492252"/>
                      <a:pt x="200067" y="492252"/>
                    </a:cubicBezTo>
                    <a:lnTo>
                      <a:pt x="200067" y="492252"/>
                    </a:lnTo>
                    <a:cubicBezTo>
                      <a:pt x="164084" y="492252"/>
                      <a:pt x="134577" y="480018"/>
                      <a:pt x="112268" y="455549"/>
                    </a:cubicBezTo>
                    <a:cubicBezTo>
                      <a:pt x="89958" y="431080"/>
                      <a:pt x="78443" y="396536"/>
                      <a:pt x="78443" y="352637"/>
                    </a:cubicBezTo>
                    <a:cubicBezTo>
                      <a:pt x="78443" y="308737"/>
                      <a:pt x="81322" y="310896"/>
                      <a:pt x="87799" y="293624"/>
                    </a:cubicBezTo>
                    <a:cubicBezTo>
                      <a:pt x="93557" y="277072"/>
                      <a:pt x="102192" y="261959"/>
                      <a:pt x="112987" y="250444"/>
                    </a:cubicBezTo>
                    <a:cubicBezTo>
                      <a:pt x="123782" y="238210"/>
                      <a:pt x="136737" y="229574"/>
                      <a:pt x="151130" y="223097"/>
                    </a:cubicBezTo>
                    <a:cubicBezTo>
                      <a:pt x="165523" y="217339"/>
                      <a:pt x="182076" y="213741"/>
                      <a:pt x="200067" y="213741"/>
                    </a:cubicBezTo>
                    <a:cubicBezTo>
                      <a:pt x="235331" y="213741"/>
                      <a:pt x="264837" y="225975"/>
                      <a:pt x="287147" y="250444"/>
                    </a:cubicBezTo>
                    <a:cubicBezTo>
                      <a:pt x="309457" y="274913"/>
                      <a:pt x="320971" y="308737"/>
                      <a:pt x="320971" y="352637"/>
                    </a:cubicBezTo>
                    <a:cubicBezTo>
                      <a:pt x="320971" y="396536"/>
                      <a:pt x="318092" y="393658"/>
                      <a:pt x="312335" y="410929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1" name="Forma libre 20">
                <a:extLst>
                  <a:ext uri="{FF2B5EF4-FFF2-40B4-BE49-F238E27FC236}">
                    <a16:creationId xmlns:a16="http://schemas.microsoft.com/office/drawing/2014/main" id="{FBBC232A-9BC2-4B18-E8BF-56CF88D7417F}"/>
                  </a:ext>
                </a:extLst>
              </p:cNvPr>
              <p:cNvSpPr/>
              <p:nvPr/>
            </p:nvSpPr>
            <p:spPr>
              <a:xfrm>
                <a:off x="12378277" y="7024708"/>
                <a:ext cx="210142" cy="410929"/>
              </a:xfrm>
              <a:custGeom>
                <a:avLst/>
                <a:gdLst>
                  <a:gd name="connsiteX0" fmla="*/ 210143 w 210142"/>
                  <a:gd name="connsiteY0" fmla="*/ 720 h 410929"/>
                  <a:gd name="connsiteX1" fmla="*/ 187113 w 210142"/>
                  <a:gd name="connsiteY1" fmla="*/ 720 h 410929"/>
                  <a:gd name="connsiteX2" fmla="*/ 123063 w 210142"/>
                  <a:gd name="connsiteY2" fmla="*/ 18711 h 410929"/>
                  <a:gd name="connsiteX3" fmla="*/ 77724 w 210142"/>
                  <a:gd name="connsiteY3" fmla="*/ 74126 h 410929"/>
                  <a:gd name="connsiteX4" fmla="*/ 77724 w 210142"/>
                  <a:gd name="connsiteY4" fmla="*/ 8636 h 410929"/>
                  <a:gd name="connsiteX5" fmla="*/ 0 w 210142"/>
                  <a:gd name="connsiteY5" fmla="*/ 8636 h 410929"/>
                  <a:gd name="connsiteX6" fmla="*/ 0 w 210142"/>
                  <a:gd name="connsiteY6" fmla="*/ 410930 h 410929"/>
                  <a:gd name="connsiteX7" fmla="*/ 77724 w 210142"/>
                  <a:gd name="connsiteY7" fmla="*/ 410930 h 410929"/>
                  <a:gd name="connsiteX8" fmla="*/ 77724 w 210142"/>
                  <a:gd name="connsiteY8" fmla="*/ 196469 h 410929"/>
                  <a:gd name="connsiteX9" fmla="*/ 103632 w 210142"/>
                  <a:gd name="connsiteY9" fmla="*/ 113707 h 410929"/>
                  <a:gd name="connsiteX10" fmla="*/ 169841 w 210142"/>
                  <a:gd name="connsiteY10" fmla="*/ 82762 h 410929"/>
                  <a:gd name="connsiteX11" fmla="*/ 209423 w 210142"/>
                  <a:gd name="connsiteY11" fmla="*/ 82762 h 410929"/>
                  <a:gd name="connsiteX12" fmla="*/ 209423 w 210142"/>
                  <a:gd name="connsiteY12" fmla="*/ 0 h 410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0142" h="410929">
                    <a:moveTo>
                      <a:pt x="210143" y="720"/>
                    </a:moveTo>
                    <a:lnTo>
                      <a:pt x="187113" y="720"/>
                    </a:lnTo>
                    <a:cubicBezTo>
                      <a:pt x="163364" y="720"/>
                      <a:pt x="141774" y="7197"/>
                      <a:pt x="123063" y="18711"/>
                    </a:cubicBezTo>
                    <a:cubicBezTo>
                      <a:pt x="104352" y="30946"/>
                      <a:pt x="89238" y="48937"/>
                      <a:pt x="77724" y="74126"/>
                    </a:cubicBezTo>
                    <a:lnTo>
                      <a:pt x="77724" y="8636"/>
                    </a:lnTo>
                    <a:lnTo>
                      <a:pt x="0" y="8636"/>
                    </a:lnTo>
                    <a:lnTo>
                      <a:pt x="0" y="410930"/>
                    </a:lnTo>
                    <a:lnTo>
                      <a:pt x="77724" y="410930"/>
                    </a:lnTo>
                    <a:lnTo>
                      <a:pt x="77724" y="196469"/>
                    </a:lnTo>
                    <a:cubicBezTo>
                      <a:pt x="77724" y="161925"/>
                      <a:pt x="86360" y="134578"/>
                      <a:pt x="103632" y="113707"/>
                    </a:cubicBezTo>
                    <a:cubicBezTo>
                      <a:pt x="120904" y="92837"/>
                      <a:pt x="143213" y="82762"/>
                      <a:pt x="169841" y="82762"/>
                    </a:cubicBezTo>
                    <a:lnTo>
                      <a:pt x="209423" y="82762"/>
                    </a:lnTo>
                    <a:lnTo>
                      <a:pt x="209423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22" name="Forma libre 21">
                <a:extLst>
                  <a:ext uri="{FF2B5EF4-FFF2-40B4-BE49-F238E27FC236}">
                    <a16:creationId xmlns:a16="http://schemas.microsoft.com/office/drawing/2014/main" id="{BC37AB84-2CDF-A52C-5D23-6690D9A341F9}"/>
                  </a:ext>
                </a:extLst>
              </p:cNvPr>
              <p:cNvSpPr/>
              <p:nvPr/>
            </p:nvSpPr>
            <p:spPr>
              <a:xfrm>
                <a:off x="12589139" y="7026147"/>
                <a:ext cx="407331" cy="418845"/>
              </a:xfrm>
              <a:custGeom>
                <a:avLst/>
                <a:gdLst>
                  <a:gd name="connsiteX0" fmla="*/ 308017 w 407331"/>
                  <a:gd name="connsiteY0" fmla="*/ 25908 h 418845"/>
                  <a:gd name="connsiteX1" fmla="*/ 202946 w 407331"/>
                  <a:gd name="connsiteY1" fmla="*/ 0 h 418845"/>
                  <a:gd name="connsiteX2" fmla="*/ 122343 w 407331"/>
                  <a:gd name="connsiteY2" fmla="*/ 15113 h 418845"/>
                  <a:gd name="connsiteX3" fmla="*/ 57573 w 407331"/>
                  <a:gd name="connsiteY3" fmla="*/ 58293 h 418845"/>
                  <a:gd name="connsiteX4" fmla="*/ 15113 w 407331"/>
                  <a:gd name="connsiteY4" fmla="*/ 124502 h 418845"/>
                  <a:gd name="connsiteX5" fmla="*/ 0 w 407331"/>
                  <a:gd name="connsiteY5" fmla="*/ 208703 h 418845"/>
                  <a:gd name="connsiteX6" fmla="*/ 26628 w 407331"/>
                  <a:gd name="connsiteY6" fmla="*/ 318093 h 418845"/>
                  <a:gd name="connsiteX7" fmla="*/ 99314 w 407331"/>
                  <a:gd name="connsiteY7" fmla="*/ 392218 h 418845"/>
                  <a:gd name="connsiteX8" fmla="*/ 204386 w 407331"/>
                  <a:gd name="connsiteY8" fmla="*/ 418846 h 418845"/>
                  <a:gd name="connsiteX9" fmla="*/ 204386 w 407331"/>
                  <a:gd name="connsiteY9" fmla="*/ 418846 h 418845"/>
                  <a:gd name="connsiteX10" fmla="*/ 284988 w 407331"/>
                  <a:gd name="connsiteY10" fmla="*/ 403733 h 418845"/>
                  <a:gd name="connsiteX11" fmla="*/ 349758 w 407331"/>
                  <a:gd name="connsiteY11" fmla="*/ 360553 h 418845"/>
                  <a:gd name="connsiteX12" fmla="*/ 392218 w 407331"/>
                  <a:gd name="connsiteY12" fmla="*/ 294344 h 418845"/>
                  <a:gd name="connsiteX13" fmla="*/ 407331 w 407331"/>
                  <a:gd name="connsiteY13" fmla="*/ 209423 h 418845"/>
                  <a:gd name="connsiteX14" fmla="*/ 380704 w 407331"/>
                  <a:gd name="connsiteY14" fmla="*/ 100034 h 418845"/>
                  <a:gd name="connsiteX15" fmla="*/ 308017 w 407331"/>
                  <a:gd name="connsiteY15" fmla="*/ 26628 h 418845"/>
                  <a:gd name="connsiteX16" fmla="*/ 318812 w 407331"/>
                  <a:gd name="connsiteY16" fmla="*/ 267716 h 418845"/>
                  <a:gd name="connsiteX17" fmla="*/ 292904 w 407331"/>
                  <a:gd name="connsiteY17" fmla="*/ 311616 h 418845"/>
                  <a:gd name="connsiteX18" fmla="*/ 253323 w 407331"/>
                  <a:gd name="connsiteY18" fmla="*/ 338963 h 418845"/>
                  <a:gd name="connsiteX19" fmla="*/ 203666 w 407331"/>
                  <a:gd name="connsiteY19" fmla="*/ 348319 h 418845"/>
                  <a:gd name="connsiteX20" fmla="*/ 203666 w 407331"/>
                  <a:gd name="connsiteY20" fmla="*/ 348319 h 418845"/>
                  <a:gd name="connsiteX21" fmla="*/ 140335 w 407331"/>
                  <a:gd name="connsiteY21" fmla="*/ 331766 h 418845"/>
                  <a:gd name="connsiteX22" fmla="*/ 95716 w 407331"/>
                  <a:gd name="connsiteY22" fmla="*/ 283549 h 418845"/>
                  <a:gd name="connsiteX23" fmla="*/ 79163 w 407331"/>
                  <a:gd name="connsiteY23" fmla="*/ 208703 h 418845"/>
                  <a:gd name="connsiteX24" fmla="*/ 88519 w 407331"/>
                  <a:gd name="connsiteY24" fmla="*/ 149691 h 418845"/>
                  <a:gd name="connsiteX25" fmla="*/ 114427 w 407331"/>
                  <a:gd name="connsiteY25" fmla="*/ 106511 h 418845"/>
                  <a:gd name="connsiteX26" fmla="*/ 154009 w 407331"/>
                  <a:gd name="connsiteY26" fmla="*/ 79163 h 418845"/>
                  <a:gd name="connsiteX27" fmla="*/ 202946 w 407331"/>
                  <a:gd name="connsiteY27" fmla="*/ 69808 h 418845"/>
                  <a:gd name="connsiteX28" fmla="*/ 267716 w 407331"/>
                  <a:gd name="connsiteY28" fmla="*/ 86360 h 418845"/>
                  <a:gd name="connsiteX29" fmla="*/ 312336 w 407331"/>
                  <a:gd name="connsiteY29" fmla="*/ 133858 h 418845"/>
                  <a:gd name="connsiteX30" fmla="*/ 328888 w 407331"/>
                  <a:gd name="connsiteY30" fmla="*/ 208703 h 418845"/>
                  <a:gd name="connsiteX31" fmla="*/ 319532 w 407331"/>
                  <a:gd name="connsiteY31" fmla="*/ 267716 h 4188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407331" h="418845">
                    <a:moveTo>
                      <a:pt x="308017" y="25908"/>
                    </a:moveTo>
                    <a:cubicBezTo>
                      <a:pt x="277072" y="8636"/>
                      <a:pt x="242528" y="0"/>
                      <a:pt x="202946" y="0"/>
                    </a:cubicBezTo>
                    <a:cubicBezTo>
                      <a:pt x="163364" y="0"/>
                      <a:pt x="146812" y="5038"/>
                      <a:pt x="122343" y="15113"/>
                    </a:cubicBezTo>
                    <a:cubicBezTo>
                      <a:pt x="97155" y="25188"/>
                      <a:pt x="75565" y="39582"/>
                      <a:pt x="57573" y="58293"/>
                    </a:cubicBezTo>
                    <a:cubicBezTo>
                      <a:pt x="38862" y="77004"/>
                      <a:pt x="25188" y="99314"/>
                      <a:pt x="15113" y="124502"/>
                    </a:cubicBezTo>
                    <a:cubicBezTo>
                      <a:pt x="5038" y="149691"/>
                      <a:pt x="0" y="178477"/>
                      <a:pt x="0" y="208703"/>
                    </a:cubicBezTo>
                    <a:cubicBezTo>
                      <a:pt x="0" y="238929"/>
                      <a:pt x="8636" y="286427"/>
                      <a:pt x="26628" y="318093"/>
                    </a:cubicBezTo>
                    <a:cubicBezTo>
                      <a:pt x="44619" y="349758"/>
                      <a:pt x="68368" y="374226"/>
                      <a:pt x="99314" y="392218"/>
                    </a:cubicBezTo>
                    <a:cubicBezTo>
                      <a:pt x="130259" y="410210"/>
                      <a:pt x="165523" y="418846"/>
                      <a:pt x="204386" y="418846"/>
                    </a:cubicBezTo>
                    <a:lnTo>
                      <a:pt x="204386" y="418846"/>
                    </a:lnTo>
                    <a:cubicBezTo>
                      <a:pt x="233172" y="418846"/>
                      <a:pt x="260519" y="413808"/>
                      <a:pt x="284988" y="403733"/>
                    </a:cubicBezTo>
                    <a:cubicBezTo>
                      <a:pt x="309457" y="393657"/>
                      <a:pt x="331766" y="379264"/>
                      <a:pt x="349758" y="360553"/>
                    </a:cubicBezTo>
                    <a:cubicBezTo>
                      <a:pt x="368469" y="341841"/>
                      <a:pt x="382143" y="320251"/>
                      <a:pt x="392218" y="294344"/>
                    </a:cubicBezTo>
                    <a:cubicBezTo>
                      <a:pt x="402294" y="268436"/>
                      <a:pt x="407331" y="240369"/>
                      <a:pt x="407331" y="209423"/>
                    </a:cubicBezTo>
                    <a:cubicBezTo>
                      <a:pt x="407331" y="178477"/>
                      <a:pt x="398696" y="130979"/>
                      <a:pt x="380704" y="100034"/>
                    </a:cubicBezTo>
                    <a:cubicBezTo>
                      <a:pt x="362712" y="68368"/>
                      <a:pt x="338963" y="43900"/>
                      <a:pt x="308017" y="26628"/>
                    </a:cubicBezTo>
                    <a:close/>
                    <a:moveTo>
                      <a:pt x="318812" y="267716"/>
                    </a:moveTo>
                    <a:cubicBezTo>
                      <a:pt x="312336" y="284988"/>
                      <a:pt x="303699" y="300101"/>
                      <a:pt x="292904" y="311616"/>
                    </a:cubicBezTo>
                    <a:cubicBezTo>
                      <a:pt x="282109" y="323130"/>
                      <a:pt x="268436" y="332486"/>
                      <a:pt x="253323" y="338963"/>
                    </a:cubicBezTo>
                    <a:cubicBezTo>
                      <a:pt x="238209" y="345440"/>
                      <a:pt x="221657" y="348319"/>
                      <a:pt x="203666" y="348319"/>
                    </a:cubicBezTo>
                    <a:lnTo>
                      <a:pt x="203666" y="348319"/>
                    </a:lnTo>
                    <a:cubicBezTo>
                      <a:pt x="180636" y="348319"/>
                      <a:pt x="159046" y="342561"/>
                      <a:pt x="140335" y="331766"/>
                    </a:cubicBezTo>
                    <a:cubicBezTo>
                      <a:pt x="121624" y="320971"/>
                      <a:pt x="106511" y="304419"/>
                      <a:pt x="95716" y="283549"/>
                    </a:cubicBezTo>
                    <a:cubicBezTo>
                      <a:pt x="84921" y="262678"/>
                      <a:pt x="79163" y="237490"/>
                      <a:pt x="79163" y="208703"/>
                    </a:cubicBezTo>
                    <a:cubicBezTo>
                      <a:pt x="79163" y="179917"/>
                      <a:pt x="82042" y="166963"/>
                      <a:pt x="88519" y="149691"/>
                    </a:cubicBezTo>
                    <a:cubicBezTo>
                      <a:pt x="94996" y="133138"/>
                      <a:pt x="102912" y="118025"/>
                      <a:pt x="114427" y="106511"/>
                    </a:cubicBezTo>
                    <a:cubicBezTo>
                      <a:pt x="125942" y="94996"/>
                      <a:pt x="138896" y="84921"/>
                      <a:pt x="154009" y="79163"/>
                    </a:cubicBezTo>
                    <a:cubicBezTo>
                      <a:pt x="169122" y="73406"/>
                      <a:pt x="185674" y="69808"/>
                      <a:pt x="202946" y="69808"/>
                    </a:cubicBezTo>
                    <a:cubicBezTo>
                      <a:pt x="220218" y="69808"/>
                      <a:pt x="249004" y="75565"/>
                      <a:pt x="267716" y="86360"/>
                    </a:cubicBezTo>
                    <a:cubicBezTo>
                      <a:pt x="286427" y="97155"/>
                      <a:pt x="301541" y="113707"/>
                      <a:pt x="312336" y="133858"/>
                    </a:cubicBezTo>
                    <a:cubicBezTo>
                      <a:pt x="323131" y="154728"/>
                      <a:pt x="328888" y="179197"/>
                      <a:pt x="328888" y="208703"/>
                    </a:cubicBezTo>
                    <a:cubicBezTo>
                      <a:pt x="328888" y="238210"/>
                      <a:pt x="326009" y="249724"/>
                      <a:pt x="319532" y="267716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39" name="Forma libre 38">
                <a:extLst>
                  <a:ext uri="{FF2B5EF4-FFF2-40B4-BE49-F238E27FC236}">
                    <a16:creationId xmlns:a16="http://schemas.microsoft.com/office/drawing/2014/main" id="{A69BADD3-A9DE-C37E-E319-36592CFC0664}"/>
                  </a:ext>
                </a:extLst>
              </p:cNvPr>
              <p:cNvSpPr/>
              <p:nvPr/>
            </p:nvSpPr>
            <p:spPr>
              <a:xfrm>
                <a:off x="13041090" y="6881494"/>
                <a:ext cx="78443" cy="554143"/>
              </a:xfrm>
              <a:custGeom>
                <a:avLst/>
                <a:gdLst>
                  <a:gd name="connsiteX0" fmla="*/ 0 w 78443"/>
                  <a:gd name="connsiteY0" fmla="*/ 0 h 554143"/>
                  <a:gd name="connsiteX1" fmla="*/ 78444 w 78443"/>
                  <a:gd name="connsiteY1" fmla="*/ 0 h 554143"/>
                  <a:gd name="connsiteX2" fmla="*/ 78444 w 78443"/>
                  <a:gd name="connsiteY2" fmla="*/ 554143 h 554143"/>
                  <a:gd name="connsiteX3" fmla="*/ 0 w 78443"/>
                  <a:gd name="connsiteY3" fmla="*/ 554143 h 554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443" h="554143">
                    <a:moveTo>
                      <a:pt x="0" y="0"/>
                    </a:moveTo>
                    <a:lnTo>
                      <a:pt x="78444" y="0"/>
                    </a:lnTo>
                    <a:lnTo>
                      <a:pt x="78444" y="554143"/>
                    </a:lnTo>
                    <a:lnTo>
                      <a:pt x="0" y="554143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0" name="Forma libre 39">
                <a:extLst>
                  <a:ext uri="{FF2B5EF4-FFF2-40B4-BE49-F238E27FC236}">
                    <a16:creationId xmlns:a16="http://schemas.microsoft.com/office/drawing/2014/main" id="{219EFA5C-5B70-BBAE-A906-3D7B9198B46F}"/>
                  </a:ext>
                </a:extLst>
              </p:cNvPr>
              <p:cNvSpPr/>
              <p:nvPr/>
            </p:nvSpPr>
            <p:spPr>
              <a:xfrm>
                <a:off x="13172788" y="7025427"/>
                <a:ext cx="356235" cy="418846"/>
              </a:xfrm>
              <a:custGeom>
                <a:avLst/>
                <a:gdLst>
                  <a:gd name="connsiteX0" fmla="*/ 342562 w 356235"/>
                  <a:gd name="connsiteY0" fmla="*/ 87799 h 418846"/>
                  <a:gd name="connsiteX1" fmla="*/ 302260 w 356235"/>
                  <a:gd name="connsiteY1" fmla="*/ 38142 h 418846"/>
                  <a:gd name="connsiteX2" fmla="*/ 245407 w 356235"/>
                  <a:gd name="connsiteY2" fmla="*/ 9356 h 418846"/>
                  <a:gd name="connsiteX3" fmla="*/ 177758 w 356235"/>
                  <a:gd name="connsiteY3" fmla="*/ 0 h 418846"/>
                  <a:gd name="connsiteX4" fmla="*/ 79163 w 356235"/>
                  <a:gd name="connsiteY4" fmla="*/ 24469 h 418846"/>
                  <a:gd name="connsiteX5" fmla="*/ 14393 w 356235"/>
                  <a:gd name="connsiteY5" fmla="*/ 97875 h 418846"/>
                  <a:gd name="connsiteX6" fmla="*/ 75565 w 356235"/>
                  <a:gd name="connsiteY6" fmla="*/ 132419 h 418846"/>
                  <a:gd name="connsiteX7" fmla="*/ 112988 w 356235"/>
                  <a:gd name="connsiteY7" fmla="*/ 86360 h 418846"/>
                  <a:gd name="connsiteX8" fmla="*/ 176318 w 356235"/>
                  <a:gd name="connsiteY8" fmla="*/ 69808 h 418846"/>
                  <a:gd name="connsiteX9" fmla="*/ 228134 w 356235"/>
                  <a:gd name="connsiteY9" fmla="*/ 79163 h 418846"/>
                  <a:gd name="connsiteX10" fmla="*/ 265557 w 356235"/>
                  <a:gd name="connsiteY10" fmla="*/ 110109 h 418846"/>
                  <a:gd name="connsiteX11" fmla="*/ 279951 w 356235"/>
                  <a:gd name="connsiteY11" fmla="*/ 166243 h 418846"/>
                  <a:gd name="connsiteX12" fmla="*/ 279951 w 356235"/>
                  <a:gd name="connsiteY12" fmla="*/ 210862 h 418846"/>
                  <a:gd name="connsiteX13" fmla="*/ 271314 w 356235"/>
                  <a:gd name="connsiteY13" fmla="*/ 202226 h 418846"/>
                  <a:gd name="connsiteX14" fmla="*/ 163364 w 356235"/>
                  <a:gd name="connsiteY14" fmla="*/ 169841 h 418846"/>
                  <a:gd name="connsiteX15" fmla="*/ 80603 w 356235"/>
                  <a:gd name="connsiteY15" fmla="*/ 184234 h 418846"/>
                  <a:gd name="connsiteX16" fmla="*/ 21590 w 356235"/>
                  <a:gd name="connsiteY16" fmla="*/ 226695 h 418846"/>
                  <a:gd name="connsiteX17" fmla="*/ 0 w 356235"/>
                  <a:gd name="connsiteY17" fmla="*/ 294344 h 418846"/>
                  <a:gd name="connsiteX18" fmla="*/ 20871 w 356235"/>
                  <a:gd name="connsiteY18" fmla="*/ 361992 h 418846"/>
                  <a:gd name="connsiteX19" fmla="*/ 77724 w 356235"/>
                  <a:gd name="connsiteY19" fmla="*/ 404453 h 418846"/>
                  <a:gd name="connsiteX20" fmla="*/ 158327 w 356235"/>
                  <a:gd name="connsiteY20" fmla="*/ 418846 h 418846"/>
                  <a:gd name="connsiteX21" fmla="*/ 268436 w 356235"/>
                  <a:gd name="connsiteY21" fmla="*/ 385022 h 418846"/>
                  <a:gd name="connsiteX22" fmla="*/ 282829 w 356235"/>
                  <a:gd name="connsiteY22" fmla="*/ 369909 h 418846"/>
                  <a:gd name="connsiteX23" fmla="*/ 282829 w 356235"/>
                  <a:gd name="connsiteY23" fmla="*/ 410210 h 418846"/>
                  <a:gd name="connsiteX24" fmla="*/ 356235 w 356235"/>
                  <a:gd name="connsiteY24" fmla="*/ 410210 h 418846"/>
                  <a:gd name="connsiteX25" fmla="*/ 356235 w 356235"/>
                  <a:gd name="connsiteY25" fmla="*/ 159046 h 418846"/>
                  <a:gd name="connsiteX26" fmla="*/ 341122 w 356235"/>
                  <a:gd name="connsiteY26" fmla="*/ 87080 h 418846"/>
                  <a:gd name="connsiteX27" fmla="*/ 254043 w 356235"/>
                  <a:gd name="connsiteY27" fmla="*/ 342561 h 418846"/>
                  <a:gd name="connsiteX28" fmla="*/ 182796 w 356235"/>
                  <a:gd name="connsiteY28" fmla="*/ 359114 h 418846"/>
                  <a:gd name="connsiteX29" fmla="*/ 182796 w 356235"/>
                  <a:gd name="connsiteY29" fmla="*/ 359114 h 418846"/>
                  <a:gd name="connsiteX30" fmla="*/ 110109 w 356235"/>
                  <a:gd name="connsiteY30" fmla="*/ 342561 h 418846"/>
                  <a:gd name="connsiteX31" fmla="*/ 81323 w 356235"/>
                  <a:gd name="connsiteY31" fmla="*/ 294344 h 418846"/>
                  <a:gd name="connsiteX32" fmla="*/ 110109 w 356235"/>
                  <a:gd name="connsiteY32" fmla="*/ 244687 h 418846"/>
                  <a:gd name="connsiteX33" fmla="*/ 182796 w 356235"/>
                  <a:gd name="connsiteY33" fmla="*/ 228134 h 418846"/>
                  <a:gd name="connsiteX34" fmla="*/ 254043 w 356235"/>
                  <a:gd name="connsiteY34" fmla="*/ 244687 h 418846"/>
                  <a:gd name="connsiteX35" fmla="*/ 282829 w 356235"/>
                  <a:gd name="connsiteY35" fmla="*/ 293624 h 418846"/>
                  <a:gd name="connsiteX36" fmla="*/ 254043 w 356235"/>
                  <a:gd name="connsiteY36" fmla="*/ 341842 h 418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356235" h="418846">
                    <a:moveTo>
                      <a:pt x="342562" y="87799"/>
                    </a:moveTo>
                    <a:cubicBezTo>
                      <a:pt x="332486" y="67649"/>
                      <a:pt x="319532" y="51096"/>
                      <a:pt x="302260" y="38142"/>
                    </a:cubicBezTo>
                    <a:cubicBezTo>
                      <a:pt x="284988" y="25188"/>
                      <a:pt x="266277" y="15833"/>
                      <a:pt x="245407" y="9356"/>
                    </a:cubicBezTo>
                    <a:cubicBezTo>
                      <a:pt x="223817" y="3598"/>
                      <a:pt x="201507" y="0"/>
                      <a:pt x="177758" y="0"/>
                    </a:cubicBezTo>
                    <a:cubicBezTo>
                      <a:pt x="141055" y="0"/>
                      <a:pt x="108670" y="7916"/>
                      <a:pt x="79163" y="24469"/>
                    </a:cubicBezTo>
                    <a:cubicBezTo>
                      <a:pt x="50377" y="40301"/>
                      <a:pt x="28067" y="64770"/>
                      <a:pt x="14393" y="97875"/>
                    </a:cubicBezTo>
                    <a:lnTo>
                      <a:pt x="75565" y="132419"/>
                    </a:lnTo>
                    <a:cubicBezTo>
                      <a:pt x="83482" y="112988"/>
                      <a:pt x="95716" y="97875"/>
                      <a:pt x="112988" y="86360"/>
                    </a:cubicBezTo>
                    <a:cubicBezTo>
                      <a:pt x="130260" y="75565"/>
                      <a:pt x="151130" y="69808"/>
                      <a:pt x="176318" y="69808"/>
                    </a:cubicBezTo>
                    <a:cubicBezTo>
                      <a:pt x="201507" y="69808"/>
                      <a:pt x="213022" y="72686"/>
                      <a:pt x="228134" y="79163"/>
                    </a:cubicBezTo>
                    <a:cubicBezTo>
                      <a:pt x="243248" y="85640"/>
                      <a:pt x="256202" y="95716"/>
                      <a:pt x="265557" y="110109"/>
                    </a:cubicBezTo>
                    <a:cubicBezTo>
                      <a:pt x="274913" y="124502"/>
                      <a:pt x="279951" y="143214"/>
                      <a:pt x="279951" y="166243"/>
                    </a:cubicBezTo>
                    <a:lnTo>
                      <a:pt x="279951" y="210862"/>
                    </a:lnTo>
                    <a:cubicBezTo>
                      <a:pt x="277072" y="207984"/>
                      <a:pt x="274193" y="205105"/>
                      <a:pt x="271314" y="202226"/>
                    </a:cubicBezTo>
                    <a:cubicBezTo>
                      <a:pt x="246846" y="180636"/>
                      <a:pt x="210863" y="169841"/>
                      <a:pt x="163364" y="169841"/>
                    </a:cubicBezTo>
                    <a:cubicBezTo>
                      <a:pt x="115867" y="169841"/>
                      <a:pt x="105791" y="174879"/>
                      <a:pt x="80603" y="184234"/>
                    </a:cubicBezTo>
                    <a:cubicBezTo>
                      <a:pt x="55414" y="193590"/>
                      <a:pt x="35983" y="207984"/>
                      <a:pt x="21590" y="226695"/>
                    </a:cubicBezTo>
                    <a:cubicBezTo>
                      <a:pt x="7197" y="245406"/>
                      <a:pt x="0" y="267716"/>
                      <a:pt x="0" y="294344"/>
                    </a:cubicBezTo>
                    <a:cubicBezTo>
                      <a:pt x="0" y="320971"/>
                      <a:pt x="7197" y="343281"/>
                      <a:pt x="20871" y="361992"/>
                    </a:cubicBezTo>
                    <a:cubicBezTo>
                      <a:pt x="34544" y="380704"/>
                      <a:pt x="53975" y="394377"/>
                      <a:pt x="77724" y="404453"/>
                    </a:cubicBezTo>
                    <a:cubicBezTo>
                      <a:pt x="101473" y="414528"/>
                      <a:pt x="128821" y="418846"/>
                      <a:pt x="158327" y="418846"/>
                    </a:cubicBezTo>
                    <a:cubicBezTo>
                      <a:pt x="205825" y="418846"/>
                      <a:pt x="242528" y="407331"/>
                      <a:pt x="268436" y="385022"/>
                    </a:cubicBezTo>
                    <a:cubicBezTo>
                      <a:pt x="273473" y="380704"/>
                      <a:pt x="278511" y="374946"/>
                      <a:pt x="282829" y="369909"/>
                    </a:cubicBezTo>
                    <a:lnTo>
                      <a:pt x="282829" y="410210"/>
                    </a:lnTo>
                    <a:lnTo>
                      <a:pt x="356235" y="410210"/>
                    </a:lnTo>
                    <a:lnTo>
                      <a:pt x="356235" y="159046"/>
                    </a:lnTo>
                    <a:cubicBezTo>
                      <a:pt x="356235" y="130979"/>
                      <a:pt x="351198" y="107230"/>
                      <a:pt x="341122" y="87080"/>
                    </a:cubicBezTo>
                    <a:close/>
                    <a:moveTo>
                      <a:pt x="254043" y="342561"/>
                    </a:moveTo>
                    <a:cubicBezTo>
                      <a:pt x="235331" y="353356"/>
                      <a:pt x="211582" y="359114"/>
                      <a:pt x="182796" y="359114"/>
                    </a:cubicBezTo>
                    <a:lnTo>
                      <a:pt x="182796" y="359114"/>
                    </a:lnTo>
                    <a:cubicBezTo>
                      <a:pt x="154009" y="359114"/>
                      <a:pt x="129540" y="353356"/>
                      <a:pt x="110109" y="342561"/>
                    </a:cubicBezTo>
                    <a:cubicBezTo>
                      <a:pt x="90678" y="331766"/>
                      <a:pt x="81323" y="316653"/>
                      <a:pt x="81323" y="294344"/>
                    </a:cubicBezTo>
                    <a:cubicBezTo>
                      <a:pt x="81323" y="272034"/>
                      <a:pt x="90678" y="255482"/>
                      <a:pt x="110109" y="244687"/>
                    </a:cubicBezTo>
                    <a:cubicBezTo>
                      <a:pt x="129540" y="233892"/>
                      <a:pt x="154009" y="228134"/>
                      <a:pt x="182796" y="228134"/>
                    </a:cubicBezTo>
                    <a:cubicBezTo>
                      <a:pt x="211582" y="228134"/>
                      <a:pt x="235331" y="233892"/>
                      <a:pt x="254043" y="244687"/>
                    </a:cubicBezTo>
                    <a:cubicBezTo>
                      <a:pt x="272754" y="255482"/>
                      <a:pt x="282829" y="272754"/>
                      <a:pt x="282829" y="293624"/>
                    </a:cubicBezTo>
                    <a:cubicBezTo>
                      <a:pt x="282829" y="314494"/>
                      <a:pt x="273473" y="331047"/>
                      <a:pt x="254043" y="341842"/>
                    </a:cubicBez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  <p:sp>
            <p:nvSpPr>
              <p:cNvPr id="41" name="Forma libre 40">
                <a:extLst>
                  <a:ext uri="{FF2B5EF4-FFF2-40B4-BE49-F238E27FC236}">
                    <a16:creationId xmlns:a16="http://schemas.microsoft.com/office/drawing/2014/main" id="{ADE3B1E0-1BF2-2229-81F7-4E7C7F893E20}"/>
                  </a:ext>
                </a:extLst>
              </p:cNvPr>
              <p:cNvSpPr/>
              <p:nvPr/>
            </p:nvSpPr>
            <p:spPr>
              <a:xfrm>
                <a:off x="13332554" y="7444993"/>
                <a:ext cx="7196" cy="7196"/>
              </a:xfrm>
              <a:custGeom>
                <a:avLst/>
                <a:gdLst>
                  <a:gd name="connsiteX0" fmla="*/ 0 w 7196"/>
                  <a:gd name="connsiteY0" fmla="*/ 0 h 7196"/>
                  <a:gd name="connsiteX1" fmla="*/ 0 w 7196"/>
                  <a:gd name="connsiteY1" fmla="*/ 0 h 7196"/>
                  <a:gd name="connsiteX2" fmla="*/ 0 w 7196"/>
                  <a:gd name="connsiteY2" fmla="*/ 0 h 7196"/>
                  <a:gd name="connsiteX3" fmla="*/ 0 w 7196"/>
                  <a:gd name="connsiteY3" fmla="*/ 0 h 7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96" h="719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71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ES"/>
              </a:p>
            </p:txBody>
          </p:sp>
        </p:grpSp>
      </p:grpSp>
      <p:pic>
        <p:nvPicPr>
          <p:cNvPr id="3" name="Imagen 2" descr="Logotipo, Icono&#10;&#10;El contenido generado por IA puede ser incorrecto.">
            <a:extLst>
              <a:ext uri="{FF2B5EF4-FFF2-40B4-BE49-F238E27FC236}">
                <a16:creationId xmlns:a16="http://schemas.microsoft.com/office/drawing/2014/main" id="{A5C1E1CC-2FEA-600A-D5AB-72AF92CF8D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37" y="154307"/>
            <a:ext cx="2463346" cy="1351392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8AF6E1DA-F4F3-0C92-3405-984D23D1A6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0014" y="5757126"/>
            <a:ext cx="4025066" cy="94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74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C7B20D0-0CBB-0E36-F625-9C85199A17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6800" y="1387857"/>
            <a:ext cx="5189328" cy="2123439"/>
          </a:xfrm>
        </p:spPr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400" dirty="0"/>
              <a:t>Desarrollar una aplicación de </a:t>
            </a:r>
            <a:r>
              <a:rPr lang="es-ES" sz="1400" b="1" dirty="0"/>
              <a:t>flexibilidad</a:t>
            </a:r>
            <a:r>
              <a:rPr lang="es-ES" sz="1400" dirty="0"/>
              <a:t> y </a:t>
            </a:r>
            <a:r>
              <a:rPr lang="es-ES" sz="1400" b="1" dirty="0"/>
              <a:t>eficiencia energética</a:t>
            </a:r>
            <a:r>
              <a:rPr lang="es-ES" sz="1400" dirty="0"/>
              <a:t> europea común (</a:t>
            </a:r>
            <a:r>
              <a:rPr lang="es-ES" sz="1400" b="1" dirty="0"/>
              <a:t>CERF</a:t>
            </a:r>
            <a:r>
              <a:rPr lang="es-ES" sz="1400" dirty="0"/>
              <a:t>) para los consumidores.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400" dirty="0"/>
              <a:t>Promover el </a:t>
            </a:r>
            <a:r>
              <a:rPr lang="es-ES" sz="1400" b="1" dirty="0"/>
              <a:t>consumo flexible</a:t>
            </a:r>
            <a:r>
              <a:rPr lang="es-ES" sz="1400" dirty="0"/>
              <a:t>: RI de vehículos, gestión de la demanda, participación en mercados de flexibilidad, </a:t>
            </a:r>
            <a:r>
              <a:rPr lang="es-ES" sz="1400" dirty="0" err="1"/>
              <a:t>etc</a:t>
            </a:r>
            <a:endParaRPr lang="es-ES" sz="14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400" dirty="0"/>
              <a:t>Desplegar y </a:t>
            </a:r>
            <a:r>
              <a:rPr lang="es-ES" sz="1400" b="1" dirty="0"/>
              <a:t>demostrar</a:t>
            </a:r>
            <a:r>
              <a:rPr lang="es-ES" sz="1400" dirty="0"/>
              <a:t> la solución en </a:t>
            </a:r>
            <a:r>
              <a:rPr lang="es-ES" sz="1400" b="1" dirty="0"/>
              <a:t>17 países </a:t>
            </a:r>
            <a:r>
              <a:rPr lang="es-ES" sz="1400" dirty="0"/>
              <a:t>de la UE.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400" dirty="0"/>
              <a:t>Validar los </a:t>
            </a:r>
            <a:r>
              <a:rPr lang="es-ES" sz="1400" b="1" dirty="0"/>
              <a:t>56 casos de uso</a:t>
            </a:r>
            <a:r>
              <a:rPr lang="es-ES" sz="1400" dirty="0"/>
              <a:t> definidos por el consorcio.</a:t>
            </a:r>
            <a:endParaRPr lang="es-ES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/>
          </a:p>
          <a:p>
            <a:endParaRPr lang="es-ES" sz="1400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9E0ED519-22BF-30CE-8FBF-CDB1812BA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Antecedentes del proyecto ECLIPSE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15A9ED7-00EA-269E-C2B1-70184DEB1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611" y="1137600"/>
            <a:ext cx="5321564" cy="5348715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8740180E-64AC-7442-B889-A44439E942B0}"/>
              </a:ext>
            </a:extLst>
          </p:cNvPr>
          <p:cNvSpPr txBox="1"/>
          <p:nvPr/>
        </p:nvSpPr>
        <p:spPr>
          <a:xfrm>
            <a:off x="342789" y="948381"/>
            <a:ext cx="22723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Objetivos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principales</a:t>
            </a:r>
            <a:endParaRPr lang="es-ES" sz="2400" dirty="0">
              <a:solidFill>
                <a:schemeClr val="accent1"/>
              </a:solidFill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CEC61521-378F-D628-FBCE-F5F396A94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517" y="3959353"/>
            <a:ext cx="4754611" cy="2802962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2F6EDBCF-A247-A5EA-1875-84844EDCC9B9}"/>
              </a:ext>
            </a:extLst>
          </p:cNvPr>
          <p:cNvSpPr txBox="1"/>
          <p:nvPr/>
        </p:nvSpPr>
        <p:spPr>
          <a:xfrm>
            <a:off x="342789" y="3483861"/>
            <a:ext cx="15957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Casos de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uso</a:t>
            </a:r>
            <a:endParaRPr lang="es-ES" sz="2400" dirty="0">
              <a:solidFill>
                <a:schemeClr val="accent1"/>
              </a:solidFill>
            </a:endParaRPr>
          </a:p>
        </p:txBody>
      </p:sp>
      <p:pic>
        <p:nvPicPr>
          <p:cNvPr id="2" name="Imagen 1" descr="Logotipo, Icono&#10;&#10;El contenido generado por IA puede ser incorrecto.">
            <a:extLst>
              <a:ext uri="{FF2B5EF4-FFF2-40B4-BE49-F238E27FC236}">
                <a16:creationId xmlns:a16="http://schemas.microsoft.com/office/drawing/2014/main" id="{7E418E0A-33AE-3EBE-001C-61768747C5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" y="6309613"/>
            <a:ext cx="972825" cy="53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449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CAF05-71F9-2251-8F73-C36A3542D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E1A407F-BDBB-9262-E5F8-702E1433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Casos de uso</a:t>
            </a:r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FF994DE5-BD79-2AE3-C74A-4F82843C60DA}"/>
              </a:ext>
            </a:extLst>
          </p:cNvPr>
          <p:cNvGrpSpPr/>
          <p:nvPr/>
        </p:nvGrpSpPr>
        <p:grpSpPr>
          <a:xfrm>
            <a:off x="7280398" y="1890575"/>
            <a:ext cx="4361964" cy="3076849"/>
            <a:chOff x="6195229" y="1256158"/>
            <a:chExt cx="5189327" cy="3575090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6AD5C985-2EC0-9E72-2F82-984182F5A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95229" y="1256158"/>
              <a:ext cx="5189327" cy="3575090"/>
            </a:xfrm>
            <a:prstGeom prst="rect">
              <a:avLst/>
            </a:prstGeom>
          </p:spPr>
        </p:pic>
        <p:sp>
          <p:nvSpPr>
            <p:cNvPr id="12" name="Oval 2267">
              <a:extLst>
                <a:ext uri="{FF2B5EF4-FFF2-40B4-BE49-F238E27FC236}">
                  <a16:creationId xmlns:a16="http://schemas.microsoft.com/office/drawing/2014/main" id="{CA4FB60B-96BA-1B31-03B6-196F118348B1}"/>
                </a:ext>
              </a:extLst>
            </p:cNvPr>
            <p:cNvSpPr/>
            <p:nvPr/>
          </p:nvSpPr>
          <p:spPr>
            <a:xfrm>
              <a:off x="7919020" y="4235879"/>
              <a:ext cx="540000" cy="540000"/>
            </a:xfrm>
            <a:prstGeom prst="ellipse">
              <a:avLst/>
            </a:prstGeom>
            <a:gradFill>
              <a:gsLst>
                <a:gs pos="0">
                  <a:srgbClr val="A2BD3F"/>
                </a:gs>
                <a:gs pos="100000">
                  <a:srgbClr val="002B7F"/>
                </a:gs>
              </a:gsLst>
              <a:lin ang="2700000" scaled="1"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4" name="Forma libre: forma 13">
              <a:extLst>
                <a:ext uri="{FF2B5EF4-FFF2-40B4-BE49-F238E27FC236}">
                  <a16:creationId xmlns:a16="http://schemas.microsoft.com/office/drawing/2014/main" id="{AA2CCAA8-7122-622E-06AB-C0FCB7D61C88}"/>
                </a:ext>
              </a:extLst>
            </p:cNvPr>
            <p:cNvSpPr/>
            <p:nvPr/>
          </p:nvSpPr>
          <p:spPr>
            <a:xfrm>
              <a:off x="8042342" y="4342831"/>
              <a:ext cx="314960" cy="314960"/>
            </a:xfrm>
            <a:custGeom>
              <a:avLst/>
              <a:gdLst>
                <a:gd name="connsiteX0" fmla="*/ 27821 w 315303"/>
                <a:gd name="connsiteY0" fmla="*/ 0 h 315303"/>
                <a:gd name="connsiteX1" fmla="*/ 0 w 315303"/>
                <a:gd name="connsiteY1" fmla="*/ 0 h 315303"/>
                <a:gd name="connsiteX2" fmla="*/ 0 w 315303"/>
                <a:gd name="connsiteY2" fmla="*/ 315304 h 315303"/>
                <a:gd name="connsiteX3" fmla="*/ 315304 w 315303"/>
                <a:gd name="connsiteY3" fmla="*/ 315304 h 315303"/>
                <a:gd name="connsiteX4" fmla="*/ 315304 w 315303"/>
                <a:gd name="connsiteY4" fmla="*/ 287483 h 315303"/>
                <a:gd name="connsiteX5" fmla="*/ 27821 w 315303"/>
                <a:gd name="connsiteY5" fmla="*/ 287483 h 315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5303" h="315303">
                  <a:moveTo>
                    <a:pt x="27821" y="0"/>
                  </a:moveTo>
                  <a:lnTo>
                    <a:pt x="0" y="0"/>
                  </a:lnTo>
                  <a:lnTo>
                    <a:pt x="0" y="315304"/>
                  </a:lnTo>
                  <a:lnTo>
                    <a:pt x="315304" y="315304"/>
                  </a:lnTo>
                  <a:lnTo>
                    <a:pt x="315304" y="287483"/>
                  </a:lnTo>
                  <a:lnTo>
                    <a:pt x="27821" y="287483"/>
                  </a:ln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50A0ECB7-3E60-9F7F-7E2D-A5CEB1970361}"/>
                </a:ext>
              </a:extLst>
            </p:cNvPr>
            <p:cNvSpPr/>
            <p:nvPr/>
          </p:nvSpPr>
          <p:spPr>
            <a:xfrm>
              <a:off x="8088697" y="4421571"/>
              <a:ext cx="269240" cy="158115"/>
            </a:xfrm>
            <a:custGeom>
              <a:avLst/>
              <a:gdLst>
                <a:gd name="connsiteX0" fmla="*/ 195210 w 269399"/>
                <a:gd name="connsiteY0" fmla="*/ 0 h 158115"/>
                <a:gd name="connsiteX1" fmla="*/ 222568 w 269399"/>
                <a:gd name="connsiteY1" fmla="*/ 27357 h 158115"/>
                <a:gd name="connsiteX2" fmla="*/ 185937 w 269399"/>
                <a:gd name="connsiteY2" fmla="*/ 63988 h 158115"/>
                <a:gd name="connsiteX3" fmla="*/ 158116 w 269399"/>
                <a:gd name="connsiteY3" fmla="*/ 36167 h 158115"/>
                <a:gd name="connsiteX4" fmla="*/ 111747 w 269399"/>
                <a:gd name="connsiteY4" fmla="*/ 82535 h 158115"/>
                <a:gd name="connsiteX5" fmla="*/ 83927 w 269399"/>
                <a:gd name="connsiteY5" fmla="*/ 54715 h 158115"/>
                <a:gd name="connsiteX6" fmla="*/ 0 w 269399"/>
                <a:gd name="connsiteY6" fmla="*/ 138641 h 158115"/>
                <a:gd name="connsiteX7" fmla="*/ 19475 w 269399"/>
                <a:gd name="connsiteY7" fmla="*/ 158116 h 158115"/>
                <a:gd name="connsiteX8" fmla="*/ 83927 w 269399"/>
                <a:gd name="connsiteY8" fmla="*/ 93664 h 158115"/>
                <a:gd name="connsiteX9" fmla="*/ 111747 w 269399"/>
                <a:gd name="connsiteY9" fmla="*/ 121485 h 158115"/>
                <a:gd name="connsiteX10" fmla="*/ 158116 w 269399"/>
                <a:gd name="connsiteY10" fmla="*/ 75117 h 158115"/>
                <a:gd name="connsiteX11" fmla="*/ 185937 w 269399"/>
                <a:gd name="connsiteY11" fmla="*/ 102937 h 158115"/>
                <a:gd name="connsiteX12" fmla="*/ 242042 w 269399"/>
                <a:gd name="connsiteY12" fmla="*/ 46832 h 158115"/>
                <a:gd name="connsiteX13" fmla="*/ 269399 w 269399"/>
                <a:gd name="connsiteY13" fmla="*/ 74189 h 158115"/>
                <a:gd name="connsiteX14" fmla="*/ 269399 w 269399"/>
                <a:gd name="connsiteY14" fmla="*/ 0 h 158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9399" h="158115">
                  <a:moveTo>
                    <a:pt x="195210" y="0"/>
                  </a:moveTo>
                  <a:lnTo>
                    <a:pt x="222568" y="27357"/>
                  </a:lnTo>
                  <a:lnTo>
                    <a:pt x="185937" y="63988"/>
                  </a:lnTo>
                  <a:lnTo>
                    <a:pt x="158116" y="36167"/>
                  </a:lnTo>
                  <a:lnTo>
                    <a:pt x="111747" y="82535"/>
                  </a:lnTo>
                  <a:lnTo>
                    <a:pt x="83927" y="54715"/>
                  </a:lnTo>
                  <a:lnTo>
                    <a:pt x="0" y="138641"/>
                  </a:lnTo>
                  <a:lnTo>
                    <a:pt x="19475" y="158116"/>
                  </a:lnTo>
                  <a:lnTo>
                    <a:pt x="83927" y="93664"/>
                  </a:lnTo>
                  <a:lnTo>
                    <a:pt x="111747" y="121485"/>
                  </a:lnTo>
                  <a:lnTo>
                    <a:pt x="158116" y="75117"/>
                  </a:lnTo>
                  <a:lnTo>
                    <a:pt x="185937" y="102937"/>
                  </a:lnTo>
                  <a:lnTo>
                    <a:pt x="242042" y="46832"/>
                  </a:lnTo>
                  <a:lnTo>
                    <a:pt x="269399" y="74189"/>
                  </a:lnTo>
                  <a:lnTo>
                    <a:pt x="269399" y="0"/>
                  </a:lnTo>
                  <a:close/>
                </a:path>
              </a:pathLst>
            </a:custGeom>
            <a:solidFill>
              <a:schemeClr val="bg1"/>
            </a:solidFill>
            <a:ln w="4564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16" name="Oval 2267">
              <a:extLst>
                <a:ext uri="{FF2B5EF4-FFF2-40B4-BE49-F238E27FC236}">
                  <a16:creationId xmlns:a16="http://schemas.microsoft.com/office/drawing/2014/main" id="{24D1B0DD-ACBC-118D-C8F6-5C8C45559C98}"/>
                </a:ext>
              </a:extLst>
            </p:cNvPr>
            <p:cNvSpPr/>
            <p:nvPr/>
          </p:nvSpPr>
          <p:spPr>
            <a:xfrm>
              <a:off x="6872230" y="1291953"/>
              <a:ext cx="540000" cy="540000"/>
            </a:xfrm>
            <a:prstGeom prst="ellipse">
              <a:avLst/>
            </a:prstGeom>
            <a:gradFill>
              <a:gsLst>
                <a:gs pos="0">
                  <a:srgbClr val="A2BD3F"/>
                </a:gs>
                <a:gs pos="100000">
                  <a:srgbClr val="002B7F"/>
                </a:gs>
              </a:gsLst>
              <a:lin ang="2700000" scaled="1"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pic>
          <p:nvPicPr>
            <p:cNvPr id="18" name="Gráfico 5" descr="Coche eléctrico con relleno sólido">
              <a:extLst>
                <a:ext uri="{FF2B5EF4-FFF2-40B4-BE49-F238E27FC236}">
                  <a16:creationId xmlns:a16="http://schemas.microsoft.com/office/drawing/2014/main" id="{CA667932-7911-374F-9E38-AC746B9A2C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928822" y="1320821"/>
              <a:ext cx="468000" cy="468000"/>
            </a:xfrm>
            <a:prstGeom prst="rect">
              <a:avLst/>
            </a:prstGeom>
          </p:spPr>
        </p:pic>
        <p:sp>
          <p:nvSpPr>
            <p:cNvPr id="19" name="Oval 2267">
              <a:extLst>
                <a:ext uri="{FF2B5EF4-FFF2-40B4-BE49-F238E27FC236}">
                  <a16:creationId xmlns:a16="http://schemas.microsoft.com/office/drawing/2014/main" id="{8ACBB4B5-E2FF-1FD3-B672-C706151ACADE}"/>
                </a:ext>
              </a:extLst>
            </p:cNvPr>
            <p:cNvSpPr/>
            <p:nvPr/>
          </p:nvSpPr>
          <p:spPr>
            <a:xfrm>
              <a:off x="8658079" y="1561953"/>
              <a:ext cx="540000" cy="540000"/>
            </a:xfrm>
            <a:prstGeom prst="ellipse">
              <a:avLst/>
            </a:prstGeom>
            <a:gradFill>
              <a:gsLst>
                <a:gs pos="0">
                  <a:srgbClr val="A2BD3F"/>
                </a:gs>
                <a:gs pos="100000">
                  <a:srgbClr val="002B7F"/>
                </a:gs>
              </a:gsLst>
              <a:lin ang="2700000" scaled="1"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20" name="Text Box 58">
              <a:extLst>
                <a:ext uri="{FF2B5EF4-FFF2-40B4-BE49-F238E27FC236}">
                  <a16:creationId xmlns:a16="http://schemas.microsoft.com/office/drawing/2014/main" id="{560D318E-1E00-D036-C6F6-6E3EC82515A7}"/>
                </a:ext>
              </a:extLst>
            </p:cNvPr>
            <p:cNvSpPr txBox="1"/>
            <p:nvPr/>
          </p:nvSpPr>
          <p:spPr>
            <a:xfrm>
              <a:off x="8661538" y="1450858"/>
              <a:ext cx="577214" cy="540384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just">
                <a:lnSpc>
                  <a:spcPct val="145000"/>
                </a:lnSpc>
                <a:spcBef>
                  <a:spcPts val="1200"/>
                </a:spcBef>
              </a:pPr>
              <a:r>
                <a:rPr lang="es-ES" sz="2400" b="1" dirty="0">
                  <a:solidFill>
                    <a:srgbClr val="FFFFFF"/>
                  </a:solidFill>
                  <a:effectLst/>
                  <a:latin typeface="Montserrat Medium" panose="00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€</a:t>
              </a:r>
              <a:endParaRPr lang="es-ES" sz="2400" dirty="0">
                <a:solidFill>
                  <a:srgbClr val="595959"/>
                </a:solidFill>
                <a:effectLst/>
                <a:latin typeface="Montserrat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Oval 2267">
              <a:extLst>
                <a:ext uri="{FF2B5EF4-FFF2-40B4-BE49-F238E27FC236}">
                  <a16:creationId xmlns:a16="http://schemas.microsoft.com/office/drawing/2014/main" id="{B62C0B63-959C-A647-831B-101EE9035106}"/>
                </a:ext>
              </a:extLst>
            </p:cNvPr>
            <p:cNvSpPr/>
            <p:nvPr/>
          </p:nvSpPr>
          <p:spPr>
            <a:xfrm>
              <a:off x="9159843" y="2666989"/>
              <a:ext cx="540000" cy="540000"/>
            </a:xfrm>
            <a:prstGeom prst="ellipse">
              <a:avLst/>
            </a:prstGeom>
            <a:gradFill>
              <a:gsLst>
                <a:gs pos="0">
                  <a:srgbClr val="A2BD3F"/>
                </a:gs>
                <a:gs pos="100000">
                  <a:srgbClr val="002B7F"/>
                </a:gs>
              </a:gsLst>
              <a:lin ang="2700000" scaled="1"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pic>
          <p:nvPicPr>
            <p:cNvPr id="22" name="Gráfico 2" descr="Hoja con relleno sólido">
              <a:extLst>
                <a:ext uri="{FF2B5EF4-FFF2-40B4-BE49-F238E27FC236}">
                  <a16:creationId xmlns:a16="http://schemas.microsoft.com/office/drawing/2014/main" id="{D6204F96-2E66-EB97-E63C-A90A170A2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266648" y="2773794"/>
              <a:ext cx="326390" cy="326390"/>
            </a:xfrm>
            <a:prstGeom prst="rect">
              <a:avLst/>
            </a:prstGeom>
          </p:spPr>
        </p:pic>
        <p:sp>
          <p:nvSpPr>
            <p:cNvPr id="23" name="Oval 2267">
              <a:extLst>
                <a:ext uri="{FF2B5EF4-FFF2-40B4-BE49-F238E27FC236}">
                  <a16:creationId xmlns:a16="http://schemas.microsoft.com/office/drawing/2014/main" id="{918E107E-398D-E9E7-33F5-866F13B1771E}"/>
                </a:ext>
              </a:extLst>
            </p:cNvPr>
            <p:cNvSpPr/>
            <p:nvPr/>
          </p:nvSpPr>
          <p:spPr>
            <a:xfrm>
              <a:off x="6237901" y="2126989"/>
              <a:ext cx="540000" cy="540000"/>
            </a:xfrm>
            <a:prstGeom prst="ellipse">
              <a:avLst/>
            </a:prstGeom>
            <a:gradFill>
              <a:gsLst>
                <a:gs pos="0">
                  <a:srgbClr val="A2BD3F"/>
                </a:gs>
                <a:gs pos="100000">
                  <a:srgbClr val="002B7F"/>
                </a:gs>
              </a:gsLst>
              <a:lin ang="2700000" scaled="1"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pic>
          <p:nvPicPr>
            <p:cNvPr id="24" name="Gráfico 23" descr="Batería completa con relleno sólido">
              <a:extLst>
                <a:ext uri="{FF2B5EF4-FFF2-40B4-BE49-F238E27FC236}">
                  <a16:creationId xmlns:a16="http://schemas.microsoft.com/office/drawing/2014/main" id="{745BA409-8C20-74DF-940B-C373AA6FC0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318111" y="2187144"/>
              <a:ext cx="407653" cy="407653"/>
            </a:xfrm>
            <a:prstGeom prst="rect">
              <a:avLst/>
            </a:prstGeom>
          </p:spPr>
        </p:pic>
        <p:sp>
          <p:nvSpPr>
            <p:cNvPr id="25" name="Oval 2267">
              <a:extLst>
                <a:ext uri="{FF2B5EF4-FFF2-40B4-BE49-F238E27FC236}">
                  <a16:creationId xmlns:a16="http://schemas.microsoft.com/office/drawing/2014/main" id="{48E61210-8865-AC6E-3280-96105C8C7E59}"/>
                </a:ext>
              </a:extLst>
            </p:cNvPr>
            <p:cNvSpPr/>
            <p:nvPr/>
          </p:nvSpPr>
          <p:spPr>
            <a:xfrm>
              <a:off x="6233122" y="3390237"/>
              <a:ext cx="540000" cy="540000"/>
            </a:xfrm>
            <a:prstGeom prst="ellipse">
              <a:avLst/>
            </a:prstGeom>
            <a:gradFill>
              <a:gsLst>
                <a:gs pos="0">
                  <a:srgbClr val="A2BD3F"/>
                </a:gs>
                <a:gs pos="100000">
                  <a:srgbClr val="002B7F"/>
                </a:gs>
              </a:gsLst>
              <a:lin ang="2700000" scaled="1"/>
            </a:gra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26" name="docshape2">
              <a:extLst>
                <a:ext uri="{FF2B5EF4-FFF2-40B4-BE49-F238E27FC236}">
                  <a16:creationId xmlns:a16="http://schemas.microsoft.com/office/drawing/2014/main" id="{301DAB80-46B1-C5FA-9E2B-8477127AFF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1347" y="3511296"/>
              <a:ext cx="357505" cy="321945"/>
            </a:xfrm>
            <a:custGeom>
              <a:avLst/>
              <a:gdLst>
                <a:gd name="T0" fmla="*/ 1133 w 6769"/>
                <a:gd name="T1" fmla="*/ 5280 h 5540"/>
                <a:gd name="T2" fmla="*/ 1974 w 6769"/>
                <a:gd name="T3" fmla="*/ 5500 h 5540"/>
                <a:gd name="T4" fmla="*/ 2403 w 6769"/>
                <a:gd name="T5" fmla="*/ 4980 h 5540"/>
                <a:gd name="T6" fmla="*/ 3860 w 6769"/>
                <a:gd name="T7" fmla="*/ 4380 h 5540"/>
                <a:gd name="T8" fmla="*/ 4915 w 6769"/>
                <a:gd name="T9" fmla="*/ 4360 h 5540"/>
                <a:gd name="T10" fmla="*/ 3266 w 6769"/>
                <a:gd name="T11" fmla="*/ 2800 h 5540"/>
                <a:gd name="T12" fmla="*/ 2836 w 6769"/>
                <a:gd name="T13" fmla="*/ 3300 h 5540"/>
                <a:gd name="T14" fmla="*/ 2911 w 6769"/>
                <a:gd name="T15" fmla="*/ 4500 h 5540"/>
                <a:gd name="T16" fmla="*/ 6030 w 6769"/>
                <a:gd name="T17" fmla="*/ 3620 h 5540"/>
                <a:gd name="T18" fmla="*/ 3614 w 6769"/>
                <a:gd name="T19" fmla="*/ 3320 h 5540"/>
                <a:gd name="T20" fmla="*/ 6107 w 6769"/>
                <a:gd name="T21" fmla="*/ 4180 h 5540"/>
                <a:gd name="T22" fmla="*/ 1388 w 6769"/>
                <a:gd name="T23" fmla="*/ 20 h 5540"/>
                <a:gd name="T24" fmla="*/ 469 w 6769"/>
                <a:gd name="T25" fmla="*/ 520 h 5540"/>
                <a:gd name="T26" fmla="*/ 82 w 6769"/>
                <a:gd name="T27" fmla="*/ 1160 h 5540"/>
                <a:gd name="T28" fmla="*/ 17 w 6769"/>
                <a:gd name="T29" fmla="*/ 1920 h 5540"/>
                <a:gd name="T30" fmla="*/ 296 w 6769"/>
                <a:gd name="T31" fmla="*/ 2640 h 5540"/>
                <a:gd name="T32" fmla="*/ 790 w 6769"/>
                <a:gd name="T33" fmla="*/ 3220 h 5540"/>
                <a:gd name="T34" fmla="*/ 967 w 6769"/>
                <a:gd name="T35" fmla="*/ 4340 h 5540"/>
                <a:gd name="T36" fmla="*/ 983 w 6769"/>
                <a:gd name="T37" fmla="*/ 2800 h 5540"/>
                <a:gd name="T38" fmla="*/ 1231 w 6769"/>
                <a:gd name="T39" fmla="*/ 2080 h 5540"/>
                <a:gd name="T40" fmla="*/ 3384 w 6769"/>
                <a:gd name="T41" fmla="*/ 1700 h 5540"/>
                <a:gd name="T42" fmla="*/ 3355 w 6769"/>
                <a:gd name="T43" fmla="*/ 1380 h 5540"/>
                <a:gd name="T44" fmla="*/ 3296 w 6769"/>
                <a:gd name="T45" fmla="*/ 1140 h 5540"/>
                <a:gd name="T46" fmla="*/ 3208 w 6769"/>
                <a:gd name="T47" fmla="*/ 940 h 5540"/>
                <a:gd name="T48" fmla="*/ 3109 w 6769"/>
                <a:gd name="T49" fmla="*/ 760 h 5540"/>
                <a:gd name="T50" fmla="*/ 2750 w 6769"/>
                <a:gd name="T51" fmla="*/ 360 h 5540"/>
                <a:gd name="T52" fmla="*/ 1716 w 6769"/>
                <a:gd name="T53" fmla="*/ 2160 h 5540"/>
                <a:gd name="T54" fmla="*/ 1214 w 6769"/>
                <a:gd name="T55" fmla="*/ 2580 h 5540"/>
                <a:gd name="T56" fmla="*/ 1446 w 6769"/>
                <a:gd name="T57" fmla="*/ 3280 h 5540"/>
                <a:gd name="T58" fmla="*/ 2082 w 6769"/>
                <a:gd name="T59" fmla="*/ 2940 h 5540"/>
                <a:gd name="T60" fmla="*/ 1939 w 6769"/>
                <a:gd name="T61" fmla="*/ 2240 h 5540"/>
                <a:gd name="T62" fmla="*/ 2116 w 6769"/>
                <a:gd name="T63" fmla="*/ 2060 h 5540"/>
                <a:gd name="T64" fmla="*/ 2413 w 6769"/>
                <a:gd name="T65" fmla="*/ 2720 h 5540"/>
                <a:gd name="T66" fmla="*/ 2176 w 6769"/>
                <a:gd name="T67" fmla="*/ 4340 h 5540"/>
                <a:gd name="T68" fmla="*/ 2555 w 6769"/>
                <a:gd name="T69" fmla="*/ 3300 h 5540"/>
                <a:gd name="T70" fmla="*/ 3036 w 6769"/>
                <a:gd name="T71" fmla="*/ 2700 h 5540"/>
                <a:gd name="T72" fmla="*/ 3353 w 6769"/>
                <a:gd name="T73" fmla="*/ 2000 h 5540"/>
                <a:gd name="T74" fmla="*/ 4959 w 6769"/>
                <a:gd name="T75" fmla="*/ 1620 h 5540"/>
                <a:gd name="T76" fmla="*/ 5379 w 6769"/>
                <a:gd name="T77" fmla="*/ 2180 h 5540"/>
                <a:gd name="T78" fmla="*/ 5379 w 6769"/>
                <a:gd name="T79" fmla="*/ 2880 h 5540"/>
                <a:gd name="T80" fmla="*/ 4959 w 6769"/>
                <a:gd name="T81" fmla="*/ 3440 h 5540"/>
                <a:gd name="T82" fmla="*/ 6015 w 6769"/>
                <a:gd name="T83" fmla="*/ 3500 h 5540"/>
                <a:gd name="T84" fmla="*/ 6769 w 6769"/>
                <a:gd name="T85" fmla="*/ 2140 h 5540"/>
                <a:gd name="T86" fmla="*/ 6015 w 6769"/>
                <a:gd name="T87" fmla="*/ 1560 h 5540"/>
                <a:gd name="T88" fmla="*/ 3806 w 6769"/>
                <a:gd name="T89" fmla="*/ 1880 h 5540"/>
                <a:gd name="T90" fmla="*/ 3505 w 6769"/>
                <a:gd name="T91" fmla="*/ 2520 h 5540"/>
                <a:gd name="T92" fmla="*/ 3806 w 6769"/>
                <a:gd name="T93" fmla="*/ 3180 h 5540"/>
                <a:gd name="T94" fmla="*/ 4714 w 6769"/>
                <a:gd name="T95" fmla="*/ 3300 h 5540"/>
                <a:gd name="T96" fmla="*/ 5167 w 6769"/>
                <a:gd name="T97" fmla="*/ 2760 h 5540"/>
                <a:gd name="T98" fmla="*/ 5042 w 6769"/>
                <a:gd name="T99" fmla="*/ 2040 h 5540"/>
                <a:gd name="T100" fmla="*/ 5791 w 6769"/>
                <a:gd name="T101" fmla="*/ 540 h 5540"/>
                <a:gd name="T102" fmla="*/ 3503 w 6769"/>
                <a:gd name="T103" fmla="*/ 1020 h 5540"/>
                <a:gd name="T104" fmla="*/ 3580 w 6769"/>
                <a:gd name="T105" fmla="*/ 1260 h 5540"/>
                <a:gd name="T106" fmla="*/ 3619 w 6769"/>
                <a:gd name="T107" fmla="*/ 1520 h 5540"/>
                <a:gd name="T108" fmla="*/ 3954 w 6769"/>
                <a:gd name="T109" fmla="*/ 1520 h 5540"/>
                <a:gd name="T110" fmla="*/ 4738 w 6769"/>
                <a:gd name="T111" fmla="*/ 120 h 5540"/>
                <a:gd name="T112" fmla="*/ 3435 w 6769"/>
                <a:gd name="T113" fmla="*/ 840 h 5540"/>
                <a:gd name="T114" fmla="*/ 4751 w 6769"/>
                <a:gd name="T115" fmla="*/ 540 h 5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769" h="5540">
                  <a:moveTo>
                    <a:pt x="2417" y="4580"/>
                  </a:moveTo>
                  <a:lnTo>
                    <a:pt x="967" y="4580"/>
                  </a:lnTo>
                  <a:lnTo>
                    <a:pt x="967" y="4820"/>
                  </a:lnTo>
                  <a:lnTo>
                    <a:pt x="971" y="4900"/>
                  </a:lnTo>
                  <a:lnTo>
                    <a:pt x="982" y="4980"/>
                  </a:lnTo>
                  <a:lnTo>
                    <a:pt x="1000" y="5040"/>
                  </a:lnTo>
                  <a:lnTo>
                    <a:pt x="1024" y="5100"/>
                  </a:lnTo>
                  <a:lnTo>
                    <a:pt x="1055" y="5180"/>
                  </a:lnTo>
                  <a:lnTo>
                    <a:pt x="1091" y="5220"/>
                  </a:lnTo>
                  <a:lnTo>
                    <a:pt x="1133" y="5280"/>
                  </a:lnTo>
                  <a:lnTo>
                    <a:pt x="1180" y="5340"/>
                  </a:lnTo>
                  <a:lnTo>
                    <a:pt x="1231" y="5380"/>
                  </a:lnTo>
                  <a:lnTo>
                    <a:pt x="1287" y="5420"/>
                  </a:lnTo>
                  <a:lnTo>
                    <a:pt x="1347" y="5460"/>
                  </a:lnTo>
                  <a:lnTo>
                    <a:pt x="1410" y="5500"/>
                  </a:lnTo>
                  <a:lnTo>
                    <a:pt x="1477" y="5520"/>
                  </a:lnTo>
                  <a:lnTo>
                    <a:pt x="1546" y="5540"/>
                  </a:lnTo>
                  <a:lnTo>
                    <a:pt x="1838" y="5540"/>
                  </a:lnTo>
                  <a:lnTo>
                    <a:pt x="1908" y="5520"/>
                  </a:lnTo>
                  <a:lnTo>
                    <a:pt x="1974" y="5500"/>
                  </a:lnTo>
                  <a:lnTo>
                    <a:pt x="2038" y="5460"/>
                  </a:lnTo>
                  <a:lnTo>
                    <a:pt x="2097" y="5420"/>
                  </a:lnTo>
                  <a:lnTo>
                    <a:pt x="2153" y="5380"/>
                  </a:lnTo>
                  <a:lnTo>
                    <a:pt x="2205" y="5340"/>
                  </a:lnTo>
                  <a:lnTo>
                    <a:pt x="2252" y="5280"/>
                  </a:lnTo>
                  <a:lnTo>
                    <a:pt x="2293" y="5220"/>
                  </a:lnTo>
                  <a:lnTo>
                    <a:pt x="2330" y="5180"/>
                  </a:lnTo>
                  <a:lnTo>
                    <a:pt x="2360" y="5100"/>
                  </a:lnTo>
                  <a:lnTo>
                    <a:pt x="2385" y="5040"/>
                  </a:lnTo>
                  <a:lnTo>
                    <a:pt x="2403" y="4980"/>
                  </a:lnTo>
                  <a:lnTo>
                    <a:pt x="2414" y="4900"/>
                  </a:lnTo>
                  <a:lnTo>
                    <a:pt x="2417" y="4820"/>
                  </a:lnTo>
                  <a:lnTo>
                    <a:pt x="2417" y="4580"/>
                  </a:lnTo>
                  <a:close/>
                  <a:moveTo>
                    <a:pt x="5319" y="4200"/>
                  </a:moveTo>
                  <a:lnTo>
                    <a:pt x="3430" y="4200"/>
                  </a:lnTo>
                  <a:lnTo>
                    <a:pt x="3458" y="4220"/>
                  </a:lnTo>
                  <a:lnTo>
                    <a:pt x="3620" y="4300"/>
                  </a:lnTo>
                  <a:lnTo>
                    <a:pt x="3703" y="4320"/>
                  </a:lnTo>
                  <a:lnTo>
                    <a:pt x="3787" y="4360"/>
                  </a:lnTo>
                  <a:lnTo>
                    <a:pt x="3860" y="4380"/>
                  </a:lnTo>
                  <a:lnTo>
                    <a:pt x="3916" y="4440"/>
                  </a:lnTo>
                  <a:lnTo>
                    <a:pt x="3952" y="4520"/>
                  </a:lnTo>
                  <a:lnTo>
                    <a:pt x="3965" y="4600"/>
                  </a:lnTo>
                  <a:lnTo>
                    <a:pt x="3965" y="4940"/>
                  </a:lnTo>
                  <a:lnTo>
                    <a:pt x="4732" y="4940"/>
                  </a:lnTo>
                  <a:lnTo>
                    <a:pt x="4738" y="4600"/>
                  </a:lnTo>
                  <a:lnTo>
                    <a:pt x="4751" y="4520"/>
                  </a:lnTo>
                  <a:lnTo>
                    <a:pt x="4787" y="4440"/>
                  </a:lnTo>
                  <a:lnTo>
                    <a:pt x="4843" y="4380"/>
                  </a:lnTo>
                  <a:lnTo>
                    <a:pt x="4915" y="4360"/>
                  </a:lnTo>
                  <a:lnTo>
                    <a:pt x="5000" y="4320"/>
                  </a:lnTo>
                  <a:lnTo>
                    <a:pt x="5083" y="4300"/>
                  </a:lnTo>
                  <a:lnTo>
                    <a:pt x="5164" y="4260"/>
                  </a:lnTo>
                  <a:lnTo>
                    <a:pt x="5243" y="4220"/>
                  </a:lnTo>
                  <a:lnTo>
                    <a:pt x="5319" y="4200"/>
                  </a:lnTo>
                  <a:close/>
                  <a:moveTo>
                    <a:pt x="3291" y="2760"/>
                  </a:moveTo>
                  <a:lnTo>
                    <a:pt x="3284" y="2780"/>
                  </a:lnTo>
                  <a:lnTo>
                    <a:pt x="3278" y="2780"/>
                  </a:lnTo>
                  <a:lnTo>
                    <a:pt x="3271" y="2800"/>
                  </a:lnTo>
                  <a:lnTo>
                    <a:pt x="3266" y="2800"/>
                  </a:lnTo>
                  <a:lnTo>
                    <a:pt x="3261" y="2820"/>
                  </a:lnTo>
                  <a:lnTo>
                    <a:pt x="3256" y="2820"/>
                  </a:lnTo>
                  <a:lnTo>
                    <a:pt x="3208" y="2880"/>
                  </a:lnTo>
                  <a:lnTo>
                    <a:pt x="3156" y="2940"/>
                  </a:lnTo>
                  <a:lnTo>
                    <a:pt x="3102" y="3000"/>
                  </a:lnTo>
                  <a:lnTo>
                    <a:pt x="3045" y="3060"/>
                  </a:lnTo>
                  <a:lnTo>
                    <a:pt x="2986" y="3120"/>
                  </a:lnTo>
                  <a:lnTo>
                    <a:pt x="2931" y="3180"/>
                  </a:lnTo>
                  <a:lnTo>
                    <a:pt x="2882" y="3240"/>
                  </a:lnTo>
                  <a:lnTo>
                    <a:pt x="2836" y="3300"/>
                  </a:lnTo>
                  <a:lnTo>
                    <a:pt x="2796" y="3360"/>
                  </a:lnTo>
                  <a:lnTo>
                    <a:pt x="2760" y="3420"/>
                  </a:lnTo>
                  <a:lnTo>
                    <a:pt x="2730" y="3500"/>
                  </a:lnTo>
                  <a:lnTo>
                    <a:pt x="2705" y="3580"/>
                  </a:lnTo>
                  <a:lnTo>
                    <a:pt x="2685" y="3640"/>
                  </a:lnTo>
                  <a:lnTo>
                    <a:pt x="2671" y="3720"/>
                  </a:lnTo>
                  <a:lnTo>
                    <a:pt x="2662" y="3800"/>
                  </a:lnTo>
                  <a:lnTo>
                    <a:pt x="2659" y="3880"/>
                  </a:lnTo>
                  <a:lnTo>
                    <a:pt x="2659" y="4260"/>
                  </a:lnTo>
                  <a:lnTo>
                    <a:pt x="2911" y="4500"/>
                  </a:lnTo>
                  <a:lnTo>
                    <a:pt x="3166" y="4260"/>
                  </a:lnTo>
                  <a:lnTo>
                    <a:pt x="3205" y="4220"/>
                  </a:lnTo>
                  <a:lnTo>
                    <a:pt x="3248" y="4200"/>
                  </a:lnTo>
                  <a:lnTo>
                    <a:pt x="3294" y="4200"/>
                  </a:lnTo>
                  <a:lnTo>
                    <a:pt x="3342" y="4180"/>
                  </a:lnTo>
                  <a:lnTo>
                    <a:pt x="6107" y="4180"/>
                  </a:lnTo>
                  <a:lnTo>
                    <a:pt x="6330" y="3960"/>
                  </a:lnTo>
                  <a:lnTo>
                    <a:pt x="6084" y="3720"/>
                  </a:lnTo>
                  <a:lnTo>
                    <a:pt x="6038" y="3640"/>
                  </a:lnTo>
                  <a:lnTo>
                    <a:pt x="6030" y="3620"/>
                  </a:lnTo>
                  <a:lnTo>
                    <a:pt x="4274" y="3620"/>
                  </a:lnTo>
                  <a:lnTo>
                    <a:pt x="4199" y="3600"/>
                  </a:lnTo>
                  <a:lnTo>
                    <a:pt x="4125" y="3600"/>
                  </a:lnTo>
                  <a:lnTo>
                    <a:pt x="3983" y="3560"/>
                  </a:lnTo>
                  <a:lnTo>
                    <a:pt x="3915" y="3520"/>
                  </a:lnTo>
                  <a:lnTo>
                    <a:pt x="3849" y="3500"/>
                  </a:lnTo>
                  <a:lnTo>
                    <a:pt x="3786" y="3460"/>
                  </a:lnTo>
                  <a:lnTo>
                    <a:pt x="3726" y="3420"/>
                  </a:lnTo>
                  <a:lnTo>
                    <a:pt x="3668" y="3380"/>
                  </a:lnTo>
                  <a:lnTo>
                    <a:pt x="3614" y="3320"/>
                  </a:lnTo>
                  <a:lnTo>
                    <a:pt x="3562" y="3280"/>
                  </a:lnTo>
                  <a:lnTo>
                    <a:pt x="3515" y="3220"/>
                  </a:lnTo>
                  <a:lnTo>
                    <a:pt x="3470" y="3160"/>
                  </a:lnTo>
                  <a:lnTo>
                    <a:pt x="3430" y="3100"/>
                  </a:lnTo>
                  <a:lnTo>
                    <a:pt x="3393" y="3040"/>
                  </a:lnTo>
                  <a:lnTo>
                    <a:pt x="3361" y="2980"/>
                  </a:lnTo>
                  <a:lnTo>
                    <a:pt x="3333" y="2900"/>
                  </a:lnTo>
                  <a:lnTo>
                    <a:pt x="3310" y="2840"/>
                  </a:lnTo>
                  <a:lnTo>
                    <a:pt x="3291" y="2760"/>
                  </a:lnTo>
                  <a:close/>
                  <a:moveTo>
                    <a:pt x="6107" y="4180"/>
                  </a:moveTo>
                  <a:lnTo>
                    <a:pt x="3342" y="4180"/>
                  </a:lnTo>
                  <a:lnTo>
                    <a:pt x="3372" y="4200"/>
                  </a:lnTo>
                  <a:lnTo>
                    <a:pt x="5397" y="4200"/>
                  </a:lnTo>
                  <a:lnTo>
                    <a:pt x="5471" y="4220"/>
                  </a:lnTo>
                  <a:lnTo>
                    <a:pt x="5535" y="4260"/>
                  </a:lnTo>
                  <a:lnTo>
                    <a:pt x="5782" y="4500"/>
                  </a:lnTo>
                  <a:lnTo>
                    <a:pt x="6107" y="4180"/>
                  </a:lnTo>
                  <a:close/>
                  <a:moveTo>
                    <a:pt x="1928" y="0"/>
                  </a:moveTo>
                  <a:lnTo>
                    <a:pt x="1463" y="0"/>
                  </a:lnTo>
                  <a:lnTo>
                    <a:pt x="1388" y="20"/>
                  </a:lnTo>
                  <a:lnTo>
                    <a:pt x="1028" y="120"/>
                  </a:lnTo>
                  <a:lnTo>
                    <a:pt x="960" y="160"/>
                  </a:lnTo>
                  <a:lnTo>
                    <a:pt x="893" y="180"/>
                  </a:lnTo>
                  <a:lnTo>
                    <a:pt x="827" y="220"/>
                  </a:lnTo>
                  <a:lnTo>
                    <a:pt x="763" y="260"/>
                  </a:lnTo>
                  <a:lnTo>
                    <a:pt x="701" y="320"/>
                  </a:lnTo>
                  <a:lnTo>
                    <a:pt x="640" y="360"/>
                  </a:lnTo>
                  <a:lnTo>
                    <a:pt x="581" y="400"/>
                  </a:lnTo>
                  <a:lnTo>
                    <a:pt x="524" y="460"/>
                  </a:lnTo>
                  <a:lnTo>
                    <a:pt x="469" y="520"/>
                  </a:lnTo>
                  <a:lnTo>
                    <a:pt x="417" y="560"/>
                  </a:lnTo>
                  <a:lnTo>
                    <a:pt x="368" y="620"/>
                  </a:lnTo>
                  <a:lnTo>
                    <a:pt x="322" y="680"/>
                  </a:lnTo>
                  <a:lnTo>
                    <a:pt x="278" y="760"/>
                  </a:lnTo>
                  <a:lnTo>
                    <a:pt x="238" y="820"/>
                  </a:lnTo>
                  <a:lnTo>
                    <a:pt x="201" y="880"/>
                  </a:lnTo>
                  <a:lnTo>
                    <a:pt x="166" y="940"/>
                  </a:lnTo>
                  <a:lnTo>
                    <a:pt x="135" y="1020"/>
                  </a:lnTo>
                  <a:lnTo>
                    <a:pt x="107" y="1080"/>
                  </a:lnTo>
                  <a:lnTo>
                    <a:pt x="82" y="1160"/>
                  </a:lnTo>
                  <a:lnTo>
                    <a:pt x="61" y="1220"/>
                  </a:lnTo>
                  <a:lnTo>
                    <a:pt x="42" y="1300"/>
                  </a:lnTo>
                  <a:lnTo>
                    <a:pt x="27" y="1380"/>
                  </a:lnTo>
                  <a:lnTo>
                    <a:pt x="15" y="1460"/>
                  </a:lnTo>
                  <a:lnTo>
                    <a:pt x="7" y="1520"/>
                  </a:lnTo>
                  <a:lnTo>
                    <a:pt x="2" y="1600"/>
                  </a:lnTo>
                  <a:lnTo>
                    <a:pt x="0" y="1680"/>
                  </a:lnTo>
                  <a:lnTo>
                    <a:pt x="2" y="1760"/>
                  </a:lnTo>
                  <a:lnTo>
                    <a:pt x="7" y="1840"/>
                  </a:lnTo>
                  <a:lnTo>
                    <a:pt x="17" y="1920"/>
                  </a:lnTo>
                  <a:lnTo>
                    <a:pt x="29" y="2000"/>
                  </a:lnTo>
                  <a:lnTo>
                    <a:pt x="46" y="2080"/>
                  </a:lnTo>
                  <a:lnTo>
                    <a:pt x="65" y="2140"/>
                  </a:lnTo>
                  <a:lnTo>
                    <a:pt x="88" y="2220"/>
                  </a:lnTo>
                  <a:lnTo>
                    <a:pt x="115" y="2300"/>
                  </a:lnTo>
                  <a:lnTo>
                    <a:pt x="145" y="2360"/>
                  </a:lnTo>
                  <a:lnTo>
                    <a:pt x="178" y="2440"/>
                  </a:lnTo>
                  <a:lnTo>
                    <a:pt x="214" y="2500"/>
                  </a:lnTo>
                  <a:lnTo>
                    <a:pt x="253" y="2580"/>
                  </a:lnTo>
                  <a:lnTo>
                    <a:pt x="296" y="2640"/>
                  </a:lnTo>
                  <a:lnTo>
                    <a:pt x="341" y="2700"/>
                  </a:lnTo>
                  <a:lnTo>
                    <a:pt x="390" y="2760"/>
                  </a:lnTo>
                  <a:lnTo>
                    <a:pt x="441" y="2820"/>
                  </a:lnTo>
                  <a:lnTo>
                    <a:pt x="495" y="2880"/>
                  </a:lnTo>
                  <a:lnTo>
                    <a:pt x="552" y="2940"/>
                  </a:lnTo>
                  <a:lnTo>
                    <a:pt x="607" y="2980"/>
                  </a:lnTo>
                  <a:lnTo>
                    <a:pt x="658" y="3040"/>
                  </a:lnTo>
                  <a:lnTo>
                    <a:pt x="706" y="3100"/>
                  </a:lnTo>
                  <a:lnTo>
                    <a:pt x="750" y="3160"/>
                  </a:lnTo>
                  <a:lnTo>
                    <a:pt x="790" y="3220"/>
                  </a:lnTo>
                  <a:lnTo>
                    <a:pt x="826" y="3300"/>
                  </a:lnTo>
                  <a:lnTo>
                    <a:pt x="859" y="3360"/>
                  </a:lnTo>
                  <a:lnTo>
                    <a:pt x="887" y="3440"/>
                  </a:lnTo>
                  <a:lnTo>
                    <a:pt x="911" y="3500"/>
                  </a:lnTo>
                  <a:lnTo>
                    <a:pt x="931" y="3580"/>
                  </a:lnTo>
                  <a:lnTo>
                    <a:pt x="947" y="3660"/>
                  </a:lnTo>
                  <a:lnTo>
                    <a:pt x="958" y="3740"/>
                  </a:lnTo>
                  <a:lnTo>
                    <a:pt x="965" y="3800"/>
                  </a:lnTo>
                  <a:lnTo>
                    <a:pt x="967" y="3880"/>
                  </a:lnTo>
                  <a:lnTo>
                    <a:pt x="967" y="4340"/>
                  </a:lnTo>
                  <a:lnTo>
                    <a:pt x="1209" y="4340"/>
                  </a:lnTo>
                  <a:lnTo>
                    <a:pt x="1209" y="3360"/>
                  </a:lnTo>
                  <a:lnTo>
                    <a:pt x="1202" y="3280"/>
                  </a:lnTo>
                  <a:lnTo>
                    <a:pt x="1183" y="3220"/>
                  </a:lnTo>
                  <a:lnTo>
                    <a:pt x="1152" y="3140"/>
                  </a:lnTo>
                  <a:lnTo>
                    <a:pt x="1109" y="3080"/>
                  </a:lnTo>
                  <a:lnTo>
                    <a:pt x="1066" y="3020"/>
                  </a:lnTo>
                  <a:lnTo>
                    <a:pt x="1031" y="2940"/>
                  </a:lnTo>
                  <a:lnTo>
                    <a:pt x="1003" y="2880"/>
                  </a:lnTo>
                  <a:lnTo>
                    <a:pt x="983" y="2800"/>
                  </a:lnTo>
                  <a:lnTo>
                    <a:pt x="971" y="2720"/>
                  </a:lnTo>
                  <a:lnTo>
                    <a:pt x="967" y="2640"/>
                  </a:lnTo>
                  <a:lnTo>
                    <a:pt x="971" y="2560"/>
                  </a:lnTo>
                  <a:lnTo>
                    <a:pt x="985" y="2480"/>
                  </a:lnTo>
                  <a:lnTo>
                    <a:pt x="1006" y="2420"/>
                  </a:lnTo>
                  <a:lnTo>
                    <a:pt x="1036" y="2340"/>
                  </a:lnTo>
                  <a:lnTo>
                    <a:pt x="1074" y="2280"/>
                  </a:lnTo>
                  <a:lnTo>
                    <a:pt x="1119" y="2200"/>
                  </a:lnTo>
                  <a:lnTo>
                    <a:pt x="1171" y="2140"/>
                  </a:lnTo>
                  <a:lnTo>
                    <a:pt x="1231" y="2080"/>
                  </a:lnTo>
                  <a:lnTo>
                    <a:pt x="1296" y="2040"/>
                  </a:lnTo>
                  <a:lnTo>
                    <a:pt x="1366" y="2000"/>
                  </a:lnTo>
                  <a:lnTo>
                    <a:pt x="1439" y="1960"/>
                  </a:lnTo>
                  <a:lnTo>
                    <a:pt x="1515" y="1940"/>
                  </a:lnTo>
                  <a:lnTo>
                    <a:pt x="1593" y="1940"/>
                  </a:lnTo>
                  <a:lnTo>
                    <a:pt x="1673" y="1920"/>
                  </a:lnTo>
                  <a:lnTo>
                    <a:pt x="3366" y="1920"/>
                  </a:lnTo>
                  <a:lnTo>
                    <a:pt x="3376" y="1840"/>
                  </a:lnTo>
                  <a:lnTo>
                    <a:pt x="3382" y="1780"/>
                  </a:lnTo>
                  <a:lnTo>
                    <a:pt x="3384" y="1700"/>
                  </a:lnTo>
                  <a:lnTo>
                    <a:pt x="3383" y="1620"/>
                  </a:lnTo>
                  <a:lnTo>
                    <a:pt x="3381" y="1580"/>
                  </a:lnTo>
                  <a:lnTo>
                    <a:pt x="3378" y="1540"/>
                  </a:lnTo>
                  <a:lnTo>
                    <a:pt x="3374" y="1500"/>
                  </a:lnTo>
                  <a:lnTo>
                    <a:pt x="3369" y="1460"/>
                  </a:lnTo>
                  <a:lnTo>
                    <a:pt x="3368" y="1460"/>
                  </a:lnTo>
                  <a:lnTo>
                    <a:pt x="3367" y="1440"/>
                  </a:lnTo>
                  <a:lnTo>
                    <a:pt x="3366" y="1440"/>
                  </a:lnTo>
                  <a:lnTo>
                    <a:pt x="3361" y="1400"/>
                  </a:lnTo>
                  <a:lnTo>
                    <a:pt x="3355" y="1380"/>
                  </a:lnTo>
                  <a:lnTo>
                    <a:pt x="3349" y="1340"/>
                  </a:lnTo>
                  <a:lnTo>
                    <a:pt x="3343" y="1320"/>
                  </a:lnTo>
                  <a:lnTo>
                    <a:pt x="3337" y="1280"/>
                  </a:lnTo>
                  <a:lnTo>
                    <a:pt x="3335" y="1280"/>
                  </a:lnTo>
                  <a:lnTo>
                    <a:pt x="3327" y="1260"/>
                  </a:lnTo>
                  <a:lnTo>
                    <a:pt x="3320" y="1220"/>
                  </a:lnTo>
                  <a:lnTo>
                    <a:pt x="3311" y="1200"/>
                  </a:lnTo>
                  <a:lnTo>
                    <a:pt x="3303" y="1160"/>
                  </a:lnTo>
                  <a:lnTo>
                    <a:pt x="3299" y="1160"/>
                  </a:lnTo>
                  <a:lnTo>
                    <a:pt x="3296" y="1140"/>
                  </a:lnTo>
                  <a:lnTo>
                    <a:pt x="3292" y="1140"/>
                  </a:lnTo>
                  <a:lnTo>
                    <a:pt x="3280" y="1100"/>
                  </a:lnTo>
                  <a:lnTo>
                    <a:pt x="3268" y="1060"/>
                  </a:lnTo>
                  <a:lnTo>
                    <a:pt x="3255" y="1040"/>
                  </a:lnTo>
                  <a:lnTo>
                    <a:pt x="3241" y="1000"/>
                  </a:lnTo>
                  <a:lnTo>
                    <a:pt x="3235" y="1000"/>
                  </a:lnTo>
                  <a:lnTo>
                    <a:pt x="3229" y="980"/>
                  </a:lnTo>
                  <a:lnTo>
                    <a:pt x="3223" y="960"/>
                  </a:lnTo>
                  <a:lnTo>
                    <a:pt x="3217" y="960"/>
                  </a:lnTo>
                  <a:lnTo>
                    <a:pt x="3208" y="940"/>
                  </a:lnTo>
                  <a:lnTo>
                    <a:pt x="3198" y="920"/>
                  </a:lnTo>
                  <a:lnTo>
                    <a:pt x="3189" y="900"/>
                  </a:lnTo>
                  <a:lnTo>
                    <a:pt x="3179" y="880"/>
                  </a:lnTo>
                  <a:lnTo>
                    <a:pt x="3169" y="860"/>
                  </a:lnTo>
                  <a:lnTo>
                    <a:pt x="3159" y="840"/>
                  </a:lnTo>
                  <a:lnTo>
                    <a:pt x="3148" y="820"/>
                  </a:lnTo>
                  <a:lnTo>
                    <a:pt x="3137" y="800"/>
                  </a:lnTo>
                  <a:lnTo>
                    <a:pt x="3123" y="780"/>
                  </a:lnTo>
                  <a:lnTo>
                    <a:pt x="3116" y="780"/>
                  </a:lnTo>
                  <a:lnTo>
                    <a:pt x="3109" y="760"/>
                  </a:lnTo>
                  <a:lnTo>
                    <a:pt x="3096" y="740"/>
                  </a:lnTo>
                  <a:lnTo>
                    <a:pt x="3084" y="720"/>
                  </a:lnTo>
                  <a:lnTo>
                    <a:pt x="3071" y="700"/>
                  </a:lnTo>
                  <a:lnTo>
                    <a:pt x="3058" y="700"/>
                  </a:lnTo>
                  <a:lnTo>
                    <a:pt x="3013" y="640"/>
                  </a:lnTo>
                  <a:lnTo>
                    <a:pt x="2965" y="580"/>
                  </a:lnTo>
                  <a:lnTo>
                    <a:pt x="2915" y="520"/>
                  </a:lnTo>
                  <a:lnTo>
                    <a:pt x="2862" y="460"/>
                  </a:lnTo>
                  <a:lnTo>
                    <a:pt x="2807" y="420"/>
                  </a:lnTo>
                  <a:lnTo>
                    <a:pt x="2750" y="360"/>
                  </a:lnTo>
                  <a:lnTo>
                    <a:pt x="2691" y="320"/>
                  </a:lnTo>
                  <a:lnTo>
                    <a:pt x="2630" y="280"/>
                  </a:lnTo>
                  <a:lnTo>
                    <a:pt x="2567" y="240"/>
                  </a:lnTo>
                  <a:lnTo>
                    <a:pt x="2502" y="200"/>
                  </a:lnTo>
                  <a:lnTo>
                    <a:pt x="2436" y="160"/>
                  </a:lnTo>
                  <a:lnTo>
                    <a:pt x="2368" y="140"/>
                  </a:lnTo>
                  <a:lnTo>
                    <a:pt x="2298" y="100"/>
                  </a:lnTo>
                  <a:lnTo>
                    <a:pt x="2005" y="20"/>
                  </a:lnTo>
                  <a:lnTo>
                    <a:pt x="1928" y="0"/>
                  </a:lnTo>
                  <a:close/>
                  <a:moveTo>
                    <a:pt x="1716" y="2160"/>
                  </a:moveTo>
                  <a:lnTo>
                    <a:pt x="1644" y="2160"/>
                  </a:lnTo>
                  <a:lnTo>
                    <a:pt x="1574" y="2180"/>
                  </a:lnTo>
                  <a:lnTo>
                    <a:pt x="1507" y="2200"/>
                  </a:lnTo>
                  <a:lnTo>
                    <a:pt x="1444" y="2240"/>
                  </a:lnTo>
                  <a:lnTo>
                    <a:pt x="1385" y="2280"/>
                  </a:lnTo>
                  <a:lnTo>
                    <a:pt x="1333" y="2320"/>
                  </a:lnTo>
                  <a:lnTo>
                    <a:pt x="1289" y="2380"/>
                  </a:lnTo>
                  <a:lnTo>
                    <a:pt x="1255" y="2440"/>
                  </a:lnTo>
                  <a:lnTo>
                    <a:pt x="1229" y="2500"/>
                  </a:lnTo>
                  <a:lnTo>
                    <a:pt x="1214" y="2580"/>
                  </a:lnTo>
                  <a:lnTo>
                    <a:pt x="1209" y="2640"/>
                  </a:lnTo>
                  <a:lnTo>
                    <a:pt x="1215" y="2720"/>
                  </a:lnTo>
                  <a:lnTo>
                    <a:pt x="1233" y="2800"/>
                  </a:lnTo>
                  <a:lnTo>
                    <a:pt x="1262" y="2880"/>
                  </a:lnTo>
                  <a:lnTo>
                    <a:pt x="1303" y="2940"/>
                  </a:lnTo>
                  <a:lnTo>
                    <a:pt x="1348" y="3000"/>
                  </a:lnTo>
                  <a:lnTo>
                    <a:pt x="1384" y="3080"/>
                  </a:lnTo>
                  <a:lnTo>
                    <a:pt x="1413" y="3140"/>
                  </a:lnTo>
                  <a:lnTo>
                    <a:pt x="1434" y="3220"/>
                  </a:lnTo>
                  <a:lnTo>
                    <a:pt x="1446" y="3280"/>
                  </a:lnTo>
                  <a:lnTo>
                    <a:pt x="1450" y="3360"/>
                  </a:lnTo>
                  <a:lnTo>
                    <a:pt x="1450" y="4340"/>
                  </a:lnTo>
                  <a:lnTo>
                    <a:pt x="1934" y="4340"/>
                  </a:lnTo>
                  <a:lnTo>
                    <a:pt x="1934" y="3360"/>
                  </a:lnTo>
                  <a:lnTo>
                    <a:pt x="1938" y="3280"/>
                  </a:lnTo>
                  <a:lnTo>
                    <a:pt x="1951" y="3220"/>
                  </a:lnTo>
                  <a:lnTo>
                    <a:pt x="1972" y="3140"/>
                  </a:lnTo>
                  <a:lnTo>
                    <a:pt x="2001" y="3080"/>
                  </a:lnTo>
                  <a:lnTo>
                    <a:pt x="2038" y="3000"/>
                  </a:lnTo>
                  <a:lnTo>
                    <a:pt x="2082" y="2940"/>
                  </a:lnTo>
                  <a:lnTo>
                    <a:pt x="2125" y="2860"/>
                  </a:lnTo>
                  <a:lnTo>
                    <a:pt x="2155" y="2800"/>
                  </a:lnTo>
                  <a:lnTo>
                    <a:pt x="2172" y="2720"/>
                  </a:lnTo>
                  <a:lnTo>
                    <a:pt x="2175" y="2640"/>
                  </a:lnTo>
                  <a:lnTo>
                    <a:pt x="2166" y="2540"/>
                  </a:lnTo>
                  <a:lnTo>
                    <a:pt x="2143" y="2480"/>
                  </a:lnTo>
                  <a:lnTo>
                    <a:pt x="2107" y="2400"/>
                  </a:lnTo>
                  <a:lnTo>
                    <a:pt x="2061" y="2340"/>
                  </a:lnTo>
                  <a:lnTo>
                    <a:pt x="2004" y="2280"/>
                  </a:lnTo>
                  <a:lnTo>
                    <a:pt x="1939" y="2240"/>
                  </a:lnTo>
                  <a:lnTo>
                    <a:pt x="1867" y="2200"/>
                  </a:lnTo>
                  <a:lnTo>
                    <a:pt x="1790" y="2180"/>
                  </a:lnTo>
                  <a:lnTo>
                    <a:pt x="1716" y="2160"/>
                  </a:lnTo>
                  <a:close/>
                  <a:moveTo>
                    <a:pt x="3366" y="1920"/>
                  </a:moveTo>
                  <a:lnTo>
                    <a:pt x="1754" y="1920"/>
                  </a:lnTo>
                  <a:lnTo>
                    <a:pt x="1835" y="1940"/>
                  </a:lnTo>
                  <a:lnTo>
                    <a:pt x="1911" y="1960"/>
                  </a:lnTo>
                  <a:lnTo>
                    <a:pt x="1983" y="1980"/>
                  </a:lnTo>
                  <a:lnTo>
                    <a:pt x="2052" y="2020"/>
                  </a:lnTo>
                  <a:lnTo>
                    <a:pt x="2116" y="2060"/>
                  </a:lnTo>
                  <a:lnTo>
                    <a:pt x="2176" y="2100"/>
                  </a:lnTo>
                  <a:lnTo>
                    <a:pt x="2230" y="2160"/>
                  </a:lnTo>
                  <a:lnTo>
                    <a:pt x="2278" y="2220"/>
                  </a:lnTo>
                  <a:lnTo>
                    <a:pt x="2320" y="2280"/>
                  </a:lnTo>
                  <a:lnTo>
                    <a:pt x="2355" y="2360"/>
                  </a:lnTo>
                  <a:lnTo>
                    <a:pt x="2383" y="2420"/>
                  </a:lnTo>
                  <a:lnTo>
                    <a:pt x="2403" y="2500"/>
                  </a:lnTo>
                  <a:lnTo>
                    <a:pt x="2414" y="2580"/>
                  </a:lnTo>
                  <a:lnTo>
                    <a:pt x="2418" y="2660"/>
                  </a:lnTo>
                  <a:lnTo>
                    <a:pt x="2413" y="2720"/>
                  </a:lnTo>
                  <a:lnTo>
                    <a:pt x="2401" y="2800"/>
                  </a:lnTo>
                  <a:lnTo>
                    <a:pt x="2382" y="2880"/>
                  </a:lnTo>
                  <a:lnTo>
                    <a:pt x="2354" y="2940"/>
                  </a:lnTo>
                  <a:lnTo>
                    <a:pt x="2320" y="3020"/>
                  </a:lnTo>
                  <a:lnTo>
                    <a:pt x="2278" y="3080"/>
                  </a:lnTo>
                  <a:lnTo>
                    <a:pt x="2234" y="3140"/>
                  </a:lnTo>
                  <a:lnTo>
                    <a:pt x="2202" y="3220"/>
                  </a:lnTo>
                  <a:lnTo>
                    <a:pt x="2182" y="3280"/>
                  </a:lnTo>
                  <a:lnTo>
                    <a:pt x="2176" y="3360"/>
                  </a:lnTo>
                  <a:lnTo>
                    <a:pt x="2176" y="4340"/>
                  </a:lnTo>
                  <a:lnTo>
                    <a:pt x="2417" y="4340"/>
                  </a:lnTo>
                  <a:lnTo>
                    <a:pt x="2417" y="3880"/>
                  </a:lnTo>
                  <a:lnTo>
                    <a:pt x="2420" y="3800"/>
                  </a:lnTo>
                  <a:lnTo>
                    <a:pt x="2426" y="3740"/>
                  </a:lnTo>
                  <a:lnTo>
                    <a:pt x="2437" y="3660"/>
                  </a:lnTo>
                  <a:lnTo>
                    <a:pt x="2453" y="3580"/>
                  </a:lnTo>
                  <a:lnTo>
                    <a:pt x="2472" y="3500"/>
                  </a:lnTo>
                  <a:lnTo>
                    <a:pt x="2496" y="3440"/>
                  </a:lnTo>
                  <a:lnTo>
                    <a:pt x="2524" y="3360"/>
                  </a:lnTo>
                  <a:lnTo>
                    <a:pt x="2555" y="3300"/>
                  </a:lnTo>
                  <a:lnTo>
                    <a:pt x="2591" y="3220"/>
                  </a:lnTo>
                  <a:lnTo>
                    <a:pt x="2630" y="3160"/>
                  </a:lnTo>
                  <a:lnTo>
                    <a:pt x="2673" y="3100"/>
                  </a:lnTo>
                  <a:lnTo>
                    <a:pt x="2720" y="3040"/>
                  </a:lnTo>
                  <a:lnTo>
                    <a:pt x="2770" y="3000"/>
                  </a:lnTo>
                  <a:lnTo>
                    <a:pt x="2824" y="2940"/>
                  </a:lnTo>
                  <a:lnTo>
                    <a:pt x="2881" y="2880"/>
                  </a:lnTo>
                  <a:lnTo>
                    <a:pt x="2936" y="2820"/>
                  </a:lnTo>
                  <a:lnTo>
                    <a:pt x="2987" y="2760"/>
                  </a:lnTo>
                  <a:lnTo>
                    <a:pt x="3036" y="2700"/>
                  </a:lnTo>
                  <a:lnTo>
                    <a:pt x="3082" y="2640"/>
                  </a:lnTo>
                  <a:lnTo>
                    <a:pt x="3125" y="2580"/>
                  </a:lnTo>
                  <a:lnTo>
                    <a:pt x="3165" y="2520"/>
                  </a:lnTo>
                  <a:lnTo>
                    <a:pt x="3202" y="2440"/>
                  </a:lnTo>
                  <a:lnTo>
                    <a:pt x="3235" y="2380"/>
                  </a:lnTo>
                  <a:lnTo>
                    <a:pt x="3266" y="2300"/>
                  </a:lnTo>
                  <a:lnTo>
                    <a:pt x="3292" y="2220"/>
                  </a:lnTo>
                  <a:lnTo>
                    <a:pt x="3316" y="2160"/>
                  </a:lnTo>
                  <a:lnTo>
                    <a:pt x="3336" y="2080"/>
                  </a:lnTo>
                  <a:lnTo>
                    <a:pt x="3353" y="2000"/>
                  </a:lnTo>
                  <a:lnTo>
                    <a:pt x="3366" y="1920"/>
                  </a:lnTo>
                  <a:close/>
                  <a:moveTo>
                    <a:pt x="6026" y="1440"/>
                  </a:moveTo>
                  <a:lnTo>
                    <a:pt x="4426" y="1440"/>
                  </a:lnTo>
                  <a:lnTo>
                    <a:pt x="4499" y="1460"/>
                  </a:lnTo>
                  <a:lnTo>
                    <a:pt x="4570" y="1460"/>
                  </a:lnTo>
                  <a:lnTo>
                    <a:pt x="4640" y="1480"/>
                  </a:lnTo>
                  <a:lnTo>
                    <a:pt x="4774" y="1520"/>
                  </a:lnTo>
                  <a:lnTo>
                    <a:pt x="4838" y="1560"/>
                  </a:lnTo>
                  <a:lnTo>
                    <a:pt x="4900" y="1580"/>
                  </a:lnTo>
                  <a:lnTo>
                    <a:pt x="4959" y="1620"/>
                  </a:lnTo>
                  <a:lnTo>
                    <a:pt x="5016" y="1660"/>
                  </a:lnTo>
                  <a:lnTo>
                    <a:pt x="5069" y="1720"/>
                  </a:lnTo>
                  <a:lnTo>
                    <a:pt x="5120" y="1760"/>
                  </a:lnTo>
                  <a:lnTo>
                    <a:pt x="5168" y="1820"/>
                  </a:lnTo>
                  <a:lnTo>
                    <a:pt x="5212" y="1860"/>
                  </a:lnTo>
                  <a:lnTo>
                    <a:pt x="5253" y="1920"/>
                  </a:lnTo>
                  <a:lnTo>
                    <a:pt x="5290" y="1980"/>
                  </a:lnTo>
                  <a:lnTo>
                    <a:pt x="5324" y="2040"/>
                  </a:lnTo>
                  <a:lnTo>
                    <a:pt x="5353" y="2100"/>
                  </a:lnTo>
                  <a:lnTo>
                    <a:pt x="5379" y="2180"/>
                  </a:lnTo>
                  <a:lnTo>
                    <a:pt x="5400" y="2240"/>
                  </a:lnTo>
                  <a:lnTo>
                    <a:pt x="5417" y="2300"/>
                  </a:lnTo>
                  <a:lnTo>
                    <a:pt x="5429" y="2380"/>
                  </a:lnTo>
                  <a:lnTo>
                    <a:pt x="5437" y="2460"/>
                  </a:lnTo>
                  <a:lnTo>
                    <a:pt x="5439" y="2520"/>
                  </a:lnTo>
                  <a:lnTo>
                    <a:pt x="5437" y="2600"/>
                  </a:lnTo>
                  <a:lnTo>
                    <a:pt x="5429" y="2680"/>
                  </a:lnTo>
                  <a:lnTo>
                    <a:pt x="5417" y="2740"/>
                  </a:lnTo>
                  <a:lnTo>
                    <a:pt x="5400" y="2820"/>
                  </a:lnTo>
                  <a:lnTo>
                    <a:pt x="5379" y="2880"/>
                  </a:lnTo>
                  <a:lnTo>
                    <a:pt x="5353" y="2960"/>
                  </a:lnTo>
                  <a:lnTo>
                    <a:pt x="5324" y="3020"/>
                  </a:lnTo>
                  <a:lnTo>
                    <a:pt x="5290" y="3080"/>
                  </a:lnTo>
                  <a:lnTo>
                    <a:pt x="5253" y="3140"/>
                  </a:lnTo>
                  <a:lnTo>
                    <a:pt x="5212" y="3200"/>
                  </a:lnTo>
                  <a:lnTo>
                    <a:pt x="5168" y="3240"/>
                  </a:lnTo>
                  <a:lnTo>
                    <a:pt x="5120" y="3300"/>
                  </a:lnTo>
                  <a:lnTo>
                    <a:pt x="5069" y="3340"/>
                  </a:lnTo>
                  <a:lnTo>
                    <a:pt x="5016" y="3380"/>
                  </a:lnTo>
                  <a:lnTo>
                    <a:pt x="4959" y="3440"/>
                  </a:lnTo>
                  <a:lnTo>
                    <a:pt x="4900" y="3460"/>
                  </a:lnTo>
                  <a:lnTo>
                    <a:pt x="4838" y="3500"/>
                  </a:lnTo>
                  <a:lnTo>
                    <a:pt x="4774" y="3540"/>
                  </a:lnTo>
                  <a:lnTo>
                    <a:pt x="4708" y="3560"/>
                  </a:lnTo>
                  <a:lnTo>
                    <a:pt x="4570" y="3600"/>
                  </a:lnTo>
                  <a:lnTo>
                    <a:pt x="4499" y="3600"/>
                  </a:lnTo>
                  <a:lnTo>
                    <a:pt x="4426" y="3620"/>
                  </a:lnTo>
                  <a:lnTo>
                    <a:pt x="6030" y="3620"/>
                  </a:lnTo>
                  <a:lnTo>
                    <a:pt x="6015" y="3580"/>
                  </a:lnTo>
                  <a:lnTo>
                    <a:pt x="6015" y="3500"/>
                  </a:lnTo>
                  <a:lnTo>
                    <a:pt x="6040" y="3420"/>
                  </a:lnTo>
                  <a:lnTo>
                    <a:pt x="6080" y="3340"/>
                  </a:lnTo>
                  <a:lnTo>
                    <a:pt x="6116" y="3260"/>
                  </a:lnTo>
                  <a:lnTo>
                    <a:pt x="6149" y="3180"/>
                  </a:lnTo>
                  <a:lnTo>
                    <a:pt x="6177" y="3100"/>
                  </a:lnTo>
                  <a:lnTo>
                    <a:pt x="6213" y="3020"/>
                  </a:lnTo>
                  <a:lnTo>
                    <a:pt x="6267" y="2960"/>
                  </a:lnTo>
                  <a:lnTo>
                    <a:pt x="6335" y="2920"/>
                  </a:lnTo>
                  <a:lnTo>
                    <a:pt x="6763" y="2920"/>
                  </a:lnTo>
                  <a:lnTo>
                    <a:pt x="6769" y="2140"/>
                  </a:lnTo>
                  <a:lnTo>
                    <a:pt x="6413" y="2140"/>
                  </a:lnTo>
                  <a:lnTo>
                    <a:pt x="6335" y="2120"/>
                  </a:lnTo>
                  <a:lnTo>
                    <a:pt x="6267" y="2100"/>
                  </a:lnTo>
                  <a:lnTo>
                    <a:pt x="6213" y="2040"/>
                  </a:lnTo>
                  <a:lnTo>
                    <a:pt x="6177" y="1960"/>
                  </a:lnTo>
                  <a:lnTo>
                    <a:pt x="6149" y="1880"/>
                  </a:lnTo>
                  <a:lnTo>
                    <a:pt x="6117" y="1800"/>
                  </a:lnTo>
                  <a:lnTo>
                    <a:pt x="6081" y="1720"/>
                  </a:lnTo>
                  <a:lnTo>
                    <a:pt x="6041" y="1640"/>
                  </a:lnTo>
                  <a:lnTo>
                    <a:pt x="6015" y="1560"/>
                  </a:lnTo>
                  <a:lnTo>
                    <a:pt x="6015" y="1480"/>
                  </a:lnTo>
                  <a:lnTo>
                    <a:pt x="6026" y="1440"/>
                  </a:lnTo>
                  <a:close/>
                  <a:moveTo>
                    <a:pt x="4428" y="1680"/>
                  </a:moveTo>
                  <a:lnTo>
                    <a:pt x="4274" y="1680"/>
                  </a:lnTo>
                  <a:lnTo>
                    <a:pt x="4199" y="1700"/>
                  </a:lnTo>
                  <a:lnTo>
                    <a:pt x="4056" y="1740"/>
                  </a:lnTo>
                  <a:lnTo>
                    <a:pt x="3989" y="1760"/>
                  </a:lnTo>
                  <a:lnTo>
                    <a:pt x="3925" y="1800"/>
                  </a:lnTo>
                  <a:lnTo>
                    <a:pt x="3864" y="1840"/>
                  </a:lnTo>
                  <a:lnTo>
                    <a:pt x="3806" y="1880"/>
                  </a:lnTo>
                  <a:lnTo>
                    <a:pt x="3753" y="1940"/>
                  </a:lnTo>
                  <a:lnTo>
                    <a:pt x="3704" y="1980"/>
                  </a:lnTo>
                  <a:lnTo>
                    <a:pt x="3660" y="2040"/>
                  </a:lnTo>
                  <a:lnTo>
                    <a:pt x="3621" y="2100"/>
                  </a:lnTo>
                  <a:lnTo>
                    <a:pt x="3587" y="2160"/>
                  </a:lnTo>
                  <a:lnTo>
                    <a:pt x="3558" y="2240"/>
                  </a:lnTo>
                  <a:lnTo>
                    <a:pt x="3535" y="2300"/>
                  </a:lnTo>
                  <a:lnTo>
                    <a:pt x="3519" y="2380"/>
                  </a:lnTo>
                  <a:lnTo>
                    <a:pt x="3509" y="2460"/>
                  </a:lnTo>
                  <a:lnTo>
                    <a:pt x="3505" y="2520"/>
                  </a:lnTo>
                  <a:lnTo>
                    <a:pt x="3509" y="2600"/>
                  </a:lnTo>
                  <a:lnTo>
                    <a:pt x="3519" y="2680"/>
                  </a:lnTo>
                  <a:lnTo>
                    <a:pt x="3535" y="2760"/>
                  </a:lnTo>
                  <a:lnTo>
                    <a:pt x="3558" y="2820"/>
                  </a:lnTo>
                  <a:lnTo>
                    <a:pt x="3587" y="2900"/>
                  </a:lnTo>
                  <a:lnTo>
                    <a:pt x="3621" y="2960"/>
                  </a:lnTo>
                  <a:lnTo>
                    <a:pt x="3660" y="3020"/>
                  </a:lnTo>
                  <a:lnTo>
                    <a:pt x="3704" y="3080"/>
                  </a:lnTo>
                  <a:lnTo>
                    <a:pt x="3753" y="3120"/>
                  </a:lnTo>
                  <a:lnTo>
                    <a:pt x="3806" y="3180"/>
                  </a:lnTo>
                  <a:lnTo>
                    <a:pt x="3864" y="3220"/>
                  </a:lnTo>
                  <a:lnTo>
                    <a:pt x="3925" y="3260"/>
                  </a:lnTo>
                  <a:lnTo>
                    <a:pt x="3989" y="3300"/>
                  </a:lnTo>
                  <a:lnTo>
                    <a:pt x="4056" y="3320"/>
                  </a:lnTo>
                  <a:lnTo>
                    <a:pt x="4127" y="3340"/>
                  </a:lnTo>
                  <a:lnTo>
                    <a:pt x="4274" y="3380"/>
                  </a:lnTo>
                  <a:lnTo>
                    <a:pt x="4428" y="3380"/>
                  </a:lnTo>
                  <a:lnTo>
                    <a:pt x="4576" y="3340"/>
                  </a:lnTo>
                  <a:lnTo>
                    <a:pt x="4646" y="3320"/>
                  </a:lnTo>
                  <a:lnTo>
                    <a:pt x="4714" y="3300"/>
                  </a:lnTo>
                  <a:lnTo>
                    <a:pt x="4778" y="3260"/>
                  </a:lnTo>
                  <a:lnTo>
                    <a:pt x="4839" y="3220"/>
                  </a:lnTo>
                  <a:lnTo>
                    <a:pt x="4896" y="3180"/>
                  </a:lnTo>
                  <a:lnTo>
                    <a:pt x="4949" y="3120"/>
                  </a:lnTo>
                  <a:lnTo>
                    <a:pt x="4998" y="3080"/>
                  </a:lnTo>
                  <a:lnTo>
                    <a:pt x="5042" y="3020"/>
                  </a:lnTo>
                  <a:lnTo>
                    <a:pt x="5082" y="2960"/>
                  </a:lnTo>
                  <a:lnTo>
                    <a:pt x="5116" y="2900"/>
                  </a:lnTo>
                  <a:lnTo>
                    <a:pt x="5144" y="2820"/>
                  </a:lnTo>
                  <a:lnTo>
                    <a:pt x="5167" y="2760"/>
                  </a:lnTo>
                  <a:lnTo>
                    <a:pt x="5184" y="2680"/>
                  </a:lnTo>
                  <a:lnTo>
                    <a:pt x="5194" y="2600"/>
                  </a:lnTo>
                  <a:lnTo>
                    <a:pt x="5197" y="2520"/>
                  </a:lnTo>
                  <a:lnTo>
                    <a:pt x="5194" y="2460"/>
                  </a:lnTo>
                  <a:lnTo>
                    <a:pt x="5184" y="2380"/>
                  </a:lnTo>
                  <a:lnTo>
                    <a:pt x="5167" y="2300"/>
                  </a:lnTo>
                  <a:lnTo>
                    <a:pt x="5144" y="2240"/>
                  </a:lnTo>
                  <a:lnTo>
                    <a:pt x="5116" y="2160"/>
                  </a:lnTo>
                  <a:lnTo>
                    <a:pt x="5082" y="2100"/>
                  </a:lnTo>
                  <a:lnTo>
                    <a:pt x="5042" y="2040"/>
                  </a:lnTo>
                  <a:lnTo>
                    <a:pt x="4998" y="1980"/>
                  </a:lnTo>
                  <a:lnTo>
                    <a:pt x="4949" y="1940"/>
                  </a:lnTo>
                  <a:lnTo>
                    <a:pt x="4896" y="1880"/>
                  </a:lnTo>
                  <a:lnTo>
                    <a:pt x="4839" y="1840"/>
                  </a:lnTo>
                  <a:lnTo>
                    <a:pt x="4778" y="1800"/>
                  </a:lnTo>
                  <a:lnTo>
                    <a:pt x="4714" y="1760"/>
                  </a:lnTo>
                  <a:lnTo>
                    <a:pt x="4646" y="1740"/>
                  </a:lnTo>
                  <a:lnTo>
                    <a:pt x="4503" y="1700"/>
                  </a:lnTo>
                  <a:lnTo>
                    <a:pt x="4428" y="1680"/>
                  </a:lnTo>
                  <a:close/>
                  <a:moveTo>
                    <a:pt x="5791" y="540"/>
                  </a:moveTo>
                  <a:lnTo>
                    <a:pt x="5537" y="800"/>
                  </a:lnTo>
                  <a:lnTo>
                    <a:pt x="5471" y="840"/>
                  </a:lnTo>
                  <a:lnTo>
                    <a:pt x="5396" y="860"/>
                  </a:lnTo>
                  <a:lnTo>
                    <a:pt x="3442" y="860"/>
                  </a:lnTo>
                  <a:lnTo>
                    <a:pt x="3446" y="880"/>
                  </a:lnTo>
                  <a:lnTo>
                    <a:pt x="3457" y="900"/>
                  </a:lnTo>
                  <a:lnTo>
                    <a:pt x="3467" y="920"/>
                  </a:lnTo>
                  <a:lnTo>
                    <a:pt x="3477" y="940"/>
                  </a:lnTo>
                  <a:lnTo>
                    <a:pt x="3486" y="960"/>
                  </a:lnTo>
                  <a:lnTo>
                    <a:pt x="3503" y="1020"/>
                  </a:lnTo>
                  <a:lnTo>
                    <a:pt x="3511" y="1040"/>
                  </a:lnTo>
                  <a:lnTo>
                    <a:pt x="3519" y="1060"/>
                  </a:lnTo>
                  <a:lnTo>
                    <a:pt x="3526" y="1080"/>
                  </a:lnTo>
                  <a:lnTo>
                    <a:pt x="3532" y="1100"/>
                  </a:lnTo>
                  <a:lnTo>
                    <a:pt x="3545" y="1140"/>
                  </a:lnTo>
                  <a:lnTo>
                    <a:pt x="3559" y="1180"/>
                  </a:lnTo>
                  <a:lnTo>
                    <a:pt x="3566" y="1200"/>
                  </a:lnTo>
                  <a:lnTo>
                    <a:pt x="3573" y="1240"/>
                  </a:lnTo>
                  <a:lnTo>
                    <a:pt x="3576" y="1260"/>
                  </a:lnTo>
                  <a:lnTo>
                    <a:pt x="3580" y="1260"/>
                  </a:lnTo>
                  <a:lnTo>
                    <a:pt x="3583" y="1280"/>
                  </a:lnTo>
                  <a:lnTo>
                    <a:pt x="3586" y="1300"/>
                  </a:lnTo>
                  <a:lnTo>
                    <a:pt x="3592" y="1340"/>
                  </a:lnTo>
                  <a:lnTo>
                    <a:pt x="3598" y="1360"/>
                  </a:lnTo>
                  <a:lnTo>
                    <a:pt x="3603" y="1380"/>
                  </a:lnTo>
                  <a:lnTo>
                    <a:pt x="3608" y="1420"/>
                  </a:lnTo>
                  <a:lnTo>
                    <a:pt x="3609" y="1420"/>
                  </a:lnTo>
                  <a:lnTo>
                    <a:pt x="3609" y="1440"/>
                  </a:lnTo>
                  <a:lnTo>
                    <a:pt x="3615" y="1480"/>
                  </a:lnTo>
                  <a:lnTo>
                    <a:pt x="3619" y="1520"/>
                  </a:lnTo>
                  <a:lnTo>
                    <a:pt x="3622" y="1560"/>
                  </a:lnTo>
                  <a:lnTo>
                    <a:pt x="3625" y="1600"/>
                  </a:lnTo>
                  <a:lnTo>
                    <a:pt x="3625" y="1640"/>
                  </a:lnTo>
                  <a:lnTo>
                    <a:pt x="3624" y="1700"/>
                  </a:lnTo>
                  <a:lnTo>
                    <a:pt x="3623" y="1720"/>
                  </a:lnTo>
                  <a:lnTo>
                    <a:pt x="3683" y="1680"/>
                  </a:lnTo>
                  <a:lnTo>
                    <a:pt x="3746" y="1620"/>
                  </a:lnTo>
                  <a:lnTo>
                    <a:pt x="3813" y="1580"/>
                  </a:lnTo>
                  <a:lnTo>
                    <a:pt x="3882" y="1540"/>
                  </a:lnTo>
                  <a:lnTo>
                    <a:pt x="3954" y="1520"/>
                  </a:lnTo>
                  <a:lnTo>
                    <a:pt x="4030" y="1480"/>
                  </a:lnTo>
                  <a:lnTo>
                    <a:pt x="4107" y="1460"/>
                  </a:lnTo>
                  <a:lnTo>
                    <a:pt x="4186" y="1460"/>
                  </a:lnTo>
                  <a:lnTo>
                    <a:pt x="4268" y="1440"/>
                  </a:lnTo>
                  <a:lnTo>
                    <a:pt x="6026" y="1440"/>
                  </a:lnTo>
                  <a:lnTo>
                    <a:pt x="6037" y="1400"/>
                  </a:lnTo>
                  <a:lnTo>
                    <a:pt x="6082" y="1340"/>
                  </a:lnTo>
                  <a:lnTo>
                    <a:pt x="6331" y="1100"/>
                  </a:lnTo>
                  <a:lnTo>
                    <a:pt x="5791" y="540"/>
                  </a:lnTo>
                  <a:close/>
                  <a:moveTo>
                    <a:pt x="4738" y="120"/>
                  </a:moveTo>
                  <a:lnTo>
                    <a:pt x="3971" y="120"/>
                  </a:lnTo>
                  <a:lnTo>
                    <a:pt x="3965" y="460"/>
                  </a:lnTo>
                  <a:lnTo>
                    <a:pt x="3952" y="540"/>
                  </a:lnTo>
                  <a:lnTo>
                    <a:pt x="3916" y="620"/>
                  </a:lnTo>
                  <a:lnTo>
                    <a:pt x="3860" y="660"/>
                  </a:lnTo>
                  <a:lnTo>
                    <a:pt x="3788" y="700"/>
                  </a:lnTo>
                  <a:lnTo>
                    <a:pt x="3704" y="740"/>
                  </a:lnTo>
                  <a:lnTo>
                    <a:pt x="3621" y="760"/>
                  </a:lnTo>
                  <a:lnTo>
                    <a:pt x="3458" y="840"/>
                  </a:lnTo>
                  <a:lnTo>
                    <a:pt x="3435" y="840"/>
                  </a:lnTo>
                  <a:lnTo>
                    <a:pt x="3439" y="860"/>
                  </a:lnTo>
                  <a:lnTo>
                    <a:pt x="5318" y="860"/>
                  </a:lnTo>
                  <a:lnTo>
                    <a:pt x="5243" y="840"/>
                  </a:lnTo>
                  <a:lnTo>
                    <a:pt x="5163" y="800"/>
                  </a:lnTo>
                  <a:lnTo>
                    <a:pt x="5082" y="760"/>
                  </a:lnTo>
                  <a:lnTo>
                    <a:pt x="4999" y="740"/>
                  </a:lnTo>
                  <a:lnTo>
                    <a:pt x="4915" y="700"/>
                  </a:lnTo>
                  <a:lnTo>
                    <a:pt x="4843" y="660"/>
                  </a:lnTo>
                  <a:lnTo>
                    <a:pt x="4787" y="620"/>
                  </a:lnTo>
                  <a:lnTo>
                    <a:pt x="4751" y="540"/>
                  </a:lnTo>
                  <a:lnTo>
                    <a:pt x="4738" y="460"/>
                  </a:lnTo>
                  <a:lnTo>
                    <a:pt x="4738" y="1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es-ES"/>
            </a:p>
          </p:txBody>
        </p:sp>
      </p:grpSp>
      <p:graphicFrame>
        <p:nvGraphicFramePr>
          <p:cNvPr id="30" name="Tabla 29">
            <a:extLst>
              <a:ext uri="{FF2B5EF4-FFF2-40B4-BE49-F238E27FC236}">
                <a16:creationId xmlns:a16="http://schemas.microsoft.com/office/drawing/2014/main" id="{5F6F2660-4518-3960-FF63-2D572DDFF5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7374726"/>
              </p:ext>
            </p:extLst>
          </p:nvPr>
        </p:nvGraphicFramePr>
        <p:xfrm>
          <a:off x="549638" y="1428755"/>
          <a:ext cx="6403464" cy="3764061"/>
        </p:xfrm>
        <a:graphic>
          <a:graphicData uri="http://schemas.openxmlformats.org/drawingml/2006/table">
            <a:tbl>
              <a:tblPr/>
              <a:tblGrid>
                <a:gridCol w="1729403">
                  <a:extLst>
                    <a:ext uri="{9D8B030D-6E8A-4147-A177-3AD203B41FA5}">
                      <a16:colId xmlns:a16="http://schemas.microsoft.com/office/drawing/2014/main" val="757665391"/>
                    </a:ext>
                  </a:extLst>
                </a:gridCol>
                <a:gridCol w="719576">
                  <a:extLst>
                    <a:ext uri="{9D8B030D-6E8A-4147-A177-3AD203B41FA5}">
                      <a16:colId xmlns:a16="http://schemas.microsoft.com/office/drawing/2014/main" val="4052696760"/>
                    </a:ext>
                  </a:extLst>
                </a:gridCol>
                <a:gridCol w="928031">
                  <a:extLst>
                    <a:ext uri="{9D8B030D-6E8A-4147-A177-3AD203B41FA5}">
                      <a16:colId xmlns:a16="http://schemas.microsoft.com/office/drawing/2014/main" val="2331250796"/>
                    </a:ext>
                  </a:extLst>
                </a:gridCol>
                <a:gridCol w="3026454">
                  <a:extLst>
                    <a:ext uri="{9D8B030D-6E8A-4147-A177-3AD203B41FA5}">
                      <a16:colId xmlns:a16="http://schemas.microsoft.com/office/drawing/2014/main" val="291325784"/>
                    </a:ext>
                  </a:extLst>
                </a:gridCol>
              </a:tblGrid>
              <a:tr h="323577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IberPangea" panose="020B0504000000000000" pitchFamily="34" charset="0"/>
                        </a:rPr>
                        <a:t>Categorías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i="0" u="none" strike="noStrike">
                          <a:solidFill>
                            <a:srgbClr val="000000"/>
                          </a:solidFill>
                          <a:effectLst/>
                          <a:latin typeface="IberPangea" panose="020B0504000000000000" pitchFamily="34" charset="0"/>
                        </a:rPr>
                        <a:t>Casos de uso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IberPangea" panose="020B0504000000000000" pitchFamily="34" charset="0"/>
                        </a:rPr>
                        <a:t>Proporción [%]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IberPangea" panose="020B0504000000000000" pitchFamily="34" charset="0"/>
                        </a:rPr>
                        <a:t>Definición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8730519"/>
                  </a:ext>
                </a:extLst>
              </a:tr>
              <a:tr h="51508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IberPangea" panose="020B0504000000000000" pitchFamily="34" charset="0"/>
                        </a:rPr>
                        <a:t>Reducción de la factura energética para consumidores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IberPangea" panose="020B0504000000000000" pitchFamily="34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IberPangea" panose="020B0504000000000000" pitchFamily="34" charset="0"/>
                        </a:rPr>
                        <a:t>14 %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IberPangea" panose="020B0504000000000000" pitchFamily="34" charset="0"/>
                        </a:rPr>
                        <a:t>Optimización del consumo mediante la adopción de diferentes tarifas o del monitoreo del mercado mayorista.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6870514"/>
                  </a:ext>
                </a:extLst>
              </a:tr>
              <a:tr h="51508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IberPangea" panose="020B0504000000000000" pitchFamily="34" charset="0"/>
                        </a:rPr>
                        <a:t>Reducción de huella de carbono y concienciación ambiental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IberPangea" panose="020B0504000000000000" pitchFamily="34" charset="0"/>
                        </a:rPr>
                        <a:t>15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IberPangea" panose="020B0504000000000000" pitchFamily="34" charset="0"/>
                        </a:rPr>
                        <a:t>27 %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IberPangea" panose="020B0504000000000000" pitchFamily="34" charset="0"/>
                        </a:rPr>
                        <a:t>Orientados a aumentar la conciencia ambiental mediante mensajes genéricos o personalizados.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185482"/>
                  </a:ext>
                </a:extLst>
              </a:tr>
              <a:tr h="68677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IberPangea" panose="020B0504000000000000" pitchFamily="34" charset="0"/>
                        </a:rPr>
                        <a:t>Mejora de la calidad del suministro y resiliencia de la red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IberPangea" panose="020B0504000000000000" pitchFamily="34" charset="0"/>
                        </a:rPr>
                        <a:t>14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IberPangea" panose="020B0504000000000000" pitchFamily="34" charset="0"/>
                        </a:rPr>
                        <a:t>25 %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IberPangea" panose="020B0504000000000000" pitchFamily="34" charset="0"/>
                        </a:rPr>
                        <a:t>Adopción de medidas cuando la red alcanza o se espera que alcance un estado operativo con valores fuera o cerca del límite.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0316153"/>
                  </a:ext>
                </a:extLst>
              </a:tr>
              <a:tr h="515082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IberPangea" panose="020B0504000000000000" pitchFamily="34" charset="0"/>
                        </a:rPr>
                        <a:t>Optimización del uso energético en el hogar mediante control de activos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IberPangea" panose="020B0504000000000000" pitchFamily="34" charset="0"/>
                        </a:rPr>
                        <a:t>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IberPangea" panose="020B0504000000000000" pitchFamily="34" charset="0"/>
                        </a:rPr>
                        <a:t>13 %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IberPangea" panose="020B0504000000000000" pitchFamily="34" charset="0"/>
                        </a:rPr>
                        <a:t>Proponer una forma de aprovechar los activos del hogar para optimizar el consumo, basada en datos históricos.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7691185"/>
                  </a:ext>
                </a:extLst>
              </a:tr>
              <a:tr h="68677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IberPangea" panose="020B0504000000000000" pitchFamily="34" charset="0"/>
                        </a:rPr>
                        <a:t>Participación en mercados de flexibilidad energética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IberPangea" panose="020B0504000000000000" pitchFamily="34" charset="0"/>
                        </a:rPr>
                        <a:t>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IberPangea" panose="020B0504000000000000" pitchFamily="34" charset="0"/>
                        </a:rPr>
                        <a:t>14 %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IberPangea" panose="020B0504000000000000" pitchFamily="34" charset="0"/>
                        </a:rPr>
                        <a:t>El TSO y/o el DSO envían propuestas de flexibilidad para participar en mercados de flexibilidad del cliente, identificando previamente los activos que podrían gestionar.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9842222"/>
                  </a:ext>
                </a:extLst>
              </a:tr>
              <a:tr h="521686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IberPangea" panose="020B0504000000000000" pitchFamily="34" charset="0"/>
                        </a:rPr>
                        <a:t>Recarga inteligente de vehículos eléctricos para soporte de red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>
                          <a:solidFill>
                            <a:srgbClr val="000000"/>
                          </a:solidFill>
                          <a:effectLst/>
                          <a:latin typeface="IberPangea" panose="020B0504000000000000" pitchFamily="34" charset="0"/>
                        </a:rPr>
                        <a:t>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IberPangea" panose="020B0504000000000000" pitchFamily="34" charset="0"/>
                        </a:rPr>
                        <a:t>7 %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IberPangea" panose="020B0504000000000000" pitchFamily="34" charset="0"/>
                        </a:rPr>
                        <a:t>Gestión de la carga de vehículos eléctricos considerando el estado de la red o de la propia flota de VE.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2360592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348C9710-60CF-B69E-8623-E458DB964CD2}"/>
              </a:ext>
            </a:extLst>
          </p:cNvPr>
          <p:cNvSpPr txBox="1"/>
          <p:nvPr/>
        </p:nvSpPr>
        <p:spPr>
          <a:xfrm>
            <a:off x="8426102" y="1321614"/>
            <a:ext cx="23028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56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casos</a:t>
            </a: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 de </a:t>
            </a:r>
            <a:r>
              <a:rPr kumimoji="0" lang="en-US" sz="2000" b="1" i="1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uso</a:t>
            </a:r>
            <a:endParaRPr lang="es-ES" sz="3600" b="1" i="1" dirty="0">
              <a:solidFill>
                <a:schemeClr val="accent1"/>
              </a:solidFill>
            </a:endParaRPr>
          </a:p>
        </p:txBody>
      </p:sp>
      <p:pic>
        <p:nvPicPr>
          <p:cNvPr id="3" name="Imagen 2" descr="Logotipo, Icono&#10;&#10;El contenido generado por IA puede ser incorrecto.">
            <a:extLst>
              <a:ext uri="{FF2B5EF4-FFF2-40B4-BE49-F238E27FC236}">
                <a16:creationId xmlns:a16="http://schemas.microsoft.com/office/drawing/2014/main" id="{7470C8F6-D282-2FDA-C9C4-CCAB90108A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" y="6309613"/>
            <a:ext cx="972825" cy="53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687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E84E9-65F1-4672-B229-24211CB29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uadroTexto 16">
            <a:extLst>
              <a:ext uri="{FF2B5EF4-FFF2-40B4-BE49-F238E27FC236}">
                <a16:creationId xmlns:a16="http://schemas.microsoft.com/office/drawing/2014/main" id="{27A99EEE-AD0C-B4E5-A929-1EEE1E18C329}"/>
              </a:ext>
            </a:extLst>
          </p:cNvPr>
          <p:cNvSpPr txBox="1"/>
          <p:nvPr/>
        </p:nvSpPr>
        <p:spPr>
          <a:xfrm>
            <a:off x="406797" y="1157207"/>
            <a:ext cx="361003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chemeClr val="accent1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Grecia </a:t>
            </a:r>
            <a:r>
              <a:rPr lang="es-ES" sz="1600" dirty="0">
                <a:solidFill>
                  <a:schemeClr val="accent1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– Versión</a:t>
            </a:r>
            <a:r>
              <a:rPr lang="es-ES" sz="1600" b="1" dirty="0">
                <a:solidFill>
                  <a:schemeClr val="accent1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 Residencial</a:t>
            </a:r>
            <a:r>
              <a:rPr lang="es-ES" sz="1600" dirty="0">
                <a:solidFill>
                  <a:schemeClr val="accent1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 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99873A0-ABF7-EE7E-B7E3-39140606A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7759" y="6199875"/>
            <a:ext cx="1230979" cy="395259"/>
          </a:xfrm>
          <a:prstGeom prst="rect">
            <a:avLst/>
          </a:prstGeom>
        </p:spPr>
      </p:pic>
      <p:sp>
        <p:nvSpPr>
          <p:cNvPr id="20" name="Google Shape;88;p30">
            <a:extLst>
              <a:ext uri="{FF2B5EF4-FFF2-40B4-BE49-F238E27FC236}">
                <a16:creationId xmlns:a16="http://schemas.microsoft.com/office/drawing/2014/main" id="{988D71DF-7A5F-1218-2777-59315CE7FDE0}"/>
              </a:ext>
            </a:extLst>
          </p:cNvPr>
          <p:cNvSpPr txBox="1"/>
          <p:nvPr/>
        </p:nvSpPr>
        <p:spPr>
          <a:xfrm>
            <a:off x="523647" y="1422619"/>
            <a:ext cx="4124554" cy="4401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</a:rPr>
              <a:t>Registro de </a:t>
            </a:r>
            <a:r>
              <a:rPr lang="es-ES" sz="1400" b="1" dirty="0">
                <a:latin typeface="+mj-lt"/>
              </a:rPr>
              <a:t>usuario</a:t>
            </a:r>
            <a:r>
              <a:rPr lang="es-ES" sz="1400" dirty="0">
                <a:latin typeface="+mj-lt"/>
              </a:rPr>
              <a:t> y </a:t>
            </a:r>
            <a:r>
              <a:rPr lang="es-ES" sz="1400" b="1" dirty="0">
                <a:latin typeface="+mj-lt"/>
              </a:rPr>
              <a:t>preferencias.</a:t>
            </a:r>
          </a:p>
          <a:p>
            <a:pPr marL="285750" marR="0" lvl="0" indent="-28575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</a:rPr>
              <a:t>Monitorización en </a:t>
            </a:r>
            <a:r>
              <a:rPr lang="es-ES" sz="1400" b="1" dirty="0">
                <a:latin typeface="+mj-lt"/>
              </a:rPr>
              <a:t>tiempo real </a:t>
            </a:r>
            <a:r>
              <a:rPr lang="es-ES" sz="1400" dirty="0">
                <a:latin typeface="+mj-lt"/>
              </a:rPr>
              <a:t>del consumo y la producción.</a:t>
            </a:r>
          </a:p>
          <a:p>
            <a:pPr marL="285750" marR="0" lvl="0" indent="-28575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</a:rPr>
              <a:t>Registro de </a:t>
            </a:r>
            <a:r>
              <a:rPr lang="es-ES" sz="1400" b="1" dirty="0">
                <a:latin typeface="+mj-lt"/>
              </a:rPr>
              <a:t>electrodomésticos</a:t>
            </a:r>
            <a:r>
              <a:rPr lang="es-ES" sz="1400" dirty="0">
                <a:latin typeface="+mj-lt"/>
              </a:rPr>
              <a:t> y características del usuario final.</a:t>
            </a:r>
          </a:p>
          <a:p>
            <a:pPr marL="285750" marR="0" lvl="0" indent="-28575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</a:rPr>
              <a:t>Consumo </a:t>
            </a:r>
            <a:r>
              <a:rPr lang="es-ES" sz="1400" b="1" dirty="0">
                <a:latin typeface="+mj-lt"/>
              </a:rPr>
              <a:t>desagregado</a:t>
            </a:r>
            <a:r>
              <a:rPr lang="es-ES" sz="1400" dirty="0">
                <a:latin typeface="+mj-lt"/>
              </a:rPr>
              <a:t> basado en resultados de análisis </a:t>
            </a:r>
            <a:r>
              <a:rPr lang="es-ES" sz="1400" b="1" dirty="0">
                <a:latin typeface="+mj-lt"/>
              </a:rPr>
              <a:t>NILM</a:t>
            </a:r>
            <a:r>
              <a:rPr lang="es-ES" sz="1400" dirty="0">
                <a:latin typeface="+mj-lt"/>
              </a:rPr>
              <a:t>.</a:t>
            </a:r>
          </a:p>
          <a:p>
            <a:pPr marL="285750" marR="0" lvl="0" indent="-28575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</a:rPr>
              <a:t>Cálculo del </a:t>
            </a:r>
            <a:r>
              <a:rPr lang="es-ES" sz="1400" b="1" dirty="0">
                <a:latin typeface="+mj-lt"/>
              </a:rPr>
              <a:t>coste</a:t>
            </a:r>
            <a:r>
              <a:rPr lang="es-ES" sz="1400" dirty="0">
                <a:latin typeface="+mj-lt"/>
              </a:rPr>
              <a:t> energético.</a:t>
            </a:r>
          </a:p>
          <a:p>
            <a:pPr marL="285750" marR="0" lvl="0" indent="-28575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400" b="1" dirty="0">
                <a:latin typeface="+mj-lt"/>
              </a:rPr>
              <a:t>Recomendaciones</a:t>
            </a:r>
            <a:r>
              <a:rPr lang="es-ES" sz="1400" dirty="0">
                <a:latin typeface="+mj-lt"/>
              </a:rPr>
              <a:t> </a:t>
            </a:r>
            <a:r>
              <a:rPr lang="es-ES" sz="1400" b="1" dirty="0">
                <a:latin typeface="+mj-lt"/>
              </a:rPr>
              <a:t>personalizadas</a:t>
            </a:r>
            <a:r>
              <a:rPr lang="es-ES" sz="1400" dirty="0">
                <a:latin typeface="+mj-lt"/>
              </a:rPr>
              <a:t> y consejos de eficiencia energética.</a:t>
            </a: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9CC2409F-9725-936D-A3A0-11996A5A6430}"/>
              </a:ext>
            </a:extLst>
          </p:cNvPr>
          <p:cNvGrpSpPr/>
          <p:nvPr/>
        </p:nvGrpSpPr>
        <p:grpSpPr>
          <a:xfrm>
            <a:off x="6623306" y="1132517"/>
            <a:ext cx="3301518" cy="433851"/>
            <a:chOff x="6668162" y="988768"/>
            <a:chExt cx="3301518" cy="433851"/>
          </a:xfrm>
        </p:grpSpPr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F022D249-FA0A-21F5-6327-ADB7473E8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85782" y="988768"/>
              <a:ext cx="1183898" cy="433851"/>
            </a:xfrm>
            <a:prstGeom prst="rect">
              <a:avLst/>
            </a:prstGeom>
          </p:spPr>
        </p:pic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0E8960A5-454F-63E6-14BB-9EC2356E3F60}"/>
                </a:ext>
              </a:extLst>
            </p:cNvPr>
            <p:cNvSpPr txBox="1"/>
            <p:nvPr/>
          </p:nvSpPr>
          <p:spPr>
            <a:xfrm>
              <a:off x="6668162" y="1066890"/>
              <a:ext cx="241359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s-ES" sz="1400" b="1" i="1" u="none" strike="noStrike" kern="1200" cap="none" spc="0" normalizeH="0" baseline="0" noProof="0" dirty="0">
                  <a:ln>
                    <a:noFill/>
                  </a:ln>
                  <a:solidFill>
                    <a:srgbClr val="00A342"/>
                  </a:solidFill>
                  <a:effectLst/>
                  <a:uLnTx/>
                  <a:uFillTx/>
                  <a:latin typeface="IberPangea Text"/>
                  <a:ea typeface="IberPangea Text Light" panose="020B0404000000000000" pitchFamily="34" charset="0"/>
                  <a:cs typeface="IberPangea Text Light" panose="020B0404000000000000" pitchFamily="34" charset="0"/>
                </a:rPr>
                <a:t>APP en desarrollo por</a:t>
              </a:r>
              <a:endParaRPr lang="es-ES" i="1" dirty="0"/>
            </a:p>
          </p:txBody>
        </p:sp>
      </p:grp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C55DB7F-A4C7-3A06-773B-0B79A048FF94}"/>
              </a:ext>
            </a:extLst>
          </p:cNvPr>
          <p:cNvSpPr txBox="1"/>
          <p:nvPr/>
        </p:nvSpPr>
        <p:spPr>
          <a:xfrm>
            <a:off x="7203533" y="6268015"/>
            <a:ext cx="21999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rgbClr val="00A342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Socios involucrados:</a:t>
            </a:r>
            <a:endParaRPr lang="es-ES" dirty="0"/>
          </a:p>
        </p:txBody>
      </p:sp>
      <p:pic>
        <p:nvPicPr>
          <p:cNvPr id="7" name="Imagen 6" descr="Logotipo, Icono&#10;&#10;El contenido generado por IA puede ser incorrecto.">
            <a:extLst>
              <a:ext uri="{FF2B5EF4-FFF2-40B4-BE49-F238E27FC236}">
                <a16:creationId xmlns:a16="http://schemas.microsoft.com/office/drawing/2014/main" id="{A9E223CE-71AE-1832-C58E-E30AF9C565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" y="6309613"/>
            <a:ext cx="972825" cy="533692"/>
          </a:xfrm>
          <a:prstGeom prst="rect">
            <a:avLst/>
          </a:prstGeom>
        </p:spPr>
      </p:pic>
      <p:sp>
        <p:nvSpPr>
          <p:cNvPr id="8" name="Google Shape;88;p30">
            <a:extLst>
              <a:ext uri="{FF2B5EF4-FFF2-40B4-BE49-F238E27FC236}">
                <a16:creationId xmlns:a16="http://schemas.microsoft.com/office/drawing/2014/main" id="{24DEFBE3-E940-299E-C12C-D853245CCEF1}"/>
              </a:ext>
            </a:extLst>
          </p:cNvPr>
          <p:cNvSpPr txBox="1"/>
          <p:nvPr/>
        </p:nvSpPr>
        <p:spPr>
          <a:xfrm>
            <a:off x="523644" y="5676695"/>
            <a:ext cx="544172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</a:rPr>
              <a:t>Seguimiento de campañas de </a:t>
            </a:r>
            <a:r>
              <a:rPr lang="es-ES" sz="1400" b="1" dirty="0">
                <a:latin typeface="+mj-lt"/>
              </a:rPr>
              <a:t>respuesta a la demanda</a:t>
            </a:r>
            <a:r>
              <a:rPr lang="es-ES" sz="1400" dirty="0">
                <a:latin typeface="+mj-lt"/>
              </a:rPr>
              <a:t>.</a:t>
            </a:r>
          </a:p>
        </p:txBody>
      </p:sp>
      <p:sp>
        <p:nvSpPr>
          <p:cNvPr id="9" name="Título 3">
            <a:extLst>
              <a:ext uri="{FF2B5EF4-FFF2-40B4-BE49-F238E27FC236}">
                <a16:creationId xmlns:a16="http://schemas.microsoft.com/office/drawing/2014/main" id="{81B3B95C-1063-1646-68B9-9D6ACDDA5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796" y="177981"/>
            <a:ext cx="10080847" cy="607923"/>
          </a:xfrm>
        </p:spPr>
        <p:txBody>
          <a:bodyPr>
            <a:noAutofit/>
          </a:bodyPr>
          <a:lstStyle/>
          <a:p>
            <a:r>
              <a:rPr lang="es-ES" dirty="0"/>
              <a:t>Categoría 1&amp;2:    Reducción de la factura energética y huella de carbono</a:t>
            </a:r>
          </a:p>
        </p:txBody>
      </p:sp>
      <p:sp>
        <p:nvSpPr>
          <p:cNvPr id="10" name="Diagrama de flujo: preparación 9">
            <a:extLst>
              <a:ext uri="{FF2B5EF4-FFF2-40B4-BE49-F238E27FC236}">
                <a16:creationId xmlns:a16="http://schemas.microsoft.com/office/drawing/2014/main" id="{C0509E9A-8E2E-3039-BFC1-40660386576C}"/>
              </a:ext>
            </a:extLst>
          </p:cNvPr>
          <p:cNvSpPr/>
          <p:nvPr/>
        </p:nvSpPr>
        <p:spPr>
          <a:xfrm>
            <a:off x="130629" y="172442"/>
            <a:ext cx="2514599" cy="930335"/>
          </a:xfrm>
          <a:prstGeom prst="flowChartPreparation">
            <a:avLst/>
          </a:prstGeom>
          <a:noFill/>
          <a:ln w="28575">
            <a:solidFill>
              <a:srgbClr val="00A443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D431678-F943-76F8-AE21-DEC4FD9CF40E}"/>
              </a:ext>
            </a:extLst>
          </p:cNvPr>
          <p:cNvSpPr txBox="1"/>
          <p:nvPr/>
        </p:nvSpPr>
        <p:spPr>
          <a:xfrm>
            <a:off x="709863" y="679738"/>
            <a:ext cx="1501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i="1" dirty="0">
                <a:solidFill>
                  <a:srgbClr val="002272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9/13 demos</a:t>
            </a:r>
            <a:endParaRPr lang="es-ES" b="1" i="1" dirty="0">
              <a:solidFill>
                <a:srgbClr val="002272"/>
              </a:solidFill>
            </a:endParaRPr>
          </a:p>
        </p:txBody>
      </p:sp>
      <p:grpSp>
        <p:nvGrpSpPr>
          <p:cNvPr id="28" name="Grupo 27">
            <a:extLst>
              <a:ext uri="{FF2B5EF4-FFF2-40B4-BE49-F238E27FC236}">
                <a16:creationId xmlns:a16="http://schemas.microsoft.com/office/drawing/2014/main" id="{C0CDAB3C-AC6D-2530-6D12-72F4B3B873AD}"/>
              </a:ext>
            </a:extLst>
          </p:cNvPr>
          <p:cNvGrpSpPr/>
          <p:nvPr/>
        </p:nvGrpSpPr>
        <p:grpSpPr>
          <a:xfrm>
            <a:off x="4877795" y="1711865"/>
            <a:ext cx="6937877" cy="3838022"/>
            <a:chOff x="4877795" y="1711865"/>
            <a:chExt cx="6937877" cy="3838022"/>
          </a:xfrm>
        </p:grpSpPr>
        <p:pic>
          <p:nvPicPr>
            <p:cNvPr id="15" name="Obrázek 1137648892">
              <a:extLst>
                <a:ext uri="{FF2B5EF4-FFF2-40B4-BE49-F238E27FC236}">
                  <a16:creationId xmlns:a16="http://schemas.microsoft.com/office/drawing/2014/main" id="{3A4D9E2E-4256-B59A-EF3E-8F862E694CE1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7795" y="1725113"/>
              <a:ext cx="1669664" cy="3822672"/>
            </a:xfrm>
            <a:prstGeom prst="rect">
              <a:avLst/>
            </a:prstGeom>
          </p:spPr>
        </p:pic>
        <p:pic>
          <p:nvPicPr>
            <p:cNvPr id="16" name="Obrázek 1261365198">
              <a:extLst>
                <a:ext uri="{FF2B5EF4-FFF2-40B4-BE49-F238E27FC236}">
                  <a16:creationId xmlns:a16="http://schemas.microsoft.com/office/drawing/2014/main" id="{6A85952C-71EC-46D8-AA6F-F5FAAF59AEBB}"/>
                </a:ext>
              </a:extLst>
            </p:cNvPr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33866" y="1711865"/>
              <a:ext cx="1669664" cy="3822672"/>
            </a:xfrm>
            <a:prstGeom prst="rect">
              <a:avLst/>
            </a:prstGeom>
          </p:spPr>
        </p:pic>
        <p:pic>
          <p:nvPicPr>
            <p:cNvPr id="18" name="Obrázek 555382896">
              <a:extLst>
                <a:ext uri="{FF2B5EF4-FFF2-40B4-BE49-F238E27FC236}">
                  <a16:creationId xmlns:a16="http://schemas.microsoft.com/office/drawing/2014/main" id="{EDC8D9A6-319D-0566-786B-524526C6FA71}"/>
                </a:ext>
              </a:extLst>
            </p:cNvPr>
            <p:cNvPicPr/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9936" y="1727215"/>
              <a:ext cx="1669666" cy="3822672"/>
            </a:xfrm>
            <a:prstGeom prst="rect">
              <a:avLst/>
            </a:prstGeom>
          </p:spPr>
        </p:pic>
        <p:pic>
          <p:nvPicPr>
            <p:cNvPr id="19" name="Obrázek 464653296">
              <a:extLst>
                <a:ext uri="{FF2B5EF4-FFF2-40B4-BE49-F238E27FC236}">
                  <a16:creationId xmlns:a16="http://schemas.microsoft.com/office/drawing/2014/main" id="{BEE1F06B-4BA1-0415-310C-085E82D5CA62}"/>
                </a:ext>
              </a:extLst>
            </p:cNvPr>
            <p:cNvPicPr/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46007" y="1711865"/>
              <a:ext cx="1669665" cy="3822672"/>
            </a:xfrm>
            <a:prstGeom prst="rect">
              <a:avLst/>
            </a:prstGeom>
          </p:spPr>
        </p:pic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B3F24FA1-2D14-E2B2-AAEA-CC4316FA4709}"/>
                </a:ext>
              </a:extLst>
            </p:cNvPr>
            <p:cNvSpPr/>
            <p:nvPr/>
          </p:nvSpPr>
          <p:spPr>
            <a:xfrm>
              <a:off x="4877795" y="5138057"/>
              <a:ext cx="488862" cy="315686"/>
            </a:xfrm>
            <a:prstGeom prst="ellipse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C528174D-F945-EE54-98D7-1AE2E218AD58}"/>
                </a:ext>
              </a:extLst>
            </p:cNvPr>
            <p:cNvSpPr/>
            <p:nvPr/>
          </p:nvSpPr>
          <p:spPr>
            <a:xfrm>
              <a:off x="7030218" y="5128513"/>
              <a:ext cx="488862" cy="315686"/>
            </a:xfrm>
            <a:prstGeom prst="ellipse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C63CE101-7F2F-91C8-1BFE-850CE049BB11}"/>
                </a:ext>
              </a:extLst>
            </p:cNvPr>
            <p:cNvSpPr/>
            <p:nvPr/>
          </p:nvSpPr>
          <p:spPr>
            <a:xfrm>
              <a:off x="9191754" y="5138057"/>
              <a:ext cx="488862" cy="315686"/>
            </a:xfrm>
            <a:prstGeom prst="ellipse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6AE31E0B-3D97-15F9-7B48-D3D024894EA8}"/>
                </a:ext>
              </a:extLst>
            </p:cNvPr>
            <p:cNvSpPr/>
            <p:nvPr/>
          </p:nvSpPr>
          <p:spPr>
            <a:xfrm>
              <a:off x="11289548" y="5117627"/>
              <a:ext cx="488862" cy="315686"/>
            </a:xfrm>
            <a:prstGeom prst="ellipse">
              <a:avLst/>
            </a:prstGeom>
            <a:noFill/>
            <a:ln w="381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3832878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D8B6C-BBCF-850C-1911-EB9A20860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uadroTexto 16">
            <a:extLst>
              <a:ext uri="{FF2B5EF4-FFF2-40B4-BE49-F238E27FC236}">
                <a16:creationId xmlns:a16="http://schemas.microsoft.com/office/drawing/2014/main" id="{66BB1A35-7152-CC24-8B77-5F34A50D680A}"/>
              </a:ext>
            </a:extLst>
          </p:cNvPr>
          <p:cNvSpPr txBox="1"/>
          <p:nvPr/>
        </p:nvSpPr>
        <p:spPr>
          <a:xfrm>
            <a:off x="406798" y="1168093"/>
            <a:ext cx="32290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chemeClr val="accent1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Bulgaria</a:t>
            </a:r>
            <a:r>
              <a:rPr lang="es-ES" sz="1600" dirty="0">
                <a:solidFill>
                  <a:schemeClr val="accent1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,</a:t>
            </a:r>
            <a:r>
              <a:rPr lang="es-ES" sz="1600" b="1" dirty="0">
                <a:solidFill>
                  <a:schemeClr val="accent1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 Chipre </a:t>
            </a:r>
            <a:r>
              <a:rPr lang="es-ES" sz="1600" dirty="0">
                <a:solidFill>
                  <a:schemeClr val="accent1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–</a:t>
            </a:r>
            <a:r>
              <a:rPr lang="es-ES" sz="1600" b="1" dirty="0">
                <a:solidFill>
                  <a:schemeClr val="accent1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 </a:t>
            </a:r>
            <a:r>
              <a:rPr lang="es-ES" sz="1600" dirty="0">
                <a:solidFill>
                  <a:schemeClr val="accent1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Versión</a:t>
            </a:r>
            <a:r>
              <a:rPr lang="es-ES" sz="1600" b="1" dirty="0">
                <a:solidFill>
                  <a:schemeClr val="accent1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 TSO</a:t>
            </a:r>
            <a:r>
              <a:rPr lang="es-ES" sz="1600" dirty="0">
                <a:solidFill>
                  <a:schemeClr val="accent1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65A642C-A0F7-37BB-F7AC-BAA0A7A26A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800" b="33467"/>
          <a:stretch/>
        </p:blipFill>
        <p:spPr>
          <a:xfrm>
            <a:off x="9230647" y="6238036"/>
            <a:ext cx="1078992" cy="3424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8283895-8E4F-5518-B675-C9A7026CC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7644" y="6140381"/>
            <a:ext cx="1062990" cy="531495"/>
          </a:xfrm>
          <a:prstGeom prst="rect">
            <a:avLst/>
          </a:prstGeom>
        </p:spPr>
      </p:pic>
      <p:sp>
        <p:nvSpPr>
          <p:cNvPr id="20" name="Google Shape;88;p30">
            <a:extLst>
              <a:ext uri="{FF2B5EF4-FFF2-40B4-BE49-F238E27FC236}">
                <a16:creationId xmlns:a16="http://schemas.microsoft.com/office/drawing/2014/main" id="{9C83DA68-C4CD-3B0E-8133-1BF8048C296F}"/>
              </a:ext>
            </a:extLst>
          </p:cNvPr>
          <p:cNvSpPr txBox="1"/>
          <p:nvPr/>
        </p:nvSpPr>
        <p:spPr>
          <a:xfrm>
            <a:off x="521907" y="1952658"/>
            <a:ext cx="4441547" cy="3108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lvl="0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400" b="1" dirty="0">
                <a:latin typeface="+mj-lt"/>
              </a:rPr>
              <a:t>Demanda</a:t>
            </a:r>
            <a:r>
              <a:rPr lang="es-ES" sz="1400" dirty="0">
                <a:latin typeface="+mj-lt"/>
              </a:rPr>
              <a:t> y </a:t>
            </a:r>
            <a:r>
              <a:rPr lang="es-ES" sz="1400" b="1" dirty="0">
                <a:latin typeface="+mj-lt"/>
              </a:rPr>
              <a:t>producción</a:t>
            </a:r>
            <a:r>
              <a:rPr lang="es-ES" sz="1400" dirty="0">
                <a:latin typeface="+mj-lt"/>
              </a:rPr>
              <a:t> total del país.</a:t>
            </a:r>
          </a:p>
          <a:p>
            <a:pPr marL="285750" lvl="0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400" b="1" dirty="0" err="1">
                <a:latin typeface="+mj-lt"/>
              </a:rPr>
              <a:t>Mix</a:t>
            </a:r>
            <a:r>
              <a:rPr lang="es-ES" sz="1400" b="1" dirty="0">
                <a:latin typeface="+mj-lt"/>
              </a:rPr>
              <a:t> energético </a:t>
            </a:r>
            <a:r>
              <a:rPr lang="es-ES" sz="1400" dirty="0">
                <a:latin typeface="+mj-lt"/>
              </a:rPr>
              <a:t>de generación.</a:t>
            </a:r>
          </a:p>
          <a:p>
            <a:pPr marL="285750" lvl="0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400" b="1" dirty="0">
                <a:latin typeface="+mj-lt"/>
              </a:rPr>
              <a:t>Precios</a:t>
            </a:r>
            <a:r>
              <a:rPr lang="es-ES" sz="1400" dirty="0">
                <a:latin typeface="+mj-lt"/>
              </a:rPr>
              <a:t> de la energía del </a:t>
            </a:r>
            <a:r>
              <a:rPr lang="es-ES" sz="1400" b="1" dirty="0">
                <a:latin typeface="+mj-lt"/>
              </a:rPr>
              <a:t>mercado</a:t>
            </a:r>
            <a:r>
              <a:rPr lang="es-ES" sz="1400" dirty="0">
                <a:latin typeface="+mj-lt"/>
              </a:rPr>
              <a:t> eléctrico.</a:t>
            </a:r>
          </a:p>
          <a:p>
            <a:pPr marL="285750" lvl="0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400" b="1" dirty="0">
                <a:latin typeface="+mj-lt"/>
              </a:rPr>
              <a:t>Estado</a:t>
            </a:r>
            <a:r>
              <a:rPr lang="es-ES" sz="1400" dirty="0">
                <a:latin typeface="+mj-lt"/>
              </a:rPr>
              <a:t> de la </a:t>
            </a:r>
            <a:r>
              <a:rPr lang="es-ES" sz="1400" b="1" dirty="0">
                <a:latin typeface="+mj-lt"/>
              </a:rPr>
              <a:t>red</a:t>
            </a:r>
            <a:r>
              <a:rPr lang="es-ES" sz="1400" dirty="0">
                <a:latin typeface="+mj-lt"/>
              </a:rPr>
              <a:t> por región (con alertas).</a:t>
            </a:r>
          </a:p>
          <a:p>
            <a:pPr marL="285750" lvl="0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</a:rPr>
              <a:t>Mensajes de </a:t>
            </a:r>
            <a:r>
              <a:rPr lang="es-ES" sz="1400" b="1" dirty="0">
                <a:latin typeface="+mj-lt"/>
              </a:rPr>
              <a:t>asesoramiento</a:t>
            </a:r>
            <a:r>
              <a:rPr lang="es-ES" sz="1400" dirty="0">
                <a:latin typeface="+mj-lt"/>
              </a:rPr>
              <a:t> al consumidor personalizables.</a:t>
            </a:r>
          </a:p>
          <a:p>
            <a:pPr marL="285750" lvl="0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400" b="1" dirty="0">
                <a:latin typeface="+mj-lt"/>
              </a:rPr>
              <a:t>Sin</a:t>
            </a:r>
            <a:r>
              <a:rPr lang="es-ES" sz="1400" dirty="0">
                <a:latin typeface="+mj-lt"/>
              </a:rPr>
              <a:t> registro de </a:t>
            </a:r>
            <a:r>
              <a:rPr lang="es-ES" sz="1400" b="1" dirty="0">
                <a:latin typeface="+mj-lt"/>
              </a:rPr>
              <a:t>usuario.</a:t>
            </a: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251E277C-4619-9D7C-A91C-6D89BDB66AAA}"/>
              </a:ext>
            </a:extLst>
          </p:cNvPr>
          <p:cNvGrpSpPr/>
          <p:nvPr/>
        </p:nvGrpSpPr>
        <p:grpSpPr>
          <a:xfrm>
            <a:off x="6623306" y="1132517"/>
            <a:ext cx="3301518" cy="433851"/>
            <a:chOff x="6668162" y="988768"/>
            <a:chExt cx="3301518" cy="433851"/>
          </a:xfrm>
        </p:grpSpPr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2EBD50C6-51A9-B3AA-4FC6-5B59F76EBC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85782" y="988768"/>
              <a:ext cx="1183898" cy="433851"/>
            </a:xfrm>
            <a:prstGeom prst="rect">
              <a:avLst/>
            </a:prstGeom>
          </p:spPr>
        </p:pic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E755E93B-750C-2087-76E4-8B8AD465E895}"/>
                </a:ext>
              </a:extLst>
            </p:cNvPr>
            <p:cNvSpPr txBox="1"/>
            <p:nvPr/>
          </p:nvSpPr>
          <p:spPr>
            <a:xfrm>
              <a:off x="6668162" y="1066890"/>
              <a:ext cx="2413592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s-ES" sz="1400" b="1" i="1" u="none" strike="noStrike" kern="1200" cap="none" spc="0" normalizeH="0" baseline="0" noProof="0" dirty="0">
                  <a:ln>
                    <a:noFill/>
                  </a:ln>
                  <a:solidFill>
                    <a:srgbClr val="00A342"/>
                  </a:solidFill>
                  <a:effectLst/>
                  <a:uLnTx/>
                  <a:uFillTx/>
                  <a:latin typeface="IberPangea Text"/>
                  <a:ea typeface="IberPangea Text Light" panose="020B0404000000000000" pitchFamily="34" charset="0"/>
                  <a:cs typeface="IberPangea Text Light" panose="020B0404000000000000" pitchFamily="34" charset="0"/>
                </a:rPr>
                <a:t>APP en desarrollo por</a:t>
              </a:r>
              <a:endParaRPr lang="es-ES" i="1" dirty="0"/>
            </a:p>
          </p:txBody>
        </p:sp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5F314651-1623-2ACF-E935-FE0EFD6CD60E}"/>
              </a:ext>
            </a:extLst>
          </p:cNvPr>
          <p:cNvGrpSpPr/>
          <p:nvPr/>
        </p:nvGrpSpPr>
        <p:grpSpPr>
          <a:xfrm>
            <a:off x="4903433" y="1754198"/>
            <a:ext cx="6997566" cy="3592009"/>
            <a:chOff x="4967441" y="1681046"/>
            <a:chExt cx="6997566" cy="3592009"/>
          </a:xfrm>
        </p:grpSpPr>
        <p:pic>
          <p:nvPicPr>
            <p:cNvPr id="3" name="Imagen 2" descr="Interfaz de usuario gráfica, Aplicación&#10;&#10;El contenido generado por IA puede ser incorrecto.">
              <a:extLst>
                <a:ext uri="{FF2B5EF4-FFF2-40B4-BE49-F238E27FC236}">
                  <a16:creationId xmlns:a16="http://schemas.microsoft.com/office/drawing/2014/main" id="{0C12114F-6779-B4C8-FADA-CDA1D2533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7441" y="1682885"/>
              <a:ext cx="1669664" cy="3590170"/>
            </a:xfrm>
            <a:prstGeom prst="rect">
              <a:avLst/>
            </a:prstGeom>
          </p:spPr>
        </p:pic>
        <p:pic>
          <p:nvPicPr>
            <p:cNvPr id="5" name="Imagen 4" descr="Captura de pantalla de un celular&#10;&#10;El contenido generado por IA puede ser incorrecto.">
              <a:extLst>
                <a:ext uri="{FF2B5EF4-FFF2-40B4-BE49-F238E27FC236}">
                  <a16:creationId xmlns:a16="http://schemas.microsoft.com/office/drawing/2014/main" id="{A60331B7-FDF3-DA8F-0A0B-1F56803982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19703" y="1681046"/>
              <a:ext cx="1684153" cy="3588661"/>
            </a:xfrm>
            <a:prstGeom prst="rect">
              <a:avLst/>
            </a:prstGeom>
          </p:spPr>
        </p:pic>
        <p:pic>
          <p:nvPicPr>
            <p:cNvPr id="6" name="Imagen 5" descr="Interfaz de usuario gráfica, Aplicación&#10;&#10;El contenido generado por IA puede ser incorrecto.">
              <a:extLst>
                <a:ext uri="{FF2B5EF4-FFF2-40B4-BE49-F238E27FC236}">
                  <a16:creationId xmlns:a16="http://schemas.microsoft.com/office/drawing/2014/main" id="{7A611FB9-489F-8FB9-21DA-050B87CE9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06440" y="1712904"/>
              <a:ext cx="1677867" cy="3556804"/>
            </a:xfrm>
            <a:prstGeom prst="rect">
              <a:avLst/>
            </a:prstGeom>
          </p:spPr>
        </p:pic>
        <p:pic>
          <p:nvPicPr>
            <p:cNvPr id="7" name="Imagen 6" descr="Interfaz de usuario gráfica, Aplicación&#10;&#10;El contenido generado por IA puede ser incorrecto.">
              <a:extLst>
                <a:ext uri="{FF2B5EF4-FFF2-40B4-BE49-F238E27FC236}">
                  <a16:creationId xmlns:a16="http://schemas.microsoft.com/office/drawing/2014/main" id="{3B25694B-D1D5-212F-60BE-6F4721AB264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87140" y="1715006"/>
              <a:ext cx="1677867" cy="3554701"/>
            </a:xfrm>
            <a:prstGeom prst="rect">
              <a:avLst/>
            </a:prstGeom>
          </p:spPr>
        </p:pic>
      </p:grp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B41F6FE-7FC3-F9B2-10D2-2FA97486BA7C}"/>
              </a:ext>
            </a:extLst>
          </p:cNvPr>
          <p:cNvSpPr txBox="1"/>
          <p:nvPr/>
        </p:nvSpPr>
        <p:spPr>
          <a:xfrm>
            <a:off x="7203533" y="6268015"/>
            <a:ext cx="21999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rgbClr val="00A342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Socios involucrados:</a:t>
            </a:r>
            <a:endParaRPr lang="es-ES" dirty="0"/>
          </a:p>
        </p:txBody>
      </p:sp>
      <p:sp>
        <p:nvSpPr>
          <p:cNvPr id="12" name="Título 3">
            <a:extLst>
              <a:ext uri="{FF2B5EF4-FFF2-40B4-BE49-F238E27FC236}">
                <a16:creationId xmlns:a16="http://schemas.microsoft.com/office/drawing/2014/main" id="{B2E805F4-0D07-3716-5FF6-38C4887F6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796" y="177981"/>
            <a:ext cx="10080847" cy="607923"/>
          </a:xfrm>
        </p:spPr>
        <p:txBody>
          <a:bodyPr>
            <a:noAutofit/>
          </a:bodyPr>
          <a:lstStyle/>
          <a:p>
            <a:r>
              <a:rPr lang="es-ES" dirty="0"/>
              <a:t>Categoría 1&amp;2:    Reducción de la factura energética y huella de carbono</a:t>
            </a:r>
          </a:p>
        </p:txBody>
      </p:sp>
      <p:sp>
        <p:nvSpPr>
          <p:cNvPr id="2" name="Diagrama de flujo: preparación 1">
            <a:extLst>
              <a:ext uri="{FF2B5EF4-FFF2-40B4-BE49-F238E27FC236}">
                <a16:creationId xmlns:a16="http://schemas.microsoft.com/office/drawing/2014/main" id="{F0D2F6C8-78DF-4876-4B32-B0A588AAECE1}"/>
              </a:ext>
            </a:extLst>
          </p:cNvPr>
          <p:cNvSpPr/>
          <p:nvPr/>
        </p:nvSpPr>
        <p:spPr>
          <a:xfrm>
            <a:off x="130629" y="172442"/>
            <a:ext cx="2514599" cy="930335"/>
          </a:xfrm>
          <a:prstGeom prst="flowChartPreparation">
            <a:avLst/>
          </a:prstGeom>
          <a:noFill/>
          <a:ln w="28575">
            <a:solidFill>
              <a:srgbClr val="00A443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 descr="Logotipo, Icono&#10;&#10;El contenido generado por IA puede ser incorrecto.">
            <a:extLst>
              <a:ext uri="{FF2B5EF4-FFF2-40B4-BE49-F238E27FC236}">
                <a16:creationId xmlns:a16="http://schemas.microsoft.com/office/drawing/2014/main" id="{0F278F66-6095-44B8-C4E4-FFBFC67091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" y="6309613"/>
            <a:ext cx="972825" cy="533692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C1AC91A9-A28A-5173-9578-BE750A07410C}"/>
              </a:ext>
            </a:extLst>
          </p:cNvPr>
          <p:cNvSpPr txBox="1"/>
          <p:nvPr/>
        </p:nvSpPr>
        <p:spPr>
          <a:xfrm>
            <a:off x="709863" y="679738"/>
            <a:ext cx="1501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i="1" dirty="0">
                <a:solidFill>
                  <a:srgbClr val="002272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9/13 demos</a:t>
            </a:r>
            <a:endParaRPr lang="es-ES" b="1" i="1" dirty="0">
              <a:solidFill>
                <a:srgbClr val="0022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317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C17CE-5C94-F652-3CC0-D572B9525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7FD83C8-A8E4-6BA2-01B3-75475FAEF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Categoría 3:    Mejora de la calidad de suministro y resiliencia de la red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272B4B2A-60EF-2E0F-0A4C-8FFAEBF16570}"/>
              </a:ext>
            </a:extLst>
          </p:cNvPr>
          <p:cNvSpPr txBox="1"/>
          <p:nvPr/>
        </p:nvSpPr>
        <p:spPr>
          <a:xfrm>
            <a:off x="406798" y="1168093"/>
            <a:ext cx="32834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chemeClr val="accent1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Rumanía</a:t>
            </a:r>
            <a:r>
              <a:rPr lang="es-ES" sz="1600" dirty="0">
                <a:solidFill>
                  <a:schemeClr val="accent1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 </a:t>
            </a:r>
          </a:p>
        </p:txBody>
      </p:sp>
      <p:sp>
        <p:nvSpPr>
          <p:cNvPr id="20" name="Google Shape;88;p30">
            <a:extLst>
              <a:ext uri="{FF2B5EF4-FFF2-40B4-BE49-F238E27FC236}">
                <a16:creationId xmlns:a16="http://schemas.microsoft.com/office/drawing/2014/main" id="{FEB37631-3F10-CC24-A125-EB5FB697569A}"/>
              </a:ext>
            </a:extLst>
          </p:cNvPr>
          <p:cNvSpPr txBox="1"/>
          <p:nvPr/>
        </p:nvSpPr>
        <p:spPr>
          <a:xfrm>
            <a:off x="521907" y="1807517"/>
            <a:ext cx="5171322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lvl="0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400" dirty="0">
                <a:latin typeface="+mj-lt"/>
              </a:rPr>
              <a:t>Instalación </a:t>
            </a:r>
            <a:r>
              <a:rPr lang="es-ES" sz="1400" b="1" i="1" dirty="0" err="1">
                <a:latin typeface="+mj-lt"/>
              </a:rPr>
              <a:t>smart-meters</a:t>
            </a:r>
            <a:r>
              <a:rPr lang="es-ES" sz="1400" i="1" dirty="0">
                <a:latin typeface="+mj-lt"/>
              </a:rPr>
              <a:t> </a:t>
            </a:r>
            <a:r>
              <a:rPr lang="es-ES" sz="1400" dirty="0">
                <a:latin typeface="+mj-lt"/>
              </a:rPr>
              <a:t>en Universidad Bucarest:</a:t>
            </a:r>
          </a:p>
          <a:p>
            <a:pPr marL="514336" lvl="1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" sz="1400" dirty="0">
                <a:latin typeface="+mj-lt"/>
              </a:rPr>
              <a:t>2x edificios Campus: </a:t>
            </a:r>
            <a:r>
              <a:rPr lang="es-ES" sz="1400" b="1" dirty="0">
                <a:latin typeface="+mj-lt"/>
              </a:rPr>
              <a:t>70</a:t>
            </a:r>
            <a:r>
              <a:rPr lang="es-ES" sz="1400" dirty="0">
                <a:latin typeface="+mj-lt"/>
              </a:rPr>
              <a:t> </a:t>
            </a:r>
            <a:r>
              <a:rPr lang="es-ES" sz="1400" b="1" dirty="0">
                <a:latin typeface="+mj-lt"/>
              </a:rPr>
              <a:t>puntos</a:t>
            </a:r>
            <a:r>
              <a:rPr lang="es-ES" sz="1400" dirty="0">
                <a:latin typeface="+mj-lt"/>
              </a:rPr>
              <a:t> </a:t>
            </a:r>
            <a:r>
              <a:rPr lang="es-ES" sz="1400" b="1" dirty="0">
                <a:latin typeface="+mj-lt"/>
              </a:rPr>
              <a:t>consumo</a:t>
            </a:r>
            <a:r>
              <a:rPr lang="es-ES" sz="1400" dirty="0">
                <a:latin typeface="+mj-lt"/>
              </a:rPr>
              <a:t>.</a:t>
            </a:r>
          </a:p>
          <a:p>
            <a:pPr marL="514336" lvl="1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" sz="1400" dirty="0">
                <a:latin typeface="+mj-lt"/>
              </a:rPr>
              <a:t>1x edificio Facultad (</a:t>
            </a:r>
            <a:r>
              <a:rPr lang="es-ES" sz="1400" b="1" dirty="0">
                <a:latin typeface="+mj-lt"/>
              </a:rPr>
              <a:t>prosumidores</a:t>
            </a:r>
            <a:r>
              <a:rPr lang="es-ES" sz="1400" dirty="0">
                <a:latin typeface="+mj-lt"/>
              </a:rPr>
              <a:t>): </a:t>
            </a:r>
            <a:r>
              <a:rPr lang="es-ES" sz="1400" b="1" dirty="0">
                <a:latin typeface="+mj-lt"/>
              </a:rPr>
              <a:t>66 kW gen. FV, </a:t>
            </a:r>
            <a:r>
              <a:rPr lang="es-ES" sz="1400" dirty="0">
                <a:latin typeface="+mj-lt"/>
              </a:rPr>
              <a:t>baterías, estación VE, bombas de calor.</a:t>
            </a:r>
          </a:p>
          <a:p>
            <a:pPr marL="285750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400" b="1" dirty="0">
                <a:latin typeface="+mj-lt"/>
              </a:rPr>
              <a:t>Red MT </a:t>
            </a:r>
            <a:r>
              <a:rPr lang="es-ES" sz="1400" dirty="0">
                <a:latin typeface="+mj-lt"/>
              </a:rPr>
              <a:t>propiedad de Universidad. </a:t>
            </a:r>
          </a:p>
          <a:p>
            <a:pPr marL="285750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400" b="1" i="1" u="sng" dirty="0">
                <a:latin typeface="+mj-lt"/>
              </a:rPr>
              <a:t>Casos</a:t>
            </a:r>
            <a:r>
              <a:rPr lang="es-ES" sz="1400" dirty="0">
                <a:latin typeface="+mj-lt"/>
              </a:rPr>
              <a:t>:</a:t>
            </a:r>
          </a:p>
          <a:p>
            <a:pPr marL="514336" lvl="1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" sz="1400" dirty="0">
                <a:latin typeface="+mj-lt"/>
              </a:rPr>
              <a:t>Saturación </a:t>
            </a:r>
            <a:r>
              <a:rPr lang="es-ES" sz="1400" b="1" dirty="0" err="1">
                <a:latin typeface="+mj-lt"/>
              </a:rPr>
              <a:t>trafos</a:t>
            </a:r>
            <a:r>
              <a:rPr lang="es-ES" sz="1400" dirty="0">
                <a:latin typeface="+mj-lt"/>
              </a:rPr>
              <a:t>: mensajes personalizados.</a:t>
            </a:r>
          </a:p>
          <a:p>
            <a:pPr marL="514336" lvl="1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" sz="1400" dirty="0">
                <a:latin typeface="+mj-lt"/>
              </a:rPr>
              <a:t>Simulación </a:t>
            </a:r>
            <a:r>
              <a:rPr lang="es-ES" sz="1400" b="1" dirty="0">
                <a:latin typeface="+mj-lt"/>
              </a:rPr>
              <a:t>emergencias</a:t>
            </a:r>
            <a:r>
              <a:rPr lang="es-ES" sz="1400" dirty="0">
                <a:latin typeface="+mj-lt"/>
              </a:rPr>
              <a:t> de red: gemelo digital.</a:t>
            </a:r>
          </a:p>
          <a:p>
            <a:pPr marL="285750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s-ES" sz="1400" dirty="0">
              <a:latin typeface="+mj-lt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9DF6AF51-DABC-45A7-B761-5AC17B619D6C}"/>
              </a:ext>
            </a:extLst>
          </p:cNvPr>
          <p:cNvSpPr txBox="1"/>
          <p:nvPr/>
        </p:nvSpPr>
        <p:spPr>
          <a:xfrm>
            <a:off x="7203533" y="6268015"/>
            <a:ext cx="21999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rgbClr val="00A342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Socios involucrados:</a:t>
            </a:r>
            <a:endParaRPr lang="es-ES" dirty="0"/>
          </a:p>
        </p:txBody>
      </p:sp>
      <p:sp>
        <p:nvSpPr>
          <p:cNvPr id="3" name="Diagrama de flujo: preparación 2">
            <a:extLst>
              <a:ext uri="{FF2B5EF4-FFF2-40B4-BE49-F238E27FC236}">
                <a16:creationId xmlns:a16="http://schemas.microsoft.com/office/drawing/2014/main" id="{19522917-2663-BFCB-BD9C-BF0255E986B7}"/>
              </a:ext>
            </a:extLst>
          </p:cNvPr>
          <p:cNvSpPr/>
          <p:nvPr/>
        </p:nvSpPr>
        <p:spPr>
          <a:xfrm>
            <a:off x="130630" y="172442"/>
            <a:ext cx="2166256" cy="930335"/>
          </a:xfrm>
          <a:prstGeom prst="flowChartPreparation">
            <a:avLst/>
          </a:prstGeom>
          <a:noFill/>
          <a:ln w="28575">
            <a:solidFill>
              <a:srgbClr val="00A443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 descr="Logotipo, Icono&#10;&#10;El contenido generado por IA puede ser incorrecto.">
            <a:extLst>
              <a:ext uri="{FF2B5EF4-FFF2-40B4-BE49-F238E27FC236}">
                <a16:creationId xmlns:a16="http://schemas.microsoft.com/office/drawing/2014/main" id="{37679BCD-2381-4079-81B2-AC0E3985D9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" y="6309613"/>
            <a:ext cx="972825" cy="53369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9BA6F18-67E3-8192-681F-DA6A8BF00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7757" y="1691182"/>
            <a:ext cx="6071545" cy="390015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7006B26-B089-A64A-D0D9-3A2D45EFFC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3527" y="5882112"/>
            <a:ext cx="850816" cy="845144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3C1D2663-4528-80B7-CC86-63B975FD06DA}"/>
              </a:ext>
            </a:extLst>
          </p:cNvPr>
          <p:cNvSpPr txBox="1"/>
          <p:nvPr/>
        </p:nvSpPr>
        <p:spPr>
          <a:xfrm>
            <a:off x="493291" y="679738"/>
            <a:ext cx="1501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i="1" dirty="0">
                <a:solidFill>
                  <a:srgbClr val="002272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9/13 demos</a:t>
            </a:r>
            <a:endParaRPr lang="es-ES" b="1" i="1" dirty="0">
              <a:solidFill>
                <a:srgbClr val="0022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952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EFA11-4844-DEBF-31E7-A8E9DC1EF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DDC2BF7-D69C-D7FB-4946-368AA7B8E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Categoría 4:    Optimización del uso energético en el hogar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464F32A-C640-1E09-9B4C-CA3D715C95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000" b="40250"/>
          <a:stretch/>
        </p:blipFill>
        <p:spPr>
          <a:xfrm>
            <a:off x="9116199" y="6266677"/>
            <a:ext cx="1421220" cy="30911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68AB67B-F775-1ED2-9B83-04878E726F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0711" y="5925972"/>
            <a:ext cx="895590" cy="684085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94B7092-4C46-E7A2-C789-EEA6DAE53B42}"/>
              </a:ext>
            </a:extLst>
          </p:cNvPr>
          <p:cNvSpPr txBox="1"/>
          <p:nvPr/>
        </p:nvSpPr>
        <p:spPr>
          <a:xfrm>
            <a:off x="6939280" y="2097894"/>
            <a:ext cx="4986020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Optimización</a:t>
            </a:r>
            <a:r>
              <a:rPr lang="es-ES" sz="1400" dirty="0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 energética:</a:t>
            </a:r>
          </a:p>
          <a:p>
            <a:endParaRPr lang="es-ES" sz="1400" dirty="0">
              <a:solidFill>
                <a:srgbClr val="3A3635"/>
              </a:solidFill>
              <a:latin typeface="IberPangea Text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  <a:p>
            <a:pPr marL="514336" lvl="1" indent="-285750">
              <a:buFont typeface="Courier New" panose="02070309020205020404" pitchFamily="49" charset="0"/>
              <a:buChar char="o"/>
            </a:pPr>
            <a:r>
              <a:rPr lang="es-ES" sz="1400" dirty="0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Bombas de calor: </a:t>
            </a:r>
            <a:r>
              <a:rPr lang="es-ES" sz="1400" b="1" dirty="0" err="1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myVoltalis</a:t>
            </a:r>
            <a:r>
              <a:rPr lang="es-ES" sz="1400" b="1" dirty="0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 APP</a:t>
            </a:r>
          </a:p>
          <a:p>
            <a:pPr marL="514336" lvl="1" indent="-285750">
              <a:buFont typeface="Courier New" panose="02070309020205020404" pitchFamily="49" charset="0"/>
              <a:buChar char="o"/>
            </a:pPr>
            <a:r>
              <a:rPr lang="es-ES" sz="1400" dirty="0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Vehículo eléctrico + gen. PV: </a:t>
            </a:r>
            <a:r>
              <a:rPr lang="es-ES" sz="1400" b="1" dirty="0" err="1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dcBel</a:t>
            </a:r>
            <a:r>
              <a:rPr lang="es-ES" sz="1400" b="1" dirty="0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 </a:t>
            </a:r>
            <a:r>
              <a:rPr lang="es-ES" sz="1400" b="1" dirty="0" err="1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platform</a:t>
            </a:r>
            <a:endParaRPr lang="es-ES" sz="1400" b="1" dirty="0">
              <a:solidFill>
                <a:srgbClr val="3A3635"/>
              </a:solidFill>
              <a:latin typeface="IberPangea Text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s-ES" sz="1400" dirty="0">
              <a:solidFill>
                <a:srgbClr val="3A3635"/>
              </a:solidFill>
              <a:latin typeface="IberPangea Text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Objetivo: </a:t>
            </a:r>
            <a:r>
              <a:rPr lang="es-ES" sz="1400" u="sng" dirty="0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integración</a:t>
            </a:r>
            <a:r>
              <a:rPr lang="es-ES" sz="1400" dirty="0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 de plataformas.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solidFill>
                <a:srgbClr val="3A3635"/>
              </a:solidFill>
              <a:latin typeface="IberPangea Text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Pruebas </a:t>
            </a:r>
            <a:r>
              <a:rPr lang="es-ES" sz="1400" b="1" dirty="0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reales</a:t>
            </a:r>
            <a:r>
              <a:rPr lang="es-ES" sz="1400" dirty="0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: Francia, Estonia.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solidFill>
                <a:srgbClr val="3A3635"/>
              </a:solidFill>
              <a:latin typeface="IberPangea Text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Pruebas </a:t>
            </a:r>
            <a:r>
              <a:rPr lang="es-ES" sz="1400" b="1" dirty="0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simuladas</a:t>
            </a:r>
            <a:r>
              <a:rPr lang="es-ES" sz="1400" dirty="0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 (sólo con </a:t>
            </a:r>
            <a:r>
              <a:rPr lang="es-ES" sz="1400" dirty="0" err="1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myVoltalis</a:t>
            </a:r>
            <a:r>
              <a:rPr lang="es-ES" sz="1400" dirty="0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): Finlandia, Dinamarca, Bélgica.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solidFill>
                <a:srgbClr val="3A3635"/>
              </a:solidFill>
              <a:latin typeface="IberPangea Text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u="sng" dirty="0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Casos</a:t>
            </a:r>
            <a:r>
              <a:rPr lang="es-ES" sz="1400" dirty="0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: petición flexibilidad </a:t>
            </a:r>
            <a:r>
              <a:rPr lang="es-ES" sz="1400" b="1" dirty="0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DSO</a:t>
            </a:r>
            <a:r>
              <a:rPr lang="es-ES" sz="1400" dirty="0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, optimización </a:t>
            </a:r>
            <a:r>
              <a:rPr lang="es-ES" sz="1400" b="1" dirty="0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carga</a:t>
            </a:r>
            <a:r>
              <a:rPr lang="es-ES" sz="1400" dirty="0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 </a:t>
            </a:r>
            <a:r>
              <a:rPr lang="es-ES" sz="1400" b="1" dirty="0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VE</a:t>
            </a:r>
            <a:r>
              <a:rPr lang="es-ES" sz="1400" dirty="0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 según preferencias domésticas, detección </a:t>
            </a:r>
            <a:r>
              <a:rPr lang="es-ES" sz="1400" b="1" dirty="0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consumo elevado</a:t>
            </a:r>
            <a:r>
              <a:rPr lang="es-ES" sz="1400" dirty="0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, </a:t>
            </a:r>
            <a:r>
              <a:rPr lang="es-ES" sz="1400" dirty="0" err="1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etc</a:t>
            </a:r>
            <a:endParaRPr lang="es-ES" sz="1400" dirty="0">
              <a:solidFill>
                <a:srgbClr val="3A3635"/>
              </a:solidFill>
              <a:latin typeface="IberPangea Text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3A3635"/>
              </a:solidFill>
              <a:effectLst/>
              <a:uLnTx/>
              <a:uFillTx/>
              <a:latin typeface="IberPangea Text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solidFill>
                <a:srgbClr val="3A3635"/>
              </a:solidFill>
              <a:latin typeface="IberPangea Text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9C78F865-1FFA-B893-3393-D52D23604B70}"/>
              </a:ext>
            </a:extLst>
          </p:cNvPr>
          <p:cNvSpPr txBox="1"/>
          <p:nvPr/>
        </p:nvSpPr>
        <p:spPr>
          <a:xfrm>
            <a:off x="406797" y="1168093"/>
            <a:ext cx="120543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chemeClr val="accent1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Francia</a:t>
            </a:r>
            <a:endParaRPr lang="es-ES" sz="1600" dirty="0">
              <a:solidFill>
                <a:schemeClr val="accent1"/>
              </a:solidFill>
              <a:latin typeface="IberPangea Text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F10059CA-5513-FE59-6823-B4A9E31BEE04}"/>
              </a:ext>
            </a:extLst>
          </p:cNvPr>
          <p:cNvSpPr txBox="1"/>
          <p:nvPr/>
        </p:nvSpPr>
        <p:spPr>
          <a:xfrm>
            <a:off x="7203533" y="6268015"/>
            <a:ext cx="21999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rgbClr val="00A342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Socios involucrados:</a:t>
            </a:r>
            <a:endParaRPr lang="es-ES" dirty="0"/>
          </a:p>
        </p:txBody>
      </p:sp>
      <p:sp>
        <p:nvSpPr>
          <p:cNvPr id="10" name="Diagrama de flujo: preparación 9">
            <a:extLst>
              <a:ext uri="{FF2B5EF4-FFF2-40B4-BE49-F238E27FC236}">
                <a16:creationId xmlns:a16="http://schemas.microsoft.com/office/drawing/2014/main" id="{86327534-93AE-737F-CA03-1E10BC7D3313}"/>
              </a:ext>
            </a:extLst>
          </p:cNvPr>
          <p:cNvSpPr/>
          <p:nvPr/>
        </p:nvSpPr>
        <p:spPr>
          <a:xfrm>
            <a:off x="130630" y="172442"/>
            <a:ext cx="2166256" cy="930335"/>
          </a:xfrm>
          <a:prstGeom prst="flowChartPreparation">
            <a:avLst/>
          </a:prstGeom>
          <a:noFill/>
          <a:ln w="28575">
            <a:solidFill>
              <a:srgbClr val="00A443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 descr="Logotipo, Icono&#10;&#10;El contenido generado por IA puede ser incorrecto.">
            <a:extLst>
              <a:ext uri="{FF2B5EF4-FFF2-40B4-BE49-F238E27FC236}">
                <a16:creationId xmlns:a16="http://schemas.microsoft.com/office/drawing/2014/main" id="{55C35EB6-4CD7-7F64-1569-69B7799C15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" y="6309613"/>
            <a:ext cx="972825" cy="53369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57F15BB-43E6-8DC7-841D-BACC8A94AC62}"/>
              </a:ext>
            </a:extLst>
          </p:cNvPr>
          <p:cNvSpPr txBox="1"/>
          <p:nvPr/>
        </p:nvSpPr>
        <p:spPr>
          <a:xfrm>
            <a:off x="493291" y="679738"/>
            <a:ext cx="1501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i="1" dirty="0">
                <a:solidFill>
                  <a:srgbClr val="002272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4</a:t>
            </a:r>
            <a:r>
              <a:rPr lang="es-ES" sz="1800" b="1" i="1" dirty="0">
                <a:solidFill>
                  <a:srgbClr val="002272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/13 demos</a:t>
            </a:r>
            <a:endParaRPr lang="es-ES" b="1" i="1" dirty="0">
              <a:solidFill>
                <a:srgbClr val="002272"/>
              </a:solidFill>
            </a:endParaRP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10021749-DB16-4D8F-B081-E7B4B2715E37}"/>
              </a:ext>
            </a:extLst>
          </p:cNvPr>
          <p:cNvGrpSpPr/>
          <p:nvPr/>
        </p:nvGrpSpPr>
        <p:grpSpPr>
          <a:xfrm>
            <a:off x="555720" y="1678774"/>
            <a:ext cx="6383560" cy="4394508"/>
            <a:chOff x="555720" y="1678774"/>
            <a:chExt cx="6383560" cy="4394508"/>
          </a:xfrm>
        </p:grpSpPr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D4D8156B-DBC4-5A46-1A57-9ECBBDBA082A}"/>
                </a:ext>
              </a:extLst>
            </p:cNvPr>
            <p:cNvGrpSpPr/>
            <p:nvPr/>
          </p:nvGrpSpPr>
          <p:grpSpPr>
            <a:xfrm>
              <a:off x="555720" y="1678774"/>
              <a:ext cx="6383560" cy="4394508"/>
              <a:chOff x="2659856" y="1358734"/>
              <a:chExt cx="5834217" cy="3947996"/>
            </a:xfrm>
          </p:grpSpPr>
          <p:pic>
            <p:nvPicPr>
              <p:cNvPr id="6" name="Imagen 5">
                <a:extLst>
                  <a:ext uri="{FF2B5EF4-FFF2-40B4-BE49-F238E27FC236}">
                    <a16:creationId xmlns:a16="http://schemas.microsoft.com/office/drawing/2014/main" id="{D3313E92-4AA4-6CD5-61B4-5E30B21E26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61726" y="1358734"/>
                <a:ext cx="5532347" cy="3947996"/>
              </a:xfrm>
              <a:prstGeom prst="rect">
                <a:avLst/>
              </a:prstGeom>
            </p:spPr>
          </p:pic>
          <p:pic>
            <p:nvPicPr>
              <p:cNvPr id="7" name="Picture 2">
                <a:extLst>
                  <a:ext uri="{FF2B5EF4-FFF2-40B4-BE49-F238E27FC236}">
                    <a16:creationId xmlns:a16="http://schemas.microsoft.com/office/drawing/2014/main" id="{DC595E21-F4A7-15E7-D097-D8148ED14E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59856" y="3015688"/>
                <a:ext cx="603740" cy="221371"/>
              </a:xfrm>
              <a:prstGeom prst="rect">
                <a:avLst/>
              </a:prstGeom>
            </p:spPr>
          </p:pic>
        </p:grpSp>
        <p:sp>
          <p:nvSpPr>
            <p:cNvPr id="2" name="Rectángulo 1">
              <a:extLst>
                <a:ext uri="{FF2B5EF4-FFF2-40B4-BE49-F238E27FC236}">
                  <a16:creationId xmlns:a16="http://schemas.microsoft.com/office/drawing/2014/main" id="{50995578-752A-3370-380C-BEF565AB9174}"/>
                </a:ext>
              </a:extLst>
            </p:cNvPr>
            <p:cNvSpPr/>
            <p:nvPr/>
          </p:nvSpPr>
          <p:spPr>
            <a:xfrm>
              <a:off x="1933478" y="2963887"/>
              <a:ext cx="1193770" cy="465113"/>
            </a:xfrm>
            <a:prstGeom prst="rect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A55F1FB1-F582-9C93-CA39-7ADE01938FBD}"/>
                </a:ext>
              </a:extLst>
            </p:cNvPr>
            <p:cNvSpPr/>
            <p:nvPr/>
          </p:nvSpPr>
          <p:spPr>
            <a:xfrm>
              <a:off x="3785616" y="2256707"/>
              <a:ext cx="804672" cy="758952"/>
            </a:xfrm>
            <a:prstGeom prst="rect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74E40FF2-527B-338A-3A4F-9E1232A55A84}"/>
                </a:ext>
              </a:extLst>
            </p:cNvPr>
            <p:cNvSpPr/>
            <p:nvPr/>
          </p:nvSpPr>
          <p:spPr>
            <a:xfrm>
              <a:off x="2090928" y="3593592"/>
              <a:ext cx="1036320" cy="758952"/>
            </a:xfrm>
            <a:prstGeom prst="rect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153782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DEE7F-56D8-F8A2-422D-7EA718837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D760CB5-C4FD-1DE0-A614-F8B7AE0C3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797" y="177981"/>
            <a:ext cx="8178940" cy="607923"/>
          </a:xfrm>
        </p:spPr>
        <p:txBody>
          <a:bodyPr>
            <a:normAutofit/>
          </a:bodyPr>
          <a:lstStyle/>
          <a:p>
            <a:r>
              <a:rPr lang="es-ES" dirty="0"/>
              <a:t>Categoría 5:    Participación en mercados de flexibilidad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37ABF54-1D9A-C316-4DC1-AA21A691E2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896" t="35876" r="7222" b="37038"/>
          <a:stretch/>
        </p:blipFill>
        <p:spPr>
          <a:xfrm>
            <a:off x="10434736" y="6213793"/>
            <a:ext cx="1156558" cy="37344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2D6DBA9-E268-A82C-4235-711DF0FA065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407" t="25073" r="23011" b="22815"/>
          <a:stretch/>
        </p:blipFill>
        <p:spPr>
          <a:xfrm>
            <a:off x="9128184" y="6183661"/>
            <a:ext cx="1270545" cy="476484"/>
          </a:xfrm>
          <a:prstGeom prst="rect">
            <a:avLst/>
          </a:prstGeom>
        </p:spPr>
      </p:pic>
      <p:sp>
        <p:nvSpPr>
          <p:cNvPr id="10" name="TextBox 37">
            <a:extLst>
              <a:ext uri="{FF2B5EF4-FFF2-40B4-BE49-F238E27FC236}">
                <a16:creationId xmlns:a16="http://schemas.microsoft.com/office/drawing/2014/main" id="{2A8737CA-C01E-F1AD-70F7-4E6C4488033D}"/>
              </a:ext>
            </a:extLst>
          </p:cNvPr>
          <p:cNvSpPr txBox="1"/>
          <p:nvPr/>
        </p:nvSpPr>
        <p:spPr>
          <a:xfrm>
            <a:off x="8585737" y="1836642"/>
            <a:ext cx="19406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gradFill>
                  <a:gsLst>
                    <a:gs pos="0">
                      <a:srgbClr val="A2BD3F">
                        <a:alpha val="85000"/>
                      </a:srgbClr>
                    </a:gs>
                    <a:gs pos="100000">
                      <a:srgbClr val="002B7F"/>
                    </a:gs>
                  </a:gsLst>
                  <a:lin ang="7200000" scaled="0"/>
                </a:gradFill>
                <a:latin typeface="Montserrat SemiBold" panose="00000700000000000000" pitchFamily="2" charset="0"/>
                <a:cs typeface="Poppins SemiBold" panose="00000700000000000000" pitchFamily="2" charset="0"/>
              </a:rPr>
              <a:t>DATA GATHERED*</a:t>
            </a:r>
          </a:p>
        </p:txBody>
      </p:sp>
      <p:sp>
        <p:nvSpPr>
          <p:cNvPr id="11" name="TextBox 39">
            <a:extLst>
              <a:ext uri="{FF2B5EF4-FFF2-40B4-BE49-F238E27FC236}">
                <a16:creationId xmlns:a16="http://schemas.microsoft.com/office/drawing/2014/main" id="{002A24AF-A045-6F99-1050-56784FFF953B}"/>
              </a:ext>
            </a:extLst>
          </p:cNvPr>
          <p:cNvSpPr txBox="1"/>
          <p:nvPr/>
        </p:nvSpPr>
        <p:spPr>
          <a:xfrm>
            <a:off x="7894367" y="4830229"/>
            <a:ext cx="332336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ts val="2200"/>
              </a:lnSpc>
              <a:defRPr>
                <a:gradFill flip="none" rotWithShape="1">
                  <a:gsLst>
                    <a:gs pos="0">
                      <a:srgbClr val="A2BD3F"/>
                    </a:gs>
                    <a:gs pos="100000">
                      <a:srgbClr val="002B7F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atin typeface="Montserrat SemiBold" panose="00000700000000000000" pitchFamily="2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1050" b="1">
                <a:latin typeface="Montserrat"/>
                <a:sym typeface="DM Sans Light"/>
              </a:rPr>
              <a:t>~ 50 Low voltage residential customers from </a:t>
            </a:r>
          </a:p>
          <a:p>
            <a:pPr algn="ctr">
              <a:lnSpc>
                <a:spcPct val="100000"/>
              </a:lnSpc>
            </a:pPr>
            <a:r>
              <a:rPr lang="en-US" sz="1050" b="1">
                <a:latin typeface="Montserrat"/>
                <a:sym typeface="DM Sans Light"/>
              </a:rPr>
              <a:t>Porto, Braga &amp; Guarda</a:t>
            </a:r>
          </a:p>
        </p:txBody>
      </p:sp>
      <p:pic>
        <p:nvPicPr>
          <p:cNvPr id="12" name="Picture 40">
            <a:extLst>
              <a:ext uri="{FF2B5EF4-FFF2-40B4-BE49-F238E27FC236}">
                <a16:creationId xmlns:a16="http://schemas.microsoft.com/office/drawing/2014/main" id="{EA8EB3F6-F284-C06A-6AB9-BEAAA8CEF45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28"/>
          <a:stretch/>
        </p:blipFill>
        <p:spPr>
          <a:xfrm>
            <a:off x="518462" y="1678443"/>
            <a:ext cx="5881253" cy="3793721"/>
          </a:xfrm>
          <a:prstGeom prst="rect">
            <a:avLst/>
          </a:prstGeom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DE9D2540-DA24-FFB5-238E-0B89478C90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9679" y="2235913"/>
            <a:ext cx="3832743" cy="2512347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FDF9D0A5-E9F8-3F32-D648-C1A5BB42F17A}"/>
              </a:ext>
            </a:extLst>
          </p:cNvPr>
          <p:cNvSpPr txBox="1"/>
          <p:nvPr/>
        </p:nvSpPr>
        <p:spPr>
          <a:xfrm>
            <a:off x="406797" y="1168093"/>
            <a:ext cx="148731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chemeClr val="accent1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Portugal</a:t>
            </a:r>
            <a:endParaRPr lang="es-ES" sz="1600" dirty="0">
              <a:solidFill>
                <a:schemeClr val="accent1"/>
              </a:solidFill>
              <a:latin typeface="IberPangea Text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02DBCCB-D556-D72D-440A-262A8C3727B7}"/>
              </a:ext>
            </a:extLst>
          </p:cNvPr>
          <p:cNvSpPr txBox="1"/>
          <p:nvPr/>
        </p:nvSpPr>
        <p:spPr>
          <a:xfrm>
            <a:off x="7203533" y="6268015"/>
            <a:ext cx="21999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rgbClr val="00A342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Socios involucrados:</a:t>
            </a:r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99233BB-8715-69B5-F517-48ADFA1A419D}"/>
              </a:ext>
            </a:extLst>
          </p:cNvPr>
          <p:cNvSpPr txBox="1"/>
          <p:nvPr/>
        </p:nvSpPr>
        <p:spPr>
          <a:xfrm>
            <a:off x="715518" y="1621198"/>
            <a:ext cx="9866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i="1" dirty="0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TSO</a:t>
            </a:r>
            <a:endParaRPr lang="es-ES" b="1" i="1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D3D66AF-F953-1A6E-5CE5-C092BE66A299}"/>
              </a:ext>
            </a:extLst>
          </p:cNvPr>
          <p:cNvSpPr txBox="1"/>
          <p:nvPr/>
        </p:nvSpPr>
        <p:spPr>
          <a:xfrm>
            <a:off x="5666997" y="1621198"/>
            <a:ext cx="9866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i="1" dirty="0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D</a:t>
            </a:r>
            <a:r>
              <a:rPr lang="es-ES" sz="1800" b="1" i="1" dirty="0">
                <a:solidFill>
                  <a:srgbClr val="3A3635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SO</a:t>
            </a:r>
            <a:endParaRPr lang="es-ES" b="1" i="1" dirty="0"/>
          </a:p>
        </p:txBody>
      </p:sp>
      <p:sp>
        <p:nvSpPr>
          <p:cNvPr id="8" name="Diagrama de flujo: preparación 7">
            <a:extLst>
              <a:ext uri="{FF2B5EF4-FFF2-40B4-BE49-F238E27FC236}">
                <a16:creationId xmlns:a16="http://schemas.microsoft.com/office/drawing/2014/main" id="{3B9E1D2A-9458-710A-8D30-89E77AAB1FFF}"/>
              </a:ext>
            </a:extLst>
          </p:cNvPr>
          <p:cNvSpPr/>
          <p:nvPr/>
        </p:nvSpPr>
        <p:spPr>
          <a:xfrm>
            <a:off x="130630" y="172442"/>
            <a:ext cx="2166256" cy="930335"/>
          </a:xfrm>
          <a:prstGeom prst="flowChartPreparation">
            <a:avLst/>
          </a:prstGeom>
          <a:noFill/>
          <a:ln w="28575">
            <a:solidFill>
              <a:srgbClr val="00A443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7" name="Imagen 16" descr="Logotipo, Icono&#10;&#10;El contenido generado por IA puede ser incorrecto.">
            <a:extLst>
              <a:ext uri="{FF2B5EF4-FFF2-40B4-BE49-F238E27FC236}">
                <a16:creationId xmlns:a16="http://schemas.microsoft.com/office/drawing/2014/main" id="{458052A0-3D0F-B365-FD2D-4E5BA818BF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" y="6309613"/>
            <a:ext cx="972825" cy="533692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32CA916-7CC7-BA0D-5075-4823A91FB745}"/>
              </a:ext>
            </a:extLst>
          </p:cNvPr>
          <p:cNvSpPr txBox="1"/>
          <p:nvPr/>
        </p:nvSpPr>
        <p:spPr>
          <a:xfrm>
            <a:off x="493291" y="679738"/>
            <a:ext cx="1501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i="1" dirty="0">
                <a:solidFill>
                  <a:srgbClr val="002272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3/13 demos</a:t>
            </a:r>
            <a:endParaRPr lang="es-ES" b="1" i="1" dirty="0">
              <a:solidFill>
                <a:srgbClr val="0022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897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F4F45-3F1D-EAD4-C006-E888E6C37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50B20ABE-0D54-91AD-9EC9-4ECDBD342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797" y="177981"/>
            <a:ext cx="7758795" cy="607923"/>
          </a:xfrm>
        </p:spPr>
        <p:txBody>
          <a:bodyPr>
            <a:normAutofit/>
          </a:bodyPr>
          <a:lstStyle/>
          <a:p>
            <a:r>
              <a:rPr lang="es-ES" dirty="0"/>
              <a:t>Categoría 5:    Participación en mercados de flexibilidad</a:t>
            </a:r>
          </a:p>
        </p:txBody>
      </p:sp>
      <p:sp>
        <p:nvSpPr>
          <p:cNvPr id="3" name="Google Shape;88;p30">
            <a:extLst>
              <a:ext uri="{FF2B5EF4-FFF2-40B4-BE49-F238E27FC236}">
                <a16:creationId xmlns:a16="http://schemas.microsoft.com/office/drawing/2014/main" id="{B0C86863-F074-F2D6-90D7-8B25ED1A0C9C}"/>
              </a:ext>
            </a:extLst>
          </p:cNvPr>
          <p:cNvSpPr txBox="1"/>
          <p:nvPr/>
        </p:nvSpPr>
        <p:spPr>
          <a:xfrm>
            <a:off x="855902" y="1460366"/>
            <a:ext cx="1970204" cy="6309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just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0"/>
                <a:ea typeface="DM Sans Light"/>
                <a:cs typeface="DM Sans Light"/>
              </a:defRPr>
            </a:lvl1pPr>
          </a:lstStyle>
          <a:p>
            <a:pPr algn="ctr">
              <a:lnSpc>
                <a:spcPts val="2100"/>
              </a:lnSpc>
            </a:pPr>
            <a:r>
              <a:rPr lang="en-US" sz="1600">
                <a:gradFill>
                  <a:gsLst>
                    <a:gs pos="0">
                      <a:srgbClr val="A2BD3F">
                        <a:alpha val="85000"/>
                      </a:srgbClr>
                    </a:gs>
                    <a:gs pos="100000">
                      <a:srgbClr val="002B7F"/>
                    </a:gs>
                  </a:gsLst>
                  <a:lin ang="7200000" scaled="0"/>
                </a:gradFill>
                <a:latin typeface="Montserrat SemiBold" panose="00000700000000000000" pitchFamily="2" charset="0"/>
                <a:ea typeface="+mn-ea"/>
                <a:cs typeface="Poppins SemiBold" panose="00000700000000000000" pitchFamily="2" charset="0"/>
                <a:sym typeface="DM Sans Light"/>
              </a:rPr>
              <a:t>E-REDES DIGITAL APP</a:t>
            </a:r>
          </a:p>
        </p:txBody>
      </p:sp>
      <p:pic>
        <p:nvPicPr>
          <p:cNvPr id="5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1B064D1-A84C-1C32-0629-0A779583F6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6" t="11541" r="3503" b="7157"/>
          <a:stretch/>
        </p:blipFill>
        <p:spPr>
          <a:xfrm>
            <a:off x="3392197" y="2288189"/>
            <a:ext cx="4184794" cy="3925604"/>
          </a:xfrm>
          <a:prstGeom prst="rect">
            <a:avLst/>
          </a:prstGeom>
        </p:spPr>
      </p:pic>
      <p:pic>
        <p:nvPicPr>
          <p:cNvPr id="6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3878CA2-EA53-76C5-D679-3A01A1310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90" t="13125" r="3783" b="5306"/>
          <a:stretch/>
        </p:blipFill>
        <p:spPr>
          <a:xfrm>
            <a:off x="8425498" y="2257503"/>
            <a:ext cx="3114427" cy="3816097"/>
          </a:xfrm>
          <a:prstGeom prst="rect">
            <a:avLst/>
          </a:prstGeom>
        </p:spPr>
      </p:pic>
      <p:pic>
        <p:nvPicPr>
          <p:cNvPr id="7" name="Picture 13">
            <a:extLst>
              <a:ext uri="{FF2B5EF4-FFF2-40B4-BE49-F238E27FC236}">
                <a16:creationId xmlns:a16="http://schemas.microsoft.com/office/drawing/2014/main" id="{13A9AC92-F51C-8371-B9CD-B928BB1FD0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902" y="2150874"/>
            <a:ext cx="1970204" cy="41499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15">
            <a:extLst>
              <a:ext uri="{FF2B5EF4-FFF2-40B4-BE49-F238E27FC236}">
                <a16:creationId xmlns:a16="http://schemas.microsoft.com/office/drawing/2014/main" id="{61D79DBB-4975-10CB-9AE1-BCF05113A295}"/>
              </a:ext>
            </a:extLst>
          </p:cNvPr>
          <p:cNvSpPr txBox="1"/>
          <p:nvPr/>
        </p:nvSpPr>
        <p:spPr>
          <a:xfrm>
            <a:off x="3392197" y="1568780"/>
            <a:ext cx="40035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gradFill>
                  <a:gsLst>
                    <a:gs pos="0">
                      <a:srgbClr val="A2BD3F">
                        <a:alpha val="85000"/>
                      </a:srgbClr>
                    </a:gs>
                    <a:gs pos="100000">
                      <a:srgbClr val="002B7F"/>
                    </a:gs>
                  </a:gsLst>
                  <a:lin ang="7200000" scaled="0"/>
                </a:gradFill>
                <a:latin typeface="Montserrat SemiBold" panose="00000700000000000000" pitchFamily="2" charset="0"/>
                <a:cs typeface="Poppins SemiBold" panose="00000700000000000000" pitchFamily="2" charset="0"/>
              </a:rPr>
              <a:t>List of Active and Inactive Flexibility Service Requests</a:t>
            </a:r>
          </a:p>
        </p:txBody>
      </p:sp>
      <p:sp>
        <p:nvSpPr>
          <p:cNvPr id="13" name="TextBox 16">
            <a:extLst>
              <a:ext uri="{FF2B5EF4-FFF2-40B4-BE49-F238E27FC236}">
                <a16:creationId xmlns:a16="http://schemas.microsoft.com/office/drawing/2014/main" id="{125D641B-9A66-2DCB-656F-0C0391E28344}"/>
              </a:ext>
            </a:extLst>
          </p:cNvPr>
          <p:cNvSpPr txBox="1"/>
          <p:nvPr/>
        </p:nvSpPr>
        <p:spPr>
          <a:xfrm>
            <a:off x="7980927" y="1675160"/>
            <a:ext cx="4003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gradFill>
                  <a:gsLst>
                    <a:gs pos="0">
                      <a:srgbClr val="A2BD3F">
                        <a:alpha val="85000"/>
                      </a:srgbClr>
                    </a:gs>
                    <a:gs pos="100000">
                      <a:srgbClr val="002B7F"/>
                    </a:gs>
                  </a:gsLst>
                  <a:lin ang="7200000" scaled="0"/>
                </a:gradFill>
                <a:latin typeface="Montserrat SemiBold" panose="00000700000000000000" pitchFamily="2" charset="0"/>
                <a:cs typeface="Poppins SemiBold" panose="00000700000000000000" pitchFamily="2" charset="0"/>
              </a:rPr>
              <a:t>Bid Submission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6FA84F0-F696-B8EB-ADE0-F5D2078209C5}"/>
              </a:ext>
            </a:extLst>
          </p:cNvPr>
          <p:cNvSpPr txBox="1"/>
          <p:nvPr/>
        </p:nvSpPr>
        <p:spPr>
          <a:xfrm>
            <a:off x="406797" y="1168092"/>
            <a:ext cx="1574403" cy="346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chemeClr val="accent1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Portugal</a:t>
            </a:r>
            <a:endParaRPr lang="es-ES" sz="1600" dirty="0">
              <a:solidFill>
                <a:schemeClr val="accent1"/>
              </a:solidFill>
              <a:latin typeface="IberPangea Text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8DDD0B4-5187-5CBA-FC1F-C58AF5BED3E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96" t="35876" r="7222" b="37038"/>
          <a:stretch/>
        </p:blipFill>
        <p:spPr>
          <a:xfrm>
            <a:off x="10434736" y="6213793"/>
            <a:ext cx="1156558" cy="37344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61A9A34E-CF0D-A0E3-74FC-A6DB12CEFDA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1407" t="25073" r="23011" b="22815"/>
          <a:stretch/>
        </p:blipFill>
        <p:spPr>
          <a:xfrm>
            <a:off x="9128184" y="6183661"/>
            <a:ext cx="1270545" cy="476484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11B8268F-6E7F-8117-CC1F-3DDB50812952}"/>
              </a:ext>
            </a:extLst>
          </p:cNvPr>
          <p:cNvSpPr txBox="1"/>
          <p:nvPr/>
        </p:nvSpPr>
        <p:spPr>
          <a:xfrm>
            <a:off x="7203533" y="6268015"/>
            <a:ext cx="21999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rgbClr val="00A342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Socios involucrados:</a:t>
            </a:r>
            <a:endParaRPr lang="es-ES" dirty="0"/>
          </a:p>
        </p:txBody>
      </p:sp>
      <p:sp>
        <p:nvSpPr>
          <p:cNvPr id="2" name="Diagrama de flujo: preparación 1">
            <a:extLst>
              <a:ext uri="{FF2B5EF4-FFF2-40B4-BE49-F238E27FC236}">
                <a16:creationId xmlns:a16="http://schemas.microsoft.com/office/drawing/2014/main" id="{8E1F27A1-4E5B-F55E-F955-FF8B2637EB78}"/>
              </a:ext>
            </a:extLst>
          </p:cNvPr>
          <p:cNvSpPr/>
          <p:nvPr/>
        </p:nvSpPr>
        <p:spPr>
          <a:xfrm>
            <a:off x="130630" y="172442"/>
            <a:ext cx="2166256" cy="930335"/>
          </a:xfrm>
          <a:prstGeom prst="flowChartPreparation">
            <a:avLst/>
          </a:prstGeom>
          <a:noFill/>
          <a:ln w="28575">
            <a:solidFill>
              <a:srgbClr val="00A443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" name="Imagen 9" descr="Logotipo, Icono&#10;&#10;El contenido generado por IA puede ser incorrecto.">
            <a:extLst>
              <a:ext uri="{FF2B5EF4-FFF2-40B4-BE49-F238E27FC236}">
                <a16:creationId xmlns:a16="http://schemas.microsoft.com/office/drawing/2014/main" id="{2E95DC4F-C470-8013-B1EF-5C5FBDF294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" y="6309613"/>
            <a:ext cx="972825" cy="533692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3D6E73A-8B56-2461-2F6B-42A051BF0609}"/>
              </a:ext>
            </a:extLst>
          </p:cNvPr>
          <p:cNvSpPr txBox="1"/>
          <p:nvPr/>
        </p:nvSpPr>
        <p:spPr>
          <a:xfrm>
            <a:off x="493291" y="679738"/>
            <a:ext cx="1501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i="1" dirty="0">
                <a:solidFill>
                  <a:srgbClr val="002272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3/13 demos</a:t>
            </a:r>
            <a:endParaRPr lang="es-ES" b="1" i="1" dirty="0">
              <a:solidFill>
                <a:srgbClr val="0022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7804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956D2-618E-B152-4F67-22FC53006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C0DEB6D8-FEC5-5B33-7146-85955678A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Categoría 6:    Recarga inteligente de VE para soporte de red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0EB9906-FA0C-81B1-93ED-B0861018C7E2}"/>
              </a:ext>
            </a:extLst>
          </p:cNvPr>
          <p:cNvSpPr txBox="1"/>
          <p:nvPr/>
        </p:nvSpPr>
        <p:spPr>
          <a:xfrm>
            <a:off x="406797" y="1168093"/>
            <a:ext cx="11934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chemeClr val="accent1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España</a:t>
            </a:r>
            <a:endParaRPr lang="es-ES" sz="1600" dirty="0">
              <a:solidFill>
                <a:schemeClr val="accent1"/>
              </a:solidFill>
              <a:latin typeface="IberPangea Text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</p:txBody>
      </p:sp>
      <p:sp>
        <p:nvSpPr>
          <p:cNvPr id="20" name="Google Shape;88;p30">
            <a:extLst>
              <a:ext uri="{FF2B5EF4-FFF2-40B4-BE49-F238E27FC236}">
                <a16:creationId xmlns:a16="http://schemas.microsoft.com/office/drawing/2014/main" id="{51249C47-32AC-2FAB-27E1-611E1A45EA9E}"/>
              </a:ext>
            </a:extLst>
          </p:cNvPr>
          <p:cNvSpPr txBox="1"/>
          <p:nvPr/>
        </p:nvSpPr>
        <p:spPr>
          <a:xfrm>
            <a:off x="649538" y="2048880"/>
            <a:ext cx="4161948" cy="4832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lvl="0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400" b="1" dirty="0">
                <a:latin typeface="+mj-lt"/>
              </a:rPr>
              <a:t>¿Qué resuelve?:</a:t>
            </a:r>
            <a:r>
              <a:rPr lang="es-ES" sz="1400" dirty="0">
                <a:latin typeface="+mj-lt"/>
              </a:rPr>
              <a:t> </a:t>
            </a:r>
          </a:p>
          <a:p>
            <a:pPr marL="514336" lvl="1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" sz="1400" dirty="0">
                <a:latin typeface="+mj-lt"/>
              </a:rPr>
              <a:t>Incidencias de red/calidad de servicio</a:t>
            </a:r>
          </a:p>
          <a:p>
            <a:pPr marL="514336" lvl="1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" sz="1400" dirty="0">
                <a:latin typeface="+mj-lt"/>
              </a:rPr>
              <a:t>Coste del cliente</a:t>
            </a:r>
          </a:p>
          <a:p>
            <a:pPr marL="285750" lvl="0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400" b="1" dirty="0">
                <a:latin typeface="+mj-lt"/>
              </a:rPr>
              <a:t>¿Cómo?: </a:t>
            </a:r>
            <a:r>
              <a:rPr lang="es-ES" sz="1400" dirty="0">
                <a:latin typeface="+mj-lt"/>
              </a:rPr>
              <a:t>Algoritmo de recarga inteligente</a:t>
            </a:r>
          </a:p>
          <a:p>
            <a:pPr marL="285750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400" b="1" dirty="0">
                <a:latin typeface="+mj-lt"/>
              </a:rPr>
              <a:t>¿Participantes?: </a:t>
            </a:r>
            <a:r>
              <a:rPr lang="es-ES" sz="1400" dirty="0" err="1">
                <a:latin typeface="+mj-lt"/>
              </a:rPr>
              <a:t>retailers</a:t>
            </a:r>
            <a:r>
              <a:rPr lang="es-ES" sz="1400" dirty="0">
                <a:latin typeface="+mj-lt"/>
              </a:rPr>
              <a:t>, </a:t>
            </a:r>
            <a:r>
              <a:rPr lang="es-ES" sz="1400" dirty="0" err="1">
                <a:latin typeface="+mj-lt"/>
              </a:rPr>
              <a:t>DSOs</a:t>
            </a:r>
            <a:r>
              <a:rPr lang="es-ES" sz="1400" dirty="0">
                <a:latin typeface="+mj-lt"/>
              </a:rPr>
              <a:t>,  gestores de punto de recarga, clientes residenciales, empresas</a:t>
            </a:r>
          </a:p>
          <a:p>
            <a:pPr marL="285750" lvl="0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s-ES" sz="1400" b="1" dirty="0">
                <a:latin typeface="+mj-lt"/>
              </a:rPr>
              <a:t>¿Sistemas necesarios?: </a:t>
            </a:r>
          </a:p>
          <a:p>
            <a:pPr marL="514336" lvl="1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" sz="1400" dirty="0">
                <a:latin typeface="+mj-lt"/>
              </a:rPr>
              <a:t>APP de cliente</a:t>
            </a:r>
          </a:p>
          <a:p>
            <a:pPr marL="514336" lvl="1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s-ES" sz="1400" dirty="0">
                <a:latin typeface="+mj-lt"/>
              </a:rPr>
              <a:t>Plataforma de flexibilidad</a:t>
            </a:r>
          </a:p>
          <a:p>
            <a:pPr marL="285750" indent="-28575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endParaRPr lang="es-ES" sz="1400" dirty="0">
              <a:latin typeface="+mj-lt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6B77DCF-D5AA-3F28-DF66-D26F1050B9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9448" y="6121395"/>
            <a:ext cx="871647" cy="51837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183F15D-FF9A-4EE6-83E4-47DB3A6068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9239" y="6239181"/>
            <a:ext cx="1216779" cy="336611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7BAF5354-6D9F-06AA-B077-6752F6F225CC}"/>
              </a:ext>
            </a:extLst>
          </p:cNvPr>
          <p:cNvSpPr txBox="1"/>
          <p:nvPr/>
        </p:nvSpPr>
        <p:spPr>
          <a:xfrm>
            <a:off x="7203533" y="6268015"/>
            <a:ext cx="21999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rgbClr val="00A342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Socios involucrados:</a:t>
            </a:r>
            <a:endParaRPr lang="es-E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A0011C5-A880-B50C-62EC-8DB5021BE8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8385" y="1194512"/>
            <a:ext cx="6181708" cy="4894226"/>
          </a:xfrm>
          <a:prstGeom prst="rect">
            <a:avLst/>
          </a:prstGeom>
        </p:spPr>
      </p:pic>
      <p:sp>
        <p:nvSpPr>
          <p:cNvPr id="5" name="Diagrama de flujo: preparación 4">
            <a:extLst>
              <a:ext uri="{FF2B5EF4-FFF2-40B4-BE49-F238E27FC236}">
                <a16:creationId xmlns:a16="http://schemas.microsoft.com/office/drawing/2014/main" id="{09AF79D9-22ED-16AD-DD41-F9E520F42C38}"/>
              </a:ext>
            </a:extLst>
          </p:cNvPr>
          <p:cNvSpPr/>
          <p:nvPr/>
        </p:nvSpPr>
        <p:spPr>
          <a:xfrm>
            <a:off x="130630" y="172442"/>
            <a:ext cx="2166256" cy="930335"/>
          </a:xfrm>
          <a:prstGeom prst="flowChartPreparation">
            <a:avLst/>
          </a:prstGeom>
          <a:noFill/>
          <a:ln w="28575">
            <a:solidFill>
              <a:srgbClr val="00A443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 descr="Logotipo, Icono&#10;&#10;El contenido generado por IA puede ser incorrecto.">
            <a:extLst>
              <a:ext uri="{FF2B5EF4-FFF2-40B4-BE49-F238E27FC236}">
                <a16:creationId xmlns:a16="http://schemas.microsoft.com/office/drawing/2014/main" id="{D7DCB8DC-1FA0-6BA9-061F-79CEB422A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" y="6309613"/>
            <a:ext cx="972825" cy="533692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3346EFCF-D9DF-616E-446E-6A38BB18A54C}"/>
              </a:ext>
            </a:extLst>
          </p:cNvPr>
          <p:cNvSpPr txBox="1"/>
          <p:nvPr/>
        </p:nvSpPr>
        <p:spPr>
          <a:xfrm>
            <a:off x="649538" y="1635468"/>
            <a:ext cx="2507319" cy="374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>
                <a:latin typeface="+mn-lt"/>
                <a:ea typeface="IberPangea Text Light" panose="020B0404000000000000" pitchFamily="34" charset="0"/>
                <a:cs typeface="IberPangea Text Light" panose="020B0404000000000000" pitchFamily="34" charset="0"/>
              </a:rPr>
              <a:t>Arquitectura RI</a:t>
            </a:r>
            <a:endParaRPr lang="es-ES" sz="1800" dirty="0">
              <a:latin typeface="+mn-lt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FF45B87-3DFE-C93D-5451-7E08A51D751C}"/>
              </a:ext>
            </a:extLst>
          </p:cNvPr>
          <p:cNvSpPr txBox="1"/>
          <p:nvPr/>
        </p:nvSpPr>
        <p:spPr>
          <a:xfrm>
            <a:off x="493291" y="679738"/>
            <a:ext cx="1501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i="1" dirty="0">
                <a:solidFill>
                  <a:srgbClr val="002272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1</a:t>
            </a:r>
            <a:r>
              <a:rPr lang="es-ES" sz="1800" b="1" i="1" dirty="0">
                <a:solidFill>
                  <a:srgbClr val="002272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/13 demos</a:t>
            </a:r>
            <a:endParaRPr lang="es-ES" b="1" i="1" dirty="0">
              <a:solidFill>
                <a:srgbClr val="0022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841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5A31ED-6A42-D834-75AE-CC7F3E32F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768DA513-7C73-578B-3428-D49692416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9448" y="6121395"/>
            <a:ext cx="871647" cy="51837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442D67A-A953-032A-D675-B6FB32B2B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9239" y="6239181"/>
            <a:ext cx="1216779" cy="336611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EDB5CC52-94CE-F399-7618-3DEF1CC01CD9}"/>
              </a:ext>
            </a:extLst>
          </p:cNvPr>
          <p:cNvSpPr txBox="1"/>
          <p:nvPr/>
        </p:nvSpPr>
        <p:spPr>
          <a:xfrm>
            <a:off x="7203533" y="6268015"/>
            <a:ext cx="21999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rgbClr val="00A342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Socios involucrados:</a:t>
            </a:r>
            <a:endParaRPr lang="es-ES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4B0FDF3-A043-1277-275B-86C60B1B32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8285" y="1048164"/>
            <a:ext cx="6867733" cy="4957590"/>
          </a:xfrm>
          <a:prstGeom prst="rect">
            <a:avLst/>
          </a:prstGeom>
        </p:spPr>
      </p:pic>
      <p:sp>
        <p:nvSpPr>
          <p:cNvPr id="3" name="Google Shape;88;p30">
            <a:extLst>
              <a:ext uri="{FF2B5EF4-FFF2-40B4-BE49-F238E27FC236}">
                <a16:creationId xmlns:a16="http://schemas.microsoft.com/office/drawing/2014/main" id="{008389E8-5029-AAC1-5C95-FFAB45800506}"/>
              </a:ext>
            </a:extLst>
          </p:cNvPr>
          <p:cNvSpPr txBox="1"/>
          <p:nvPr/>
        </p:nvSpPr>
        <p:spPr>
          <a:xfrm>
            <a:off x="697117" y="1964857"/>
            <a:ext cx="3480998" cy="363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 fontAlgn="auto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latin typeface="+mj-lt"/>
                <a:ea typeface="DM Sans Light"/>
                <a:cs typeface="DM Sans Light"/>
                <a:sym typeface="DM Sans Light"/>
              </a:rPr>
              <a:t>Ubicación.</a:t>
            </a:r>
          </a:p>
          <a:p>
            <a:pPr marL="342900" indent="-342900" algn="just" fontAlgn="auto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latin typeface="+mj-lt"/>
                <a:ea typeface="DM Sans Light"/>
                <a:cs typeface="DM Sans Light"/>
                <a:sym typeface="DM Sans Light"/>
              </a:rPr>
              <a:t>Alcance:</a:t>
            </a:r>
          </a:p>
          <a:p>
            <a:pPr marL="800100" lvl="1" indent="-342900" algn="just" fontAlgn="auto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s-ES" sz="1600" dirty="0">
                <a:latin typeface="+mj-lt"/>
                <a:ea typeface="DM Sans Light"/>
                <a:cs typeface="DM Sans Light"/>
                <a:sym typeface="DM Sans Light"/>
              </a:rPr>
              <a:t>Puntos de recarga de VE </a:t>
            </a:r>
            <a:r>
              <a:rPr lang="es-ES" sz="1600" dirty="0" err="1">
                <a:latin typeface="+mj-lt"/>
                <a:ea typeface="DM Sans Light"/>
                <a:cs typeface="DM Sans Light"/>
                <a:sym typeface="DM Sans Light"/>
              </a:rPr>
              <a:t>multifabricante</a:t>
            </a:r>
            <a:r>
              <a:rPr lang="es-ES" sz="1600" dirty="0">
                <a:latin typeface="+mj-lt"/>
                <a:ea typeface="DM Sans Light"/>
                <a:cs typeface="DM Sans Light"/>
                <a:sym typeface="DM Sans Light"/>
              </a:rPr>
              <a:t>.</a:t>
            </a:r>
          </a:p>
          <a:p>
            <a:pPr marL="800100" lvl="1" indent="-342900" algn="just" fontAlgn="auto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s-ES" sz="1600" dirty="0">
                <a:latin typeface="+mj-lt"/>
                <a:ea typeface="DM Sans Light"/>
                <a:cs typeface="DM Sans Light"/>
                <a:sym typeface="DM Sans Light"/>
              </a:rPr>
              <a:t>Sala de demostración.</a:t>
            </a:r>
          </a:p>
          <a:p>
            <a:pPr marL="800100" lvl="1" indent="-342900" algn="just" fontAlgn="auto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s-ES" sz="1600" dirty="0">
                <a:latin typeface="+mj-lt"/>
                <a:ea typeface="DM Sans Light"/>
                <a:cs typeface="DM Sans Light"/>
                <a:sym typeface="DM Sans Light"/>
              </a:rPr>
              <a:t>Conexión entre BESS y sala.</a:t>
            </a:r>
          </a:p>
          <a:p>
            <a:pPr marL="342900" indent="-342900" algn="just" fontAlgn="auto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latin typeface="+mj-lt"/>
                <a:ea typeface="DM Sans Light"/>
                <a:cs typeface="DM Sans Light"/>
                <a:sym typeface="DM Sans Light"/>
              </a:rPr>
              <a:t>Casos:</a:t>
            </a:r>
          </a:p>
          <a:p>
            <a:pPr marL="800100" lvl="1" indent="-342900" algn="just" fontAlgn="auto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s-ES" sz="1600" dirty="0">
                <a:latin typeface="+mj-lt"/>
                <a:ea typeface="DM Sans Light"/>
                <a:cs typeface="DM Sans Light"/>
                <a:sym typeface="DM Sans Light"/>
              </a:rPr>
              <a:t>BESS</a:t>
            </a:r>
          </a:p>
          <a:p>
            <a:pPr marL="800100" lvl="1" indent="-342900" algn="just" fontAlgn="auto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s-ES" sz="1600" dirty="0">
                <a:latin typeface="+mj-lt"/>
                <a:ea typeface="DM Sans Light"/>
                <a:cs typeface="DM Sans Light"/>
                <a:sym typeface="DM Sans Light"/>
              </a:rPr>
              <a:t>V2G</a:t>
            </a:r>
          </a:p>
          <a:p>
            <a:pPr marL="800100" lvl="1" indent="-342900" algn="just" fontAlgn="auto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s-ES" sz="1600" dirty="0">
                <a:latin typeface="+mj-lt"/>
                <a:ea typeface="DM Sans Light"/>
                <a:cs typeface="DM Sans Light"/>
                <a:sym typeface="DM Sans Light"/>
              </a:rPr>
              <a:t>2 estaciones</a:t>
            </a:r>
          </a:p>
          <a:p>
            <a:pPr marL="342900" indent="-342900" algn="just" fontAlgn="auto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s-ES" sz="1600" dirty="0">
              <a:latin typeface="+mj-l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11" name="Título 3">
            <a:extLst>
              <a:ext uri="{FF2B5EF4-FFF2-40B4-BE49-F238E27FC236}">
                <a16:creationId xmlns:a16="http://schemas.microsoft.com/office/drawing/2014/main" id="{6EA56958-C743-2E91-F027-F43A1DC6A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797" y="177981"/>
            <a:ext cx="9645990" cy="607923"/>
          </a:xfrm>
        </p:spPr>
        <p:txBody>
          <a:bodyPr/>
          <a:lstStyle/>
          <a:p>
            <a:r>
              <a:rPr lang="es-ES" dirty="0"/>
              <a:t>Categoría 6:    Recarga inteligente de VE para soporte de red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7539627-72F8-F6C1-4680-FEADE587A0A8}"/>
              </a:ext>
            </a:extLst>
          </p:cNvPr>
          <p:cNvSpPr txBox="1"/>
          <p:nvPr/>
        </p:nvSpPr>
        <p:spPr>
          <a:xfrm>
            <a:off x="406797" y="1168093"/>
            <a:ext cx="11934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chemeClr val="accent1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España</a:t>
            </a:r>
            <a:endParaRPr lang="es-ES" sz="1600" dirty="0">
              <a:solidFill>
                <a:schemeClr val="accent1"/>
              </a:solidFill>
              <a:latin typeface="IberPangea Text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</p:txBody>
      </p:sp>
      <p:sp>
        <p:nvSpPr>
          <p:cNvPr id="8" name="Diagrama de flujo: preparación 7">
            <a:extLst>
              <a:ext uri="{FF2B5EF4-FFF2-40B4-BE49-F238E27FC236}">
                <a16:creationId xmlns:a16="http://schemas.microsoft.com/office/drawing/2014/main" id="{23FD234F-7697-3D78-94DF-4797EDF2CFF1}"/>
              </a:ext>
            </a:extLst>
          </p:cNvPr>
          <p:cNvSpPr/>
          <p:nvPr/>
        </p:nvSpPr>
        <p:spPr>
          <a:xfrm>
            <a:off x="130630" y="172442"/>
            <a:ext cx="2166256" cy="930335"/>
          </a:xfrm>
          <a:prstGeom prst="flowChartPreparation">
            <a:avLst/>
          </a:prstGeom>
          <a:noFill/>
          <a:ln w="28575">
            <a:solidFill>
              <a:srgbClr val="00A443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 descr="Logotipo, Icono&#10;&#10;El contenido generado por IA puede ser incorrecto.">
            <a:extLst>
              <a:ext uri="{FF2B5EF4-FFF2-40B4-BE49-F238E27FC236}">
                <a16:creationId xmlns:a16="http://schemas.microsoft.com/office/drawing/2014/main" id="{17F23C03-F6E3-E54B-63E3-76B50CBC46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" y="6309613"/>
            <a:ext cx="972825" cy="53369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2A083B5-50DA-595F-32EC-B56FA7AF543F}"/>
              </a:ext>
            </a:extLst>
          </p:cNvPr>
          <p:cNvSpPr txBox="1"/>
          <p:nvPr/>
        </p:nvSpPr>
        <p:spPr>
          <a:xfrm>
            <a:off x="493291" y="679738"/>
            <a:ext cx="1501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i="1" dirty="0">
                <a:solidFill>
                  <a:srgbClr val="002272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1</a:t>
            </a:r>
            <a:r>
              <a:rPr lang="es-ES" sz="1800" b="1" i="1" dirty="0">
                <a:solidFill>
                  <a:srgbClr val="002272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/13 demos</a:t>
            </a:r>
            <a:endParaRPr lang="es-ES" b="1" i="1" dirty="0">
              <a:solidFill>
                <a:srgbClr val="0022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006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9136A6-FD36-36FC-225E-E622F9E36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83DF977-AEF5-3501-B755-00C61F834F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9448" y="6121395"/>
            <a:ext cx="871647" cy="51837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2B791BA-6DE6-9053-1B1E-868A8919D2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9239" y="6239181"/>
            <a:ext cx="1216779" cy="336611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0206D3B-5C0E-1DB7-3A55-321B7C14970F}"/>
              </a:ext>
            </a:extLst>
          </p:cNvPr>
          <p:cNvSpPr txBox="1"/>
          <p:nvPr/>
        </p:nvSpPr>
        <p:spPr>
          <a:xfrm>
            <a:off x="7203533" y="6268015"/>
            <a:ext cx="21999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rgbClr val="00A342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Socios involucrados:</a:t>
            </a:r>
            <a:endParaRPr lang="es-E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0710F6D-4CCC-6647-DF75-3CBAD24FD538}"/>
              </a:ext>
            </a:extLst>
          </p:cNvPr>
          <p:cNvSpPr txBox="1"/>
          <p:nvPr/>
        </p:nvSpPr>
        <p:spPr>
          <a:xfrm>
            <a:off x="744690" y="1998257"/>
            <a:ext cx="495463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latin typeface="+mn-lt"/>
                <a:ea typeface="IberPangea Text Light" panose="020B0404000000000000" pitchFamily="34" charset="0"/>
                <a:cs typeface="IberPangea Text Light" panose="020B0404000000000000" pitchFamily="34" charset="0"/>
              </a:rPr>
              <a:t>Casos de uso</a:t>
            </a:r>
            <a:r>
              <a:rPr lang="es-ES" sz="1600" dirty="0">
                <a:latin typeface="+mn-lt"/>
                <a:ea typeface="IberPangea Text Light" panose="020B0404000000000000" pitchFamily="34" charset="0"/>
                <a:cs typeface="IberPangea Text Light" panose="020B0404000000000000" pitchFamily="34" charset="0"/>
              </a:rPr>
              <a:t>:</a:t>
            </a:r>
          </a:p>
          <a:p>
            <a:endParaRPr lang="es-ES" sz="1600" dirty="0">
              <a:latin typeface="+mn-lt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  <a:p>
            <a:pPr marL="514336" lvl="1" indent="-285750">
              <a:buFont typeface="Wingdings" panose="05000000000000000000" pitchFamily="2" charset="2"/>
              <a:buChar char="Ø"/>
            </a:pPr>
            <a:r>
              <a:rPr lang="es-ES" sz="1600" dirty="0">
                <a:latin typeface="+mn-lt"/>
                <a:ea typeface="IberPangea Text Light" panose="020B0404000000000000" pitchFamily="34" charset="0"/>
                <a:cs typeface="IberPangea Text Light" panose="020B0404000000000000" pitchFamily="34" charset="0"/>
              </a:rPr>
              <a:t>RI para empresas y empleados</a:t>
            </a:r>
          </a:p>
          <a:p>
            <a:pPr marL="514336" lvl="1" indent="-285750">
              <a:buFont typeface="Wingdings" panose="05000000000000000000" pitchFamily="2" charset="2"/>
              <a:buChar char="Ø"/>
            </a:pPr>
            <a:r>
              <a:rPr lang="es-ES" sz="1600" dirty="0">
                <a:latin typeface="+mn-lt"/>
                <a:ea typeface="IberPangea Text Light" panose="020B0404000000000000" pitchFamily="34" charset="0"/>
                <a:cs typeface="IberPangea Text Light" panose="020B0404000000000000" pitchFamily="34" charset="0"/>
              </a:rPr>
              <a:t>RI para gestión de flotas</a:t>
            </a:r>
          </a:p>
          <a:p>
            <a:pPr marL="514336" lvl="1" indent="-285750">
              <a:buFont typeface="Wingdings" panose="05000000000000000000" pitchFamily="2" charset="2"/>
              <a:buChar char="Ø"/>
            </a:pPr>
            <a:r>
              <a:rPr lang="es-ES" sz="1600" dirty="0">
                <a:latin typeface="+mn-lt"/>
                <a:ea typeface="IberPangea Text Light" panose="020B0404000000000000" pitchFamily="34" charset="0"/>
                <a:cs typeface="IberPangea Text Light" panose="020B0404000000000000" pitchFamily="34" charset="0"/>
              </a:rPr>
              <a:t>RI para reducción de costes y emisiones</a:t>
            </a:r>
          </a:p>
          <a:p>
            <a:pPr marL="514336" lvl="1" indent="-285750">
              <a:buFont typeface="Wingdings" panose="05000000000000000000" pitchFamily="2" charset="2"/>
              <a:buChar char="Ø"/>
            </a:pPr>
            <a:r>
              <a:rPr lang="es-ES" sz="1600" dirty="0">
                <a:latin typeface="+mn-lt"/>
                <a:ea typeface="IberPangea Text Light" panose="020B0404000000000000" pitchFamily="34" charset="0"/>
                <a:cs typeface="IberPangea Text Light" panose="020B0404000000000000" pitchFamily="34" charset="0"/>
              </a:rPr>
              <a:t>RI para recarga nocturna</a:t>
            </a:r>
          </a:p>
          <a:p>
            <a:pPr marL="514336" lvl="1" indent="-285750">
              <a:buFont typeface="Wingdings" panose="05000000000000000000" pitchFamily="2" charset="2"/>
              <a:buChar char="Ø"/>
            </a:pPr>
            <a:r>
              <a:rPr lang="es-ES" sz="1600" dirty="0">
                <a:latin typeface="+mn-lt"/>
                <a:ea typeface="IberPangea Text Light" panose="020B0404000000000000" pitchFamily="34" charset="0"/>
                <a:cs typeface="IberPangea Text Light" panose="020B0404000000000000" pitchFamily="34" charset="0"/>
              </a:rPr>
              <a:t>V2G en emergencias de red</a:t>
            </a:r>
          </a:p>
          <a:p>
            <a:pPr marL="514336" lvl="1" indent="-285750">
              <a:buFont typeface="Wingdings" panose="05000000000000000000" pitchFamily="2" charset="2"/>
              <a:buChar char="Ø"/>
            </a:pPr>
            <a:r>
              <a:rPr lang="es-ES" sz="1600" dirty="0">
                <a:latin typeface="+mn-lt"/>
                <a:ea typeface="IberPangea Text Light" panose="020B0404000000000000" pitchFamily="34" charset="0"/>
                <a:cs typeface="IberPangea Text Light" panose="020B0404000000000000" pitchFamily="34" charset="0"/>
              </a:rPr>
              <a:t>Gestión de picos de potencia con BESS</a:t>
            </a:r>
          </a:p>
          <a:p>
            <a:pPr marL="514336" lvl="1" indent="-285750">
              <a:buFont typeface="Wingdings" panose="05000000000000000000" pitchFamily="2" charset="2"/>
              <a:buChar char="Ø"/>
            </a:pPr>
            <a:r>
              <a:rPr lang="es-ES" sz="1600" dirty="0">
                <a:latin typeface="+mn-lt"/>
                <a:ea typeface="IberPangea Text Light" panose="020B0404000000000000" pitchFamily="34" charset="0"/>
                <a:cs typeface="IberPangea Text Light" panose="020B0404000000000000" pitchFamily="34" charset="0"/>
              </a:rPr>
              <a:t>Otros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3A82BE6-18FA-BB63-1A0A-AF475C289D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3726"/>
          <a:stretch/>
        </p:blipFill>
        <p:spPr bwMode="auto">
          <a:xfrm>
            <a:off x="6096000" y="1168093"/>
            <a:ext cx="5425713" cy="46808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ítulo 3">
            <a:extLst>
              <a:ext uri="{FF2B5EF4-FFF2-40B4-BE49-F238E27FC236}">
                <a16:creationId xmlns:a16="http://schemas.microsoft.com/office/drawing/2014/main" id="{6C30131C-EC5A-5BD2-CAC4-3D0689319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797" y="177981"/>
            <a:ext cx="9645990" cy="607923"/>
          </a:xfrm>
        </p:spPr>
        <p:txBody>
          <a:bodyPr/>
          <a:lstStyle/>
          <a:p>
            <a:r>
              <a:rPr lang="es-ES" dirty="0"/>
              <a:t>Categoría 6:    Recarga inteligente de VE para soporte de red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1F83790-91CD-DB78-3240-FDE8106A4FDE}"/>
              </a:ext>
            </a:extLst>
          </p:cNvPr>
          <p:cNvSpPr txBox="1"/>
          <p:nvPr/>
        </p:nvSpPr>
        <p:spPr>
          <a:xfrm>
            <a:off x="406797" y="1168093"/>
            <a:ext cx="11934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chemeClr val="accent1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España</a:t>
            </a:r>
            <a:endParaRPr lang="es-ES" sz="1600" dirty="0">
              <a:solidFill>
                <a:schemeClr val="accent1"/>
              </a:solidFill>
              <a:latin typeface="IberPangea Text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</p:txBody>
      </p:sp>
      <p:sp>
        <p:nvSpPr>
          <p:cNvPr id="4" name="Diagrama de flujo: preparación 3">
            <a:extLst>
              <a:ext uri="{FF2B5EF4-FFF2-40B4-BE49-F238E27FC236}">
                <a16:creationId xmlns:a16="http://schemas.microsoft.com/office/drawing/2014/main" id="{864667C3-BA33-6E86-F0A9-8FFF5F688F73}"/>
              </a:ext>
            </a:extLst>
          </p:cNvPr>
          <p:cNvSpPr/>
          <p:nvPr/>
        </p:nvSpPr>
        <p:spPr>
          <a:xfrm>
            <a:off x="130630" y="172442"/>
            <a:ext cx="2166256" cy="930335"/>
          </a:xfrm>
          <a:prstGeom prst="flowChartPreparation">
            <a:avLst/>
          </a:prstGeom>
          <a:noFill/>
          <a:ln w="28575">
            <a:solidFill>
              <a:srgbClr val="00A443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Imagen 10" descr="Logotipo, Icono&#10;&#10;El contenido generado por IA puede ser incorrecto.">
            <a:extLst>
              <a:ext uri="{FF2B5EF4-FFF2-40B4-BE49-F238E27FC236}">
                <a16:creationId xmlns:a16="http://schemas.microsoft.com/office/drawing/2014/main" id="{C3EBDB36-7625-E953-7B3B-7B85976958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" y="6309613"/>
            <a:ext cx="972825" cy="533692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E7024447-6778-23C5-5035-9569BD8E927C}"/>
              </a:ext>
            </a:extLst>
          </p:cNvPr>
          <p:cNvSpPr txBox="1"/>
          <p:nvPr/>
        </p:nvSpPr>
        <p:spPr>
          <a:xfrm>
            <a:off x="493291" y="679738"/>
            <a:ext cx="1501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i="1" dirty="0">
                <a:solidFill>
                  <a:srgbClr val="002272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1</a:t>
            </a:r>
            <a:r>
              <a:rPr lang="es-ES" sz="1800" b="1" i="1" dirty="0">
                <a:solidFill>
                  <a:srgbClr val="002272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/13 demos</a:t>
            </a:r>
            <a:endParaRPr lang="es-ES" b="1" i="1" dirty="0">
              <a:solidFill>
                <a:srgbClr val="0022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815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01FB2-72DC-BE81-3BE7-EA6F8417D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F894A44-42C3-8069-C254-2392FF314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9448" y="6121395"/>
            <a:ext cx="871647" cy="51837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2690683-71F3-594C-6BC7-1389355342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9239" y="6239181"/>
            <a:ext cx="1216779" cy="336611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2BC337B-9B58-C89A-258C-4B6F78E4A8BF}"/>
              </a:ext>
            </a:extLst>
          </p:cNvPr>
          <p:cNvSpPr txBox="1"/>
          <p:nvPr/>
        </p:nvSpPr>
        <p:spPr>
          <a:xfrm>
            <a:off x="7203533" y="6268015"/>
            <a:ext cx="21999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rgbClr val="00A342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Socios involucrados:</a:t>
            </a:r>
            <a:endParaRPr lang="es-ES" dirty="0"/>
          </a:p>
        </p:txBody>
      </p:sp>
      <p:sp>
        <p:nvSpPr>
          <p:cNvPr id="13" name="Título 3">
            <a:extLst>
              <a:ext uri="{FF2B5EF4-FFF2-40B4-BE49-F238E27FC236}">
                <a16:creationId xmlns:a16="http://schemas.microsoft.com/office/drawing/2014/main" id="{8C795A10-3E9D-7667-A466-3F6F85968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797" y="177981"/>
            <a:ext cx="9645990" cy="607923"/>
          </a:xfrm>
        </p:spPr>
        <p:txBody>
          <a:bodyPr/>
          <a:lstStyle/>
          <a:p>
            <a:r>
              <a:rPr lang="es-ES" dirty="0"/>
              <a:t>Categoría 6:    Recarga inteligente de VE para soporte de red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4193A14-8920-8554-EDA6-77C08D3ED595}"/>
              </a:ext>
            </a:extLst>
          </p:cNvPr>
          <p:cNvSpPr txBox="1"/>
          <p:nvPr/>
        </p:nvSpPr>
        <p:spPr>
          <a:xfrm>
            <a:off x="406797" y="1168093"/>
            <a:ext cx="11934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chemeClr val="accent1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España</a:t>
            </a:r>
            <a:endParaRPr lang="es-ES" sz="1600" dirty="0">
              <a:solidFill>
                <a:schemeClr val="accent1"/>
              </a:solidFill>
              <a:latin typeface="IberPangea Text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</p:txBody>
      </p:sp>
      <p:sp>
        <p:nvSpPr>
          <p:cNvPr id="4" name="Diagrama de flujo: preparación 3">
            <a:extLst>
              <a:ext uri="{FF2B5EF4-FFF2-40B4-BE49-F238E27FC236}">
                <a16:creationId xmlns:a16="http://schemas.microsoft.com/office/drawing/2014/main" id="{0756924B-4F43-4149-7A74-5797ECDC2F89}"/>
              </a:ext>
            </a:extLst>
          </p:cNvPr>
          <p:cNvSpPr/>
          <p:nvPr/>
        </p:nvSpPr>
        <p:spPr>
          <a:xfrm>
            <a:off x="130630" y="172442"/>
            <a:ext cx="2166256" cy="930335"/>
          </a:xfrm>
          <a:prstGeom prst="flowChartPreparation">
            <a:avLst/>
          </a:prstGeom>
          <a:noFill/>
          <a:ln w="28575">
            <a:solidFill>
              <a:srgbClr val="00A443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A8423C6-AC37-25EE-6BE1-E942F89AC5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797" y="2234769"/>
            <a:ext cx="11577939" cy="3162228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5E2B4836-8E5F-3A13-0C64-B771DE94F31F}"/>
              </a:ext>
            </a:extLst>
          </p:cNvPr>
          <p:cNvSpPr txBox="1"/>
          <p:nvPr/>
        </p:nvSpPr>
        <p:spPr>
          <a:xfrm>
            <a:off x="649538" y="1635469"/>
            <a:ext cx="3574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>
                <a:latin typeface="+mn-lt"/>
                <a:ea typeface="IberPangea Text Light" panose="020B0404000000000000" pitchFamily="34" charset="0"/>
                <a:cs typeface="IberPangea Text Light" panose="020B0404000000000000" pitchFamily="34" charset="0"/>
              </a:rPr>
              <a:t>Caso de emergencia de red</a:t>
            </a:r>
            <a:endParaRPr lang="es-ES" sz="1800" dirty="0">
              <a:latin typeface="+mn-lt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</p:txBody>
      </p:sp>
      <p:pic>
        <p:nvPicPr>
          <p:cNvPr id="16" name="Imagen 15" descr="Logotipo, Icono&#10;&#10;El contenido generado por IA puede ser incorrecto.">
            <a:extLst>
              <a:ext uri="{FF2B5EF4-FFF2-40B4-BE49-F238E27FC236}">
                <a16:creationId xmlns:a16="http://schemas.microsoft.com/office/drawing/2014/main" id="{2A306EB0-31F1-2A9F-68FE-1DE3253E29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" y="6309613"/>
            <a:ext cx="972825" cy="533692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592B61C-7AAF-05BA-BAA5-95FB080BF38E}"/>
              </a:ext>
            </a:extLst>
          </p:cNvPr>
          <p:cNvSpPr txBox="1"/>
          <p:nvPr/>
        </p:nvSpPr>
        <p:spPr>
          <a:xfrm>
            <a:off x="493291" y="679738"/>
            <a:ext cx="1501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i="1" dirty="0">
                <a:solidFill>
                  <a:srgbClr val="002272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1</a:t>
            </a:r>
            <a:r>
              <a:rPr lang="es-ES" sz="1800" b="1" i="1" dirty="0">
                <a:solidFill>
                  <a:srgbClr val="002272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/13 demos</a:t>
            </a:r>
            <a:endParaRPr lang="es-ES" b="1" i="1" dirty="0">
              <a:solidFill>
                <a:srgbClr val="0022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9530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B8F42-119E-4EB2-1A30-494FE8E01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5FCAE1BD-366B-F8E2-0C54-82B3F0D7CB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9448" y="6121395"/>
            <a:ext cx="871647" cy="51837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66EFCBC-EBE6-96A8-F9A6-C180723B6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9239" y="6239181"/>
            <a:ext cx="1216779" cy="336611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50BA22FF-24B0-652E-1450-2F1514F491A8}"/>
              </a:ext>
            </a:extLst>
          </p:cNvPr>
          <p:cNvSpPr txBox="1"/>
          <p:nvPr/>
        </p:nvSpPr>
        <p:spPr>
          <a:xfrm>
            <a:off x="7203533" y="6268015"/>
            <a:ext cx="21999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rgbClr val="00A342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Socios involucrados:</a:t>
            </a:r>
            <a:endParaRPr lang="es-ES" dirty="0"/>
          </a:p>
        </p:txBody>
      </p:sp>
      <p:sp>
        <p:nvSpPr>
          <p:cNvPr id="13" name="Título 3">
            <a:extLst>
              <a:ext uri="{FF2B5EF4-FFF2-40B4-BE49-F238E27FC236}">
                <a16:creationId xmlns:a16="http://schemas.microsoft.com/office/drawing/2014/main" id="{789BF7DF-2309-E57E-AC14-4E9399DEF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797" y="177981"/>
            <a:ext cx="9645990" cy="607923"/>
          </a:xfrm>
        </p:spPr>
        <p:txBody>
          <a:bodyPr/>
          <a:lstStyle/>
          <a:p>
            <a:r>
              <a:rPr lang="es-ES" dirty="0"/>
              <a:t>Categoría 6:    Recarga inteligente de VE para soporte de red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CA76A26-3593-0F64-28EB-93D40E3386B5}"/>
              </a:ext>
            </a:extLst>
          </p:cNvPr>
          <p:cNvSpPr txBox="1"/>
          <p:nvPr/>
        </p:nvSpPr>
        <p:spPr>
          <a:xfrm>
            <a:off x="406797" y="1168093"/>
            <a:ext cx="119340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chemeClr val="accent1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España</a:t>
            </a:r>
            <a:endParaRPr lang="es-ES" sz="1600" dirty="0">
              <a:solidFill>
                <a:schemeClr val="accent1"/>
              </a:solidFill>
              <a:latin typeface="IberPangea Text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</p:txBody>
      </p:sp>
      <p:sp>
        <p:nvSpPr>
          <p:cNvPr id="4" name="Diagrama de flujo: preparación 3">
            <a:extLst>
              <a:ext uri="{FF2B5EF4-FFF2-40B4-BE49-F238E27FC236}">
                <a16:creationId xmlns:a16="http://schemas.microsoft.com/office/drawing/2014/main" id="{FF71901E-82D5-A8B5-B518-F13D1A67F23D}"/>
              </a:ext>
            </a:extLst>
          </p:cNvPr>
          <p:cNvSpPr/>
          <p:nvPr/>
        </p:nvSpPr>
        <p:spPr>
          <a:xfrm>
            <a:off x="130630" y="172442"/>
            <a:ext cx="2166256" cy="930335"/>
          </a:xfrm>
          <a:prstGeom prst="flowChartPreparation">
            <a:avLst/>
          </a:prstGeom>
          <a:noFill/>
          <a:ln w="28575">
            <a:solidFill>
              <a:srgbClr val="00A443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99D52B8-79E7-F346-5F85-5D377A33B5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650" y="1952342"/>
            <a:ext cx="10564699" cy="3972479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975FBA19-B469-6860-E0F4-37FE42E95053}"/>
              </a:ext>
            </a:extLst>
          </p:cNvPr>
          <p:cNvSpPr txBox="1"/>
          <p:nvPr/>
        </p:nvSpPr>
        <p:spPr>
          <a:xfrm>
            <a:off x="649538" y="1635469"/>
            <a:ext cx="3171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>
                <a:latin typeface="+mn-lt"/>
                <a:ea typeface="IberPangea Text Light" panose="020B0404000000000000" pitchFamily="34" charset="0"/>
                <a:cs typeface="IberPangea Text Light" panose="020B0404000000000000" pitchFamily="34" charset="0"/>
              </a:rPr>
              <a:t>Planificación de flotas</a:t>
            </a:r>
            <a:endParaRPr lang="es-ES" sz="1800" dirty="0">
              <a:latin typeface="+mn-lt"/>
              <a:ea typeface="IberPangea Text Light" panose="020B0404000000000000" pitchFamily="34" charset="0"/>
              <a:cs typeface="IberPangea Text Light" panose="020B0404000000000000" pitchFamily="34" charset="0"/>
            </a:endParaRPr>
          </a:p>
        </p:txBody>
      </p:sp>
      <p:pic>
        <p:nvPicPr>
          <p:cNvPr id="16" name="Imagen 15" descr="Logotipo, Icono&#10;&#10;El contenido generado por IA puede ser incorrecto.">
            <a:extLst>
              <a:ext uri="{FF2B5EF4-FFF2-40B4-BE49-F238E27FC236}">
                <a16:creationId xmlns:a16="http://schemas.microsoft.com/office/drawing/2014/main" id="{C0D6A506-FC93-24BB-ACB2-61646E3D72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" y="6309613"/>
            <a:ext cx="972825" cy="533692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B9B3056-2EBC-5E50-4EBB-819D7A7C0EE0}"/>
              </a:ext>
            </a:extLst>
          </p:cNvPr>
          <p:cNvSpPr txBox="1"/>
          <p:nvPr/>
        </p:nvSpPr>
        <p:spPr>
          <a:xfrm>
            <a:off x="493291" y="679738"/>
            <a:ext cx="15019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i="1" dirty="0">
                <a:solidFill>
                  <a:srgbClr val="002272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1</a:t>
            </a:r>
            <a:r>
              <a:rPr lang="es-ES" sz="1800" b="1" i="1" dirty="0">
                <a:solidFill>
                  <a:srgbClr val="002272"/>
                </a:solidFill>
                <a:latin typeface="IberPangea Text"/>
                <a:ea typeface="IberPangea Text Light" panose="020B0404000000000000" pitchFamily="34" charset="0"/>
                <a:cs typeface="IberPangea Text Light" panose="020B0404000000000000" pitchFamily="34" charset="0"/>
              </a:rPr>
              <a:t>/13 demos</a:t>
            </a:r>
            <a:endParaRPr lang="es-ES" b="1" i="1" dirty="0">
              <a:solidFill>
                <a:srgbClr val="0022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8173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nterfaz de usuario gráfica, Sitio web&#10;&#10;El contenido generado por IA puede ser incorrecto.">
            <a:extLst>
              <a:ext uri="{FF2B5EF4-FFF2-40B4-BE49-F238E27FC236}">
                <a16:creationId xmlns:a16="http://schemas.microsoft.com/office/drawing/2014/main" id="{E077034B-E8F3-D0CC-7A4F-78FC54A490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305920"/>
      </p:ext>
    </p:extLst>
  </p:cSld>
  <p:clrMapOvr>
    <a:masterClrMapping/>
  </p:clrMapOvr>
</p:sld>
</file>

<file path=ppt/theme/theme1.xml><?xml version="1.0" encoding="utf-8"?>
<a:theme xmlns:a="http://schemas.openxmlformats.org/drawingml/2006/main" name="Iberdrola Covers">
  <a:themeElements>
    <a:clrScheme name="I-DE">
      <a:dk1>
        <a:srgbClr val="3A3635"/>
      </a:dk1>
      <a:lt1>
        <a:srgbClr val="FFFFFF"/>
      </a:lt1>
      <a:dk2>
        <a:srgbClr val="00A343"/>
      </a:dk2>
      <a:lt2>
        <a:srgbClr val="FFF5EC"/>
      </a:lt2>
      <a:accent1>
        <a:srgbClr val="00A342"/>
      </a:accent1>
      <a:accent2>
        <a:srgbClr val="0DA7FF"/>
      </a:accent2>
      <a:accent3>
        <a:srgbClr val="00402A"/>
      </a:accent3>
      <a:accent4>
        <a:srgbClr val="699282"/>
      </a:accent4>
      <a:accent5>
        <a:srgbClr val="A2BCB1"/>
      </a:accent5>
      <a:accent6>
        <a:srgbClr val="DCEBE1"/>
      </a:accent6>
      <a:hlink>
        <a:srgbClr val="00A342"/>
      </a:hlink>
      <a:folHlink>
        <a:srgbClr val="00402A"/>
      </a:folHlink>
    </a:clrScheme>
    <a:fontScheme name="Iberdrola">
      <a:majorFont>
        <a:latin typeface="IberPangea Text"/>
        <a:ea typeface=""/>
        <a:cs typeface=""/>
      </a:majorFont>
      <a:minorFont>
        <a:latin typeface="IberPangea T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100" dirty="0" err="1" smtClean="0">
            <a:latin typeface="+mn-lt"/>
            <a:ea typeface="IberPangea Text Light" panose="020B0404000000000000" pitchFamily="34" charset="0"/>
            <a:cs typeface="IberPangea Text Light" panose="020B0404000000000000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BERDROLA TEMPLATE FULL" id="{4769D5BC-F346-4446-92A1-600A1E2D40EF}" vid="{13F47EA4-62C2-41D5-B5CE-4D3871EB5AC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CE34898BDC43C409E17E09C9173810A" ma:contentTypeVersion="11" ma:contentTypeDescription="Crear nuevo documento." ma:contentTypeScope="" ma:versionID="78887ef6812c370f28fcdb93944a590c">
  <xsd:schema xmlns:xsd="http://www.w3.org/2001/XMLSchema" xmlns:xs="http://www.w3.org/2001/XMLSchema" xmlns:p="http://schemas.microsoft.com/office/2006/metadata/properties" xmlns:ns2="106cf1b1-6dd6-4858-a125-4e856adba774" xmlns:ns3="b196ffa9-5a60-4d29-b06e-ee8cd3f24d98" targetNamespace="http://schemas.microsoft.com/office/2006/metadata/properties" ma:root="true" ma:fieldsID="ca009dd9eb1afadeb38662e4bccc4d51" ns2:_="" ns3:_="">
    <xsd:import namespace="106cf1b1-6dd6-4858-a125-4e856adba774"/>
    <xsd:import namespace="b196ffa9-5a60-4d29-b06e-ee8cd3f24d9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6cf1b1-6dd6-4858-a125-4e856adba7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60299b0d-7c8d-483c-881b-d84e0250e4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96ffa9-5a60-4d29-b06e-ee8cd3f24d9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451cd12-07e5-433e-803d-2ad0c94a9edc}" ma:internalName="TaxCatchAll" ma:showField="CatchAllData" ma:web="b196ffa9-5a60-4d29-b06e-ee8cd3f24d9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06cf1b1-6dd6-4858-a125-4e856adba774">
      <Terms xmlns="http://schemas.microsoft.com/office/infopath/2007/PartnerControls"/>
    </lcf76f155ced4ddcb4097134ff3c332f>
    <TaxCatchAll xmlns="b196ffa9-5a60-4d29-b06e-ee8cd3f24d9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9CF6422-F904-4DB5-A331-D4FFED37EA6B}">
  <ds:schemaRefs>
    <ds:schemaRef ds:uri="106cf1b1-6dd6-4858-a125-4e856adba774"/>
    <ds:schemaRef ds:uri="b196ffa9-5a60-4d29-b06e-ee8cd3f24d9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D225985-E045-4255-A5C0-29440C646005}">
  <ds:schemaRefs>
    <ds:schemaRef ds:uri="106cf1b1-6dd6-4858-a125-4e856adba774"/>
    <ds:schemaRef ds:uri="b196ffa9-5a60-4d29-b06e-ee8cd3f24d9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3DDD001-9B15-44EC-92D4-F0985AA8E5A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IBERDROLA TEMPLATE FULL</Template>
  <TotalTime>1807</TotalTime>
  <Words>868</Words>
  <Application>Microsoft Office PowerPoint</Application>
  <PresentationFormat>Panorámica</PresentationFormat>
  <Paragraphs>158</Paragraphs>
  <Slides>15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5" baseType="lpstr">
      <vt:lpstr>Montserrat SemiBold</vt:lpstr>
      <vt:lpstr>Wingdings</vt:lpstr>
      <vt:lpstr>Arial</vt:lpstr>
      <vt:lpstr>Courier New</vt:lpstr>
      <vt:lpstr>IberPangea</vt:lpstr>
      <vt:lpstr>Montserrat</vt:lpstr>
      <vt:lpstr>Montserrat Medium</vt:lpstr>
      <vt:lpstr>IberPangea Text</vt:lpstr>
      <vt:lpstr>IberPangea Text Light</vt:lpstr>
      <vt:lpstr>Iberdrola Covers</vt:lpstr>
      <vt:lpstr>Proyecto ECLIPSE</vt:lpstr>
      <vt:lpstr>Antecedentes del proyecto ECLIPSE</vt:lpstr>
      <vt:lpstr>Casos de uso</vt:lpstr>
      <vt:lpstr>Categoría 1&amp;2:    Reducción de la factura energética y huella de carbono</vt:lpstr>
      <vt:lpstr>Categoría 1&amp;2:    Reducción de la factura energética y huella de carbono</vt:lpstr>
      <vt:lpstr>Categoría 3:    Mejora de la calidad de suministro y resiliencia de la red</vt:lpstr>
      <vt:lpstr>Categoría 4:    Optimización del uso energético en el hogar</vt:lpstr>
      <vt:lpstr>Categoría 5:    Participación en mercados de flexibilidad</vt:lpstr>
      <vt:lpstr>Categoría 5:    Participación en mercados de flexibilidad</vt:lpstr>
      <vt:lpstr>Categoría 6:    Recarga inteligente de VE para soporte de red</vt:lpstr>
      <vt:lpstr>Categoría 6:    Recarga inteligente de VE para soporte de red</vt:lpstr>
      <vt:lpstr>Categoría 6:    Recarga inteligente de VE para soporte de red</vt:lpstr>
      <vt:lpstr>Categoría 6:    Recarga inteligente de VE para soporte de red</vt:lpstr>
      <vt:lpstr>Categoría 6:    Recarga inteligente de VE para soporte de red</vt:lpstr>
      <vt:lpstr>Presentación de PowerPoint</vt:lpstr>
    </vt:vector>
  </TitlesOfParts>
  <Manager/>
  <Company>IBERDROLA S.A.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subject/>
  <dc:creator/>
  <cp:keywords/>
  <dc:description/>
  <cp:lastModifiedBy>PEÑA GRACIA, RAUL</cp:lastModifiedBy>
  <cp:revision>36</cp:revision>
  <cp:lastPrinted>2019-12-02T13:37:01Z</cp:lastPrinted>
  <dcterms:created xsi:type="dcterms:W3CDTF">2023-06-08T10:03:58Z</dcterms:created>
  <dcterms:modified xsi:type="dcterms:W3CDTF">2025-10-30T10:20:33Z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0x0101008CE34898BDC43C409E17E09C9173810A</vt:lpwstr>
  </property>
  <property fmtid="{D5CDD505-2E9C-101B-9397-08002B2CF9AE}" pid="3" name="MediaServiceImageTags">
    <vt:lpwstr/>
  </property>
  <property fmtid="{D5CDD505-2E9C-101B-9397-08002B2CF9AE}" pid="4" name="MSIP_Label_019c027e-33b7-45fc-a572-8ffa5d09ec36_Enabled">
    <vt:lpwstr>true</vt:lpwstr>
  </property>
  <property fmtid="{D5CDD505-2E9C-101B-9397-08002B2CF9AE}" pid="5" name="MSIP_Label_019c027e-33b7-45fc-a572-8ffa5d09ec36_SetDate">
    <vt:lpwstr>2023-09-15T13:47:45Z</vt:lpwstr>
  </property>
  <property fmtid="{D5CDD505-2E9C-101B-9397-08002B2CF9AE}" pid="6" name="MSIP_Label_019c027e-33b7-45fc-a572-8ffa5d09ec36_Method">
    <vt:lpwstr>Privileged</vt:lpwstr>
  </property>
  <property fmtid="{D5CDD505-2E9C-101B-9397-08002B2CF9AE}" pid="7" name="MSIP_Label_019c027e-33b7-45fc-a572-8ffa5d09ec36_Name">
    <vt:lpwstr>Internal Use</vt:lpwstr>
  </property>
  <property fmtid="{D5CDD505-2E9C-101B-9397-08002B2CF9AE}" pid="8" name="MSIP_Label_019c027e-33b7-45fc-a572-8ffa5d09ec36_SiteId">
    <vt:lpwstr>031a09bc-a2bf-44df-888e-4e09355b7a24</vt:lpwstr>
  </property>
  <property fmtid="{D5CDD505-2E9C-101B-9397-08002B2CF9AE}" pid="9" name="MSIP_Label_019c027e-33b7-45fc-a572-8ffa5d09ec36_ActionId">
    <vt:lpwstr>ed315733-4171-4450-8e55-70979e972400</vt:lpwstr>
  </property>
  <property fmtid="{D5CDD505-2E9C-101B-9397-08002B2CF9AE}" pid="10" name="MSIP_Label_019c027e-33b7-45fc-a572-8ffa5d09ec36_ContentBits">
    <vt:lpwstr>2</vt:lpwstr>
  </property>
</Properties>
</file>